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8" r:id="rId3"/>
    <p:sldId id="260" r:id="rId4"/>
    <p:sldId id="261"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6" r:id="rId18"/>
    <p:sldId id="275" r:id="rId19"/>
    <p:sldId id="296" r:id="rId20"/>
    <p:sldId id="307" r:id="rId21"/>
    <p:sldId id="308" r:id="rId22"/>
    <p:sldId id="309" r:id="rId23"/>
    <p:sldId id="310" r:id="rId24"/>
    <p:sldId id="311" r:id="rId25"/>
    <p:sldId id="312"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Roboto" panose="020B0604020202020204" charset="0"/>
      <p:regular r:id="rId48"/>
      <p:bold r:id="rId49"/>
      <p:italic r:id="rId50"/>
      <p:boldItalic r:id="rId51"/>
    </p:embeddedFont>
    <p:embeddedFont>
      <p:font typeface="Roboto Light" panose="020B0604020202020204" charset="0"/>
      <p:regular r:id="rId52"/>
      <p:bold r:id="rId53"/>
      <p:italic r:id="rId54"/>
      <p:boldItalic r:id="rId55"/>
    </p:embeddedFont>
    <p:embeddedFont>
      <p:font typeface="Roboto Medium"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52">
          <p15:clr>
            <a:srgbClr val="A4A3A4"/>
          </p15:clr>
        </p15:guide>
        <p15:guide id="2"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vph72S9+JPxIds0brMmW4W3kJX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57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C1AFFB-BAE6-47AD-86BC-FD0D98100092}">
  <a:tblStyle styleId="{F0C1AFFB-BAE6-47AD-86BC-FD0D9810009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8F2"/>
          </a:solidFill>
        </a:fill>
      </a:tcStyle>
    </a:wholeTbl>
    <a:band1H>
      <a:tcTxStyle/>
      <a:tcStyle>
        <a:tcBdr/>
        <a:fill>
          <a:solidFill>
            <a:srgbClr val="CCCEE3"/>
          </a:solidFill>
        </a:fill>
      </a:tcStyle>
    </a:band1H>
    <a:band2H>
      <a:tcTxStyle/>
      <a:tcStyle>
        <a:tcBdr/>
      </a:tcStyle>
    </a:band2H>
    <a:band1V>
      <a:tcTxStyle/>
      <a:tcStyle>
        <a:tcBdr/>
        <a:fill>
          <a:solidFill>
            <a:srgbClr val="CCCEE3"/>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4"/>
  </p:normalViewPr>
  <p:slideViewPr>
    <p:cSldViewPr snapToGrid="0">
      <p:cViewPr varScale="1">
        <p:scale>
          <a:sx n="61" d="100"/>
          <a:sy n="61" d="100"/>
        </p:scale>
        <p:origin x="860" y="48"/>
      </p:cViewPr>
      <p:guideLst>
        <p:guide pos="552"/>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Note – this slide is to show the integration of the lesson plan, the simulation, and the hands-on training in a single UI.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66" name="Google Shape;566;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605" name="Google Shape;60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605" name="Google Shape;60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185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605" name="Google Shape;60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46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605" name="Google Shape;60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7327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605" name="Google Shape;60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9895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605" name="Google Shape;60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7366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605" name="Google Shape;60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0184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605" name="Google Shape;60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08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1" name="Google Shape;70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3" name="Google Shape;71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4" name="Google Shape;76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5" name="Google Shape;79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0" name="Google Shape;83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8" name="Google Shape;85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0" name="Google Shape;88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0" name="Google Shape;90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3" name="Google Shape;93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6" name="Google Shape;96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4" name="Google Shape;98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4" name="Google Shape;99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7" name="Google Shape;102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8" name="Google Shape;105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1" name="Google Shape;1101;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8" name="Google Shape;1118;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ae4b8a435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gae4b8a435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olid Light Grey Background" type="blank">
  <p:cSld name="BLANK">
    <p:spTree>
      <p:nvGrpSpPr>
        <p:cNvPr id="1" name="Shape 32"/>
        <p:cNvGrpSpPr/>
        <p:nvPr/>
      </p:nvGrpSpPr>
      <p:grpSpPr>
        <a:xfrm>
          <a:off x="0" y="0"/>
          <a:ext cx="0" cy="0"/>
          <a:chOff x="0" y="0"/>
          <a:chExt cx="0" cy="0"/>
        </a:xfrm>
      </p:grpSpPr>
      <p:grpSp>
        <p:nvGrpSpPr>
          <p:cNvPr id="33" name="Google Shape;33;p39"/>
          <p:cNvGrpSpPr/>
          <p:nvPr/>
        </p:nvGrpSpPr>
        <p:grpSpPr>
          <a:xfrm>
            <a:off x="12248" y="-326821"/>
            <a:ext cx="5191122" cy="203200"/>
            <a:chOff x="12248" y="-326821"/>
            <a:chExt cx="5191122" cy="203200"/>
          </a:xfrm>
        </p:grpSpPr>
        <p:sp>
          <p:nvSpPr>
            <p:cNvPr id="34" name="Google Shape;34;p39"/>
            <p:cNvSpPr/>
            <p:nvPr/>
          </p:nvSpPr>
          <p:spPr>
            <a:xfrm>
              <a:off x="12248" y="-326821"/>
              <a:ext cx="203200" cy="203200"/>
            </a:xfrm>
            <a:prstGeom prst="rect">
              <a:avLst/>
            </a:prstGeom>
            <a:solidFill>
              <a:srgbClr val="303C5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39"/>
            <p:cNvSpPr/>
            <p:nvPr/>
          </p:nvSpPr>
          <p:spPr>
            <a:xfrm>
              <a:off x="286694" y="-326821"/>
              <a:ext cx="203200" cy="203200"/>
            </a:xfrm>
            <a:prstGeom prst="rect">
              <a:avLst/>
            </a:prstGeom>
            <a:solidFill>
              <a:srgbClr val="3C4B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 name="Google Shape;36;p39"/>
            <p:cNvSpPr/>
            <p:nvPr/>
          </p:nvSpPr>
          <p:spPr>
            <a:xfrm>
              <a:off x="561140" y="-326821"/>
              <a:ext cx="203200" cy="203200"/>
            </a:xfrm>
            <a:prstGeom prst="rect">
              <a:avLst/>
            </a:prstGeom>
            <a:solidFill>
              <a:srgbClr val="EAEDE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 name="Google Shape;37;p39"/>
            <p:cNvSpPr/>
            <p:nvPr/>
          </p:nvSpPr>
          <p:spPr>
            <a:xfrm>
              <a:off x="835586" y="-326821"/>
              <a:ext cx="203200" cy="203200"/>
            </a:xfrm>
            <a:prstGeom prst="rect">
              <a:avLst/>
            </a:prstGeom>
            <a:solidFill>
              <a:srgbClr val="FF90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 name="Google Shape;38;p39"/>
            <p:cNvSpPr/>
            <p:nvPr/>
          </p:nvSpPr>
          <p:spPr>
            <a:xfrm>
              <a:off x="1110032" y="-326821"/>
              <a:ext cx="203200" cy="203200"/>
            </a:xfrm>
            <a:prstGeom prst="rect">
              <a:avLst/>
            </a:prstGeom>
            <a:solidFill>
              <a:srgbClr val="72B5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 name="Google Shape;39;p39"/>
            <p:cNvSpPr/>
            <p:nvPr/>
          </p:nvSpPr>
          <p:spPr>
            <a:xfrm>
              <a:off x="1384478" y="-326821"/>
              <a:ext cx="203200" cy="203200"/>
            </a:xfrm>
            <a:prstGeom prst="rect">
              <a:avLst/>
            </a:prstGeom>
            <a:solidFill>
              <a:srgbClr val="2E47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 name="Google Shape;40;p39"/>
            <p:cNvSpPr/>
            <p:nvPr/>
          </p:nvSpPr>
          <p:spPr>
            <a:xfrm>
              <a:off x="1658924" y="-326821"/>
              <a:ext cx="203200" cy="203200"/>
            </a:xfrm>
            <a:prstGeom prst="rect">
              <a:avLst/>
            </a:prstGeom>
            <a:solidFill>
              <a:srgbClr val="2C57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 name="Google Shape;41;p39"/>
            <p:cNvSpPr/>
            <p:nvPr/>
          </p:nvSpPr>
          <p:spPr>
            <a:xfrm>
              <a:off x="1933370" y="-326821"/>
              <a:ext cx="203200" cy="203200"/>
            </a:xfrm>
            <a:prstGeom prst="rect">
              <a:avLst/>
            </a:prstGeom>
            <a:solidFill>
              <a:srgbClr val="AC01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 name="Google Shape;42;p39"/>
            <p:cNvSpPr/>
            <p:nvPr/>
          </p:nvSpPr>
          <p:spPr>
            <a:xfrm>
              <a:off x="2797694" y="-326821"/>
              <a:ext cx="203200" cy="203200"/>
            </a:xfrm>
            <a:prstGeom prst="rect">
              <a:avLst/>
            </a:prstGeom>
            <a:solidFill>
              <a:srgbClr val="6373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 name="Google Shape;43;p39"/>
            <p:cNvSpPr/>
            <p:nvPr/>
          </p:nvSpPr>
          <p:spPr>
            <a:xfrm>
              <a:off x="3073004" y="-326821"/>
              <a:ext cx="203200" cy="203200"/>
            </a:xfrm>
            <a:prstGeom prst="rect">
              <a:avLst/>
            </a:prstGeom>
            <a:solidFill>
              <a:srgbClr val="C9BE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 name="Google Shape;44;p39"/>
            <p:cNvSpPr/>
            <p:nvPr/>
          </p:nvSpPr>
          <p:spPr>
            <a:xfrm>
              <a:off x="3348314" y="-326821"/>
              <a:ext cx="203200" cy="203200"/>
            </a:xfrm>
            <a:prstGeom prst="rect">
              <a:avLst/>
            </a:prstGeom>
            <a:solidFill>
              <a:srgbClr val="70D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 name="Google Shape;45;p39"/>
            <p:cNvSpPr/>
            <p:nvPr/>
          </p:nvSpPr>
          <p:spPr>
            <a:xfrm>
              <a:off x="3623624" y="-326821"/>
              <a:ext cx="203200" cy="203200"/>
            </a:xfrm>
            <a:prstGeom prst="rect">
              <a:avLst/>
            </a:prstGeom>
            <a:solidFill>
              <a:srgbClr val="93CC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 name="Google Shape;46;p39"/>
            <p:cNvSpPr/>
            <p:nvPr/>
          </p:nvSpPr>
          <p:spPr>
            <a:xfrm>
              <a:off x="3898934" y="-326821"/>
              <a:ext cx="203200" cy="203200"/>
            </a:xfrm>
            <a:prstGeom prst="rect">
              <a:avLst/>
            </a:prstGeom>
            <a:solidFill>
              <a:srgbClr val="2F79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 name="Google Shape;47;p39"/>
            <p:cNvSpPr/>
            <p:nvPr/>
          </p:nvSpPr>
          <p:spPr>
            <a:xfrm>
              <a:off x="4174244" y="-326821"/>
              <a:ext cx="203200" cy="203200"/>
            </a:xfrm>
            <a:prstGeom prst="rect">
              <a:avLst/>
            </a:prstGeom>
            <a:solidFill>
              <a:srgbClr val="F3B3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 name="Google Shape;48;p39"/>
            <p:cNvSpPr/>
            <p:nvPr/>
          </p:nvSpPr>
          <p:spPr>
            <a:xfrm>
              <a:off x="4449554" y="-326821"/>
              <a:ext cx="203200" cy="203200"/>
            </a:xfrm>
            <a:prstGeom prst="rect">
              <a:avLst/>
            </a:prstGeom>
            <a:solidFill>
              <a:srgbClr val="FFC9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 name="Google Shape;49;p39"/>
            <p:cNvSpPr/>
            <p:nvPr/>
          </p:nvSpPr>
          <p:spPr>
            <a:xfrm>
              <a:off x="4724864" y="-326821"/>
              <a:ext cx="203200" cy="203200"/>
            </a:xfrm>
            <a:prstGeom prst="rect">
              <a:avLst/>
            </a:prstGeom>
            <a:solidFill>
              <a:srgbClr val="FF91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 name="Google Shape;50;p39"/>
            <p:cNvSpPr/>
            <p:nvPr/>
          </p:nvSpPr>
          <p:spPr>
            <a:xfrm>
              <a:off x="5000170" y="-326821"/>
              <a:ext cx="203200" cy="203200"/>
            </a:xfrm>
            <a:prstGeom prst="rect">
              <a:avLst/>
            </a:prstGeom>
            <a:solidFill>
              <a:srgbClr val="CEC2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1" name="Google Shape;51;p39"/>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8"/>
        <p:cNvGrpSpPr/>
        <p:nvPr/>
      </p:nvGrpSpPr>
      <p:grpSpPr>
        <a:xfrm>
          <a:off x="0" y="0"/>
          <a:ext cx="0" cy="0"/>
          <a:chOff x="0" y="0"/>
          <a:chExt cx="0" cy="0"/>
        </a:xfrm>
      </p:grpSpPr>
      <p:sp>
        <p:nvSpPr>
          <p:cNvPr id="119" name="Google Shape;119;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1" name="Google Shape;121;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5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8" name="Google Shape;128;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9" name="Google Shape;12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7_Custom Layout">
  <p:cSld name="47_Custom Layout">
    <p:spTree>
      <p:nvGrpSpPr>
        <p:cNvPr id="1" name="Shape 144"/>
        <p:cNvGrpSpPr/>
        <p:nvPr/>
      </p:nvGrpSpPr>
      <p:grpSpPr>
        <a:xfrm>
          <a:off x="0" y="0"/>
          <a:ext cx="0" cy="0"/>
          <a:chOff x="0" y="0"/>
          <a:chExt cx="0" cy="0"/>
        </a:xfrm>
      </p:grpSpPr>
      <p:sp>
        <p:nvSpPr>
          <p:cNvPr id="145" name="Google Shape;145;p53"/>
          <p:cNvSpPr>
            <a:spLocks noGrp="1"/>
          </p:cNvSpPr>
          <p:nvPr>
            <p:ph type="pic" idx="2"/>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52"/>
        <p:cNvGrpSpPr/>
        <p:nvPr/>
      </p:nvGrpSpPr>
      <p:grpSpPr>
        <a:xfrm>
          <a:off x="0" y="0"/>
          <a:ext cx="0" cy="0"/>
          <a:chOff x="0" y="0"/>
          <a:chExt cx="0" cy="0"/>
        </a:xfrm>
      </p:grpSpPr>
      <p:sp>
        <p:nvSpPr>
          <p:cNvPr id="53" name="Google Shape;53;p40"/>
          <p:cNvSpPr/>
          <p:nvPr/>
        </p:nvSpPr>
        <p:spPr>
          <a:xfrm>
            <a:off x="12248" y="-326821"/>
            <a:ext cx="203200" cy="203200"/>
          </a:xfrm>
          <a:prstGeom prst="rect">
            <a:avLst/>
          </a:prstGeom>
          <a:solidFill>
            <a:srgbClr val="303C5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 name="Google Shape;54;p40"/>
          <p:cNvSpPr/>
          <p:nvPr/>
        </p:nvSpPr>
        <p:spPr>
          <a:xfrm>
            <a:off x="286694" y="-326821"/>
            <a:ext cx="203200" cy="203200"/>
          </a:xfrm>
          <a:prstGeom prst="rect">
            <a:avLst/>
          </a:prstGeom>
          <a:solidFill>
            <a:srgbClr val="3C4B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 name="Google Shape;55;p40"/>
          <p:cNvSpPr/>
          <p:nvPr/>
        </p:nvSpPr>
        <p:spPr>
          <a:xfrm>
            <a:off x="561140" y="-326821"/>
            <a:ext cx="203200" cy="203200"/>
          </a:xfrm>
          <a:prstGeom prst="rect">
            <a:avLst/>
          </a:prstGeom>
          <a:solidFill>
            <a:srgbClr val="EAEDE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 name="Google Shape;56;p40"/>
          <p:cNvSpPr/>
          <p:nvPr/>
        </p:nvSpPr>
        <p:spPr>
          <a:xfrm>
            <a:off x="835586" y="-326821"/>
            <a:ext cx="203200" cy="203200"/>
          </a:xfrm>
          <a:prstGeom prst="rect">
            <a:avLst/>
          </a:prstGeom>
          <a:solidFill>
            <a:srgbClr val="FF90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 name="Google Shape;57;p40"/>
          <p:cNvSpPr/>
          <p:nvPr/>
        </p:nvSpPr>
        <p:spPr>
          <a:xfrm>
            <a:off x="1110032" y="-326821"/>
            <a:ext cx="203200" cy="203200"/>
          </a:xfrm>
          <a:prstGeom prst="rect">
            <a:avLst/>
          </a:prstGeom>
          <a:solidFill>
            <a:srgbClr val="72B5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 name="Google Shape;58;p40"/>
          <p:cNvSpPr/>
          <p:nvPr/>
        </p:nvSpPr>
        <p:spPr>
          <a:xfrm>
            <a:off x="1384478" y="-326821"/>
            <a:ext cx="203200" cy="203200"/>
          </a:xfrm>
          <a:prstGeom prst="rect">
            <a:avLst/>
          </a:prstGeom>
          <a:solidFill>
            <a:srgbClr val="2E47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40"/>
          <p:cNvSpPr/>
          <p:nvPr/>
        </p:nvSpPr>
        <p:spPr>
          <a:xfrm>
            <a:off x="1658924" y="-326821"/>
            <a:ext cx="203200" cy="203200"/>
          </a:xfrm>
          <a:prstGeom prst="rect">
            <a:avLst/>
          </a:prstGeom>
          <a:solidFill>
            <a:srgbClr val="2C57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 name="Google Shape;60;p40"/>
          <p:cNvSpPr/>
          <p:nvPr/>
        </p:nvSpPr>
        <p:spPr>
          <a:xfrm>
            <a:off x="1933370" y="-326821"/>
            <a:ext cx="203200" cy="203200"/>
          </a:xfrm>
          <a:prstGeom prst="rect">
            <a:avLst/>
          </a:prstGeom>
          <a:solidFill>
            <a:srgbClr val="AC01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 name="Google Shape;61;p40"/>
          <p:cNvSpPr/>
          <p:nvPr/>
        </p:nvSpPr>
        <p:spPr>
          <a:xfrm>
            <a:off x="2797694" y="-326821"/>
            <a:ext cx="203200" cy="203200"/>
          </a:xfrm>
          <a:prstGeom prst="rect">
            <a:avLst/>
          </a:prstGeom>
          <a:solidFill>
            <a:srgbClr val="6373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 name="Google Shape;62;p40"/>
          <p:cNvSpPr/>
          <p:nvPr/>
        </p:nvSpPr>
        <p:spPr>
          <a:xfrm>
            <a:off x="3073004" y="-326821"/>
            <a:ext cx="203200" cy="203200"/>
          </a:xfrm>
          <a:prstGeom prst="rect">
            <a:avLst/>
          </a:prstGeom>
          <a:solidFill>
            <a:srgbClr val="C9BE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 name="Google Shape;63;p40"/>
          <p:cNvSpPr/>
          <p:nvPr/>
        </p:nvSpPr>
        <p:spPr>
          <a:xfrm>
            <a:off x="3348314" y="-326821"/>
            <a:ext cx="203200" cy="203200"/>
          </a:xfrm>
          <a:prstGeom prst="rect">
            <a:avLst/>
          </a:prstGeom>
          <a:solidFill>
            <a:srgbClr val="70D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40"/>
          <p:cNvSpPr/>
          <p:nvPr/>
        </p:nvSpPr>
        <p:spPr>
          <a:xfrm>
            <a:off x="3623624" y="-326821"/>
            <a:ext cx="203200" cy="203200"/>
          </a:xfrm>
          <a:prstGeom prst="rect">
            <a:avLst/>
          </a:prstGeom>
          <a:solidFill>
            <a:srgbClr val="93CC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 name="Google Shape;65;p40"/>
          <p:cNvSpPr/>
          <p:nvPr/>
        </p:nvSpPr>
        <p:spPr>
          <a:xfrm>
            <a:off x="3898934" y="-326821"/>
            <a:ext cx="203200" cy="203200"/>
          </a:xfrm>
          <a:prstGeom prst="rect">
            <a:avLst/>
          </a:prstGeom>
          <a:solidFill>
            <a:srgbClr val="2F79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 name="Google Shape;66;p40"/>
          <p:cNvSpPr/>
          <p:nvPr/>
        </p:nvSpPr>
        <p:spPr>
          <a:xfrm>
            <a:off x="4174244" y="-326821"/>
            <a:ext cx="203200" cy="203200"/>
          </a:xfrm>
          <a:prstGeom prst="rect">
            <a:avLst/>
          </a:prstGeom>
          <a:solidFill>
            <a:srgbClr val="F3B3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 name="Google Shape;67;p40"/>
          <p:cNvSpPr/>
          <p:nvPr/>
        </p:nvSpPr>
        <p:spPr>
          <a:xfrm>
            <a:off x="4449554" y="-326821"/>
            <a:ext cx="203200" cy="203200"/>
          </a:xfrm>
          <a:prstGeom prst="rect">
            <a:avLst/>
          </a:prstGeom>
          <a:solidFill>
            <a:srgbClr val="FFC9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 name="Google Shape;68;p40"/>
          <p:cNvSpPr/>
          <p:nvPr/>
        </p:nvSpPr>
        <p:spPr>
          <a:xfrm>
            <a:off x="4724864" y="-326821"/>
            <a:ext cx="203200" cy="203200"/>
          </a:xfrm>
          <a:prstGeom prst="rect">
            <a:avLst/>
          </a:prstGeom>
          <a:solidFill>
            <a:srgbClr val="FF91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 name="Google Shape;69;p40"/>
          <p:cNvSpPr/>
          <p:nvPr/>
        </p:nvSpPr>
        <p:spPr>
          <a:xfrm>
            <a:off x="5000170" y="-326821"/>
            <a:ext cx="203200" cy="203200"/>
          </a:xfrm>
          <a:prstGeom prst="rect">
            <a:avLst/>
          </a:prstGeom>
          <a:solidFill>
            <a:srgbClr val="CEC2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8_Custom Layout" type="tx">
  <p:cSld name="TITLE_AND_BODY">
    <p:spTree>
      <p:nvGrpSpPr>
        <p:cNvPr id="1" name="Shape 70"/>
        <p:cNvGrpSpPr/>
        <p:nvPr/>
      </p:nvGrpSpPr>
      <p:grpSpPr>
        <a:xfrm>
          <a:off x="0" y="0"/>
          <a:ext cx="0" cy="0"/>
          <a:chOff x="0" y="0"/>
          <a:chExt cx="0" cy="0"/>
        </a:xfrm>
      </p:grpSpPr>
      <p:sp>
        <p:nvSpPr>
          <p:cNvPr id="71" name="Google Shape;71;p41"/>
          <p:cNvSpPr txBox="1">
            <a:spLocks noGrp="1"/>
          </p:cNvSpPr>
          <p:nvPr>
            <p:ph type="title"/>
          </p:nvPr>
        </p:nvSpPr>
        <p:spPr>
          <a:xfrm>
            <a:off x="609600" y="304800"/>
            <a:ext cx="10972800" cy="734729"/>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4472C4"/>
              </a:buClr>
              <a:buSzPts val="900"/>
              <a:buFont typeface="Roboto"/>
              <a:buNone/>
              <a:defRPr sz="900" cap="small">
                <a:solidFill>
                  <a:srgbClr val="4472C4"/>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1"/>
          <p:cNvSpPr txBox="1">
            <a:spLocks noGrp="1"/>
          </p:cNvSpPr>
          <p:nvPr>
            <p:ph type="sldNum" idx="12"/>
          </p:nvPr>
        </p:nvSpPr>
        <p:spPr>
          <a:xfrm>
            <a:off x="11118108" y="6418168"/>
            <a:ext cx="235693" cy="242551"/>
          </a:xfrm>
          <a:prstGeom prst="rect">
            <a:avLst/>
          </a:prstGeom>
          <a:noFill/>
          <a:ln>
            <a:noFill/>
          </a:ln>
        </p:spPr>
        <p:txBody>
          <a:bodyPr spcFirstLastPara="1" wrap="square" lIns="45675" tIns="45675" rIns="45675" bIns="4567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73"/>
        <p:cNvGrpSpPr/>
        <p:nvPr/>
      </p:nvGrpSpPr>
      <p:grpSpPr>
        <a:xfrm>
          <a:off x="0" y="0"/>
          <a:ext cx="0" cy="0"/>
          <a:chOff x="0" y="0"/>
          <a:chExt cx="0" cy="0"/>
        </a:xfrm>
      </p:grpSpPr>
      <p:sp>
        <p:nvSpPr>
          <p:cNvPr id="74" name="Google Shape;74;p42"/>
          <p:cNvSpPr txBox="1">
            <a:spLocks noGrp="1"/>
          </p:cNvSpPr>
          <p:nvPr>
            <p:ph type="title"/>
          </p:nvPr>
        </p:nvSpPr>
        <p:spPr>
          <a:xfrm>
            <a:off x="609600" y="304800"/>
            <a:ext cx="10972800" cy="734728"/>
          </a:xfrm>
          <a:prstGeom prst="rect">
            <a:avLst/>
          </a:prstGeom>
          <a:noFill/>
          <a:ln>
            <a:noFill/>
          </a:ln>
        </p:spPr>
        <p:txBody>
          <a:bodyPr spcFirstLastPara="1" wrap="square" lIns="0" tIns="45700" rIns="91425" bIns="45700" anchor="t" anchorCtr="0">
            <a:normAutofit/>
          </a:bodyPr>
          <a:lstStyle>
            <a:lvl1pPr lvl="0" algn="l">
              <a:lnSpc>
                <a:spcPct val="90000"/>
              </a:lnSpc>
              <a:spcBef>
                <a:spcPts val="0"/>
              </a:spcBef>
              <a:spcAft>
                <a:spcPts val="0"/>
              </a:spcAft>
              <a:buClr>
                <a:schemeClr val="dk1"/>
              </a:buClr>
              <a:buSzPts val="1800"/>
              <a:buFont typeface="Roboto"/>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2"/>
          <p:cNvSpPr txBox="1">
            <a:spLocks noGrp="1"/>
          </p:cNvSpPr>
          <p:nvPr>
            <p:ph type="body" idx="1"/>
          </p:nvPr>
        </p:nvSpPr>
        <p:spPr>
          <a:xfrm>
            <a:off x="609600" y="1219200"/>
            <a:ext cx="5384800" cy="4349749"/>
          </a:xfrm>
          <a:prstGeom prst="rect">
            <a:avLst/>
          </a:prstGeom>
          <a:noFill/>
          <a:ln>
            <a:noFill/>
          </a:ln>
        </p:spPr>
        <p:txBody>
          <a:bodyPr spcFirstLastPara="1" wrap="square" lIns="0"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6" name="Google Shape;76;p42"/>
          <p:cNvSpPr txBox="1">
            <a:spLocks noGrp="1"/>
          </p:cNvSpPr>
          <p:nvPr>
            <p:ph type="body" idx="2"/>
          </p:nvPr>
        </p:nvSpPr>
        <p:spPr>
          <a:xfrm>
            <a:off x="6192252" y="1219200"/>
            <a:ext cx="5384800" cy="4349749"/>
          </a:xfrm>
          <a:prstGeom prst="rect">
            <a:avLst/>
          </a:prstGeom>
          <a:noFill/>
          <a:ln>
            <a:noFill/>
          </a:ln>
        </p:spPr>
        <p:txBody>
          <a:bodyPr spcFirstLastPara="1" wrap="square" lIns="0"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7" name="Google Shape;77;p42"/>
          <p:cNvSpPr txBox="1">
            <a:spLocks noGrp="1"/>
          </p:cNvSpPr>
          <p:nvPr>
            <p:ph type="sldNum" idx="12"/>
          </p:nvPr>
        </p:nvSpPr>
        <p:spPr>
          <a:xfrm>
            <a:off x="8610600" y="6356351"/>
            <a:ext cx="2743200" cy="36618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rgbClr val="7F7F7F"/>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rgbClr val="7F7F7F"/>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rgbClr val="7F7F7F"/>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rgbClr val="7F7F7F"/>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rgbClr val="7F7F7F"/>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rgbClr val="7F7F7F"/>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rgbClr val="7F7F7F"/>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rgbClr val="7F7F7F"/>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rgbClr val="7F7F7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42"/>
          <p:cNvSpPr txBox="1">
            <a:spLocks noGrp="1"/>
          </p:cNvSpPr>
          <p:nvPr>
            <p:ph type="ftr" idx="11"/>
          </p:nvPr>
        </p:nvSpPr>
        <p:spPr>
          <a:xfrm>
            <a:off x="4038600" y="6488431"/>
            <a:ext cx="4114800" cy="36618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
        <p:cNvGrpSpPr/>
        <p:nvPr/>
      </p:nvGrpSpPr>
      <p:grpSpPr>
        <a:xfrm>
          <a:off x="0" y="0"/>
          <a:ext cx="0" cy="0"/>
          <a:chOff x="0" y="0"/>
          <a:chExt cx="0" cy="0"/>
        </a:xfrm>
      </p:grpSpPr>
      <p:sp>
        <p:nvSpPr>
          <p:cNvPr id="80" name="Google Shape;80;p4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2" name="Google Shape;8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5"/>
        <p:cNvGrpSpPr/>
        <p:nvPr/>
      </p:nvGrpSpPr>
      <p:grpSpPr>
        <a:xfrm>
          <a:off x="0" y="0"/>
          <a:ext cx="0" cy="0"/>
          <a:chOff x="0" y="0"/>
          <a:chExt cx="0" cy="0"/>
        </a:xfrm>
      </p:grpSpPr>
      <p:sp>
        <p:nvSpPr>
          <p:cNvPr id="86" name="Google Shape;8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sp>
        <p:nvSpPr>
          <p:cNvPr id="92" name="Google Shape;92;p4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4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4" name="Google Shape;94;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7"/>
        <p:cNvGrpSpPr/>
        <p:nvPr/>
      </p:nvGrpSpPr>
      <p:grpSpPr>
        <a:xfrm>
          <a:off x="0" y="0"/>
          <a:ext cx="0" cy="0"/>
          <a:chOff x="0" y="0"/>
          <a:chExt cx="0" cy="0"/>
        </a:xfrm>
      </p:grpSpPr>
      <p:sp>
        <p:nvSpPr>
          <p:cNvPr id="98" name="Google Shape;98;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38"/>
          <p:cNvSpPr/>
          <p:nvPr/>
        </p:nvSpPr>
        <p:spPr>
          <a:xfrm>
            <a:off x="12248" y="-326821"/>
            <a:ext cx="203200" cy="203200"/>
          </a:xfrm>
          <a:prstGeom prst="rect">
            <a:avLst/>
          </a:prstGeom>
          <a:solidFill>
            <a:srgbClr val="303C5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38"/>
          <p:cNvSpPr/>
          <p:nvPr/>
        </p:nvSpPr>
        <p:spPr>
          <a:xfrm>
            <a:off x="286694" y="-326821"/>
            <a:ext cx="203200" cy="203200"/>
          </a:xfrm>
          <a:prstGeom prst="rect">
            <a:avLst/>
          </a:prstGeom>
          <a:solidFill>
            <a:srgbClr val="3C4B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Google Shape;17;p38"/>
          <p:cNvSpPr/>
          <p:nvPr/>
        </p:nvSpPr>
        <p:spPr>
          <a:xfrm>
            <a:off x="561140" y="-326821"/>
            <a:ext cx="203200" cy="203200"/>
          </a:xfrm>
          <a:prstGeom prst="rect">
            <a:avLst/>
          </a:prstGeom>
          <a:solidFill>
            <a:srgbClr val="EAEDE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 name="Google Shape;18;p38"/>
          <p:cNvSpPr/>
          <p:nvPr/>
        </p:nvSpPr>
        <p:spPr>
          <a:xfrm>
            <a:off x="835586" y="-326821"/>
            <a:ext cx="203200" cy="203200"/>
          </a:xfrm>
          <a:prstGeom prst="rect">
            <a:avLst/>
          </a:prstGeom>
          <a:solidFill>
            <a:srgbClr val="FF90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19;p38"/>
          <p:cNvSpPr/>
          <p:nvPr/>
        </p:nvSpPr>
        <p:spPr>
          <a:xfrm>
            <a:off x="1110032" y="-326821"/>
            <a:ext cx="203200" cy="203200"/>
          </a:xfrm>
          <a:prstGeom prst="rect">
            <a:avLst/>
          </a:prstGeom>
          <a:solidFill>
            <a:srgbClr val="72B5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20;p38"/>
          <p:cNvSpPr/>
          <p:nvPr/>
        </p:nvSpPr>
        <p:spPr>
          <a:xfrm>
            <a:off x="1384478" y="-326821"/>
            <a:ext cx="203200" cy="203200"/>
          </a:xfrm>
          <a:prstGeom prst="rect">
            <a:avLst/>
          </a:prstGeom>
          <a:solidFill>
            <a:srgbClr val="2E47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 name="Google Shape;21;p38"/>
          <p:cNvSpPr/>
          <p:nvPr/>
        </p:nvSpPr>
        <p:spPr>
          <a:xfrm>
            <a:off x="1658924" y="-326821"/>
            <a:ext cx="203200" cy="203200"/>
          </a:xfrm>
          <a:prstGeom prst="rect">
            <a:avLst/>
          </a:prstGeom>
          <a:solidFill>
            <a:srgbClr val="2C57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 name="Google Shape;22;p38"/>
          <p:cNvSpPr/>
          <p:nvPr/>
        </p:nvSpPr>
        <p:spPr>
          <a:xfrm>
            <a:off x="1933370" y="-326821"/>
            <a:ext cx="203200" cy="203200"/>
          </a:xfrm>
          <a:prstGeom prst="rect">
            <a:avLst/>
          </a:prstGeom>
          <a:solidFill>
            <a:srgbClr val="AC01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23;p38"/>
          <p:cNvSpPr/>
          <p:nvPr/>
        </p:nvSpPr>
        <p:spPr>
          <a:xfrm>
            <a:off x="2797694" y="-326821"/>
            <a:ext cx="203200" cy="203200"/>
          </a:xfrm>
          <a:prstGeom prst="rect">
            <a:avLst/>
          </a:prstGeom>
          <a:solidFill>
            <a:srgbClr val="6373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 name="Google Shape;24;p38"/>
          <p:cNvSpPr/>
          <p:nvPr/>
        </p:nvSpPr>
        <p:spPr>
          <a:xfrm>
            <a:off x="3073004" y="-326821"/>
            <a:ext cx="203200" cy="203200"/>
          </a:xfrm>
          <a:prstGeom prst="rect">
            <a:avLst/>
          </a:prstGeom>
          <a:solidFill>
            <a:srgbClr val="C9BE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8"/>
          <p:cNvSpPr/>
          <p:nvPr/>
        </p:nvSpPr>
        <p:spPr>
          <a:xfrm>
            <a:off x="3348314" y="-326821"/>
            <a:ext cx="203200" cy="203200"/>
          </a:xfrm>
          <a:prstGeom prst="rect">
            <a:avLst/>
          </a:prstGeom>
          <a:solidFill>
            <a:srgbClr val="70D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8"/>
          <p:cNvSpPr/>
          <p:nvPr/>
        </p:nvSpPr>
        <p:spPr>
          <a:xfrm>
            <a:off x="3623624" y="-326821"/>
            <a:ext cx="203200" cy="203200"/>
          </a:xfrm>
          <a:prstGeom prst="rect">
            <a:avLst/>
          </a:prstGeom>
          <a:solidFill>
            <a:srgbClr val="93CC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 name="Google Shape;27;p38"/>
          <p:cNvSpPr/>
          <p:nvPr/>
        </p:nvSpPr>
        <p:spPr>
          <a:xfrm>
            <a:off x="3898934" y="-326821"/>
            <a:ext cx="203200" cy="203200"/>
          </a:xfrm>
          <a:prstGeom prst="rect">
            <a:avLst/>
          </a:prstGeom>
          <a:solidFill>
            <a:srgbClr val="2F79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 name="Google Shape;28;p38"/>
          <p:cNvSpPr/>
          <p:nvPr/>
        </p:nvSpPr>
        <p:spPr>
          <a:xfrm>
            <a:off x="4174244" y="-326821"/>
            <a:ext cx="203200" cy="203200"/>
          </a:xfrm>
          <a:prstGeom prst="rect">
            <a:avLst/>
          </a:prstGeom>
          <a:solidFill>
            <a:srgbClr val="F3B3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38"/>
          <p:cNvSpPr/>
          <p:nvPr/>
        </p:nvSpPr>
        <p:spPr>
          <a:xfrm>
            <a:off x="4449554" y="-326821"/>
            <a:ext cx="203200" cy="203200"/>
          </a:xfrm>
          <a:prstGeom prst="rect">
            <a:avLst/>
          </a:prstGeom>
          <a:solidFill>
            <a:srgbClr val="FFC9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 name="Google Shape;30;p38"/>
          <p:cNvSpPr/>
          <p:nvPr/>
        </p:nvSpPr>
        <p:spPr>
          <a:xfrm>
            <a:off x="4724864" y="-326821"/>
            <a:ext cx="203200" cy="203200"/>
          </a:xfrm>
          <a:prstGeom prst="rect">
            <a:avLst/>
          </a:prstGeom>
          <a:solidFill>
            <a:srgbClr val="FF91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 name="Google Shape;31;p38"/>
          <p:cNvSpPr/>
          <p:nvPr/>
        </p:nvSpPr>
        <p:spPr>
          <a:xfrm>
            <a:off x="5000170" y="-326821"/>
            <a:ext cx="203200" cy="203200"/>
          </a:xfrm>
          <a:prstGeom prst="rect">
            <a:avLst/>
          </a:prstGeom>
          <a:solidFill>
            <a:srgbClr val="CEC2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392">
          <p15:clr>
            <a:srgbClr val="F26B43"/>
          </p15:clr>
        </p15:guide>
        <p15:guide id="2" pos="288">
          <p15:clr>
            <a:srgbClr val="F26B43"/>
          </p15:clr>
        </p15:guide>
        <p15:guide id="3" orient="horz" pos="312">
          <p15:clr>
            <a:srgbClr val="F26B43"/>
          </p15:clr>
        </p15:guide>
        <p15:guide id="4" orient="horz" pos="40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7.png"/><Relationship Id="rId21" Type="http://schemas.openxmlformats.org/officeDocument/2006/relationships/image" Target="../media/image83.png"/><Relationship Id="rId7" Type="http://schemas.openxmlformats.org/officeDocument/2006/relationships/image" Target="../media/image70.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3.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slide" Target="slide14.xml"/><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6.png"/></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slide" Target="slide13.xml"/><Relationship Id="rId5" Type="http://schemas.openxmlformats.org/officeDocument/2006/relationships/image" Target="../media/image88.png"/><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9.png"/><Relationship Id="rId7" Type="http://schemas.openxmlformats.org/officeDocument/2006/relationships/slide" Target="slide2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image" Target="../media/image94.png"/><Relationship Id="rId5" Type="http://schemas.openxmlformats.org/officeDocument/2006/relationships/slide" Target="slide15.xml"/><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92.png"/></Relationships>
</file>

<file path=ppt/slides/_rels/slide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2.xm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slide" Target="slide29.xml"/><Relationship Id="rId4" Type="http://schemas.openxmlformats.org/officeDocument/2006/relationships/slide" Target="slide30.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slide" Target="slide27.xml"/><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slide" Target="slide27.xml"/><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slide" Target="slide27.xml"/><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slide" Target="slide2.xml"/><Relationship Id="rId9" Type="http://schemas.openxmlformats.org/officeDocument/2006/relationships/image" Target="../media/image114.png"/></Relationships>
</file>

<file path=ppt/slides/_rels/slide3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13.pn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slide" Target="slide2.xml"/><Relationship Id="rId4" Type="http://schemas.openxmlformats.org/officeDocument/2006/relationships/image" Target="../media/image111.png"/><Relationship Id="rId9" Type="http://schemas.openxmlformats.org/officeDocument/2006/relationships/image" Target="../media/image120.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25.png"/><Relationship Id="rId3" Type="http://schemas.openxmlformats.org/officeDocument/2006/relationships/image" Target="../media/image109.png"/><Relationship Id="rId7" Type="http://schemas.openxmlformats.org/officeDocument/2006/relationships/image" Target="../media/image117.png"/><Relationship Id="rId12"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11.png"/><Relationship Id="rId11" Type="http://schemas.openxmlformats.org/officeDocument/2006/relationships/image" Target="../media/image123.png"/><Relationship Id="rId5" Type="http://schemas.openxmlformats.org/officeDocument/2006/relationships/image" Target="../media/image121.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slide" Target="slide2.xml"/><Relationship Id="rId9" Type="http://schemas.openxmlformats.org/officeDocument/2006/relationships/image" Target="../media/image118.png"/><Relationship Id="rId14" Type="http://schemas.openxmlformats.org/officeDocument/2006/relationships/image" Target="../media/image126.png"/></Relationships>
</file>

<file path=ppt/slides/_rels/slide3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jpg"/><Relationship Id="rId18" Type="http://schemas.openxmlformats.org/officeDocument/2006/relationships/slide" Target="slide2.xml"/><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31.jpg"/><Relationship Id="rId17" Type="http://schemas.openxmlformats.org/officeDocument/2006/relationships/image" Target="../media/image136.png"/><Relationship Id="rId2" Type="http://schemas.openxmlformats.org/officeDocument/2006/relationships/notesSlide" Target="../notesSlides/notesSlide34.xml"/><Relationship Id="rId16"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17.png"/><Relationship Id="rId11" Type="http://schemas.openxmlformats.org/officeDocument/2006/relationships/image" Target="../media/image130.jpg"/><Relationship Id="rId5" Type="http://schemas.openxmlformats.org/officeDocument/2006/relationships/image" Target="../media/image111.png"/><Relationship Id="rId15" Type="http://schemas.openxmlformats.org/officeDocument/2006/relationships/image" Target="../media/image134.png"/><Relationship Id="rId10" Type="http://schemas.openxmlformats.org/officeDocument/2006/relationships/image" Target="../media/image129.png"/><Relationship Id="rId19"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18.png"/><Relationship Id="rId14" Type="http://schemas.openxmlformats.org/officeDocument/2006/relationships/image" Target="../media/image133.jpg"/></Relationships>
</file>

<file path=ppt/slides/_rels/slide3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44.jpg"/><Relationship Id="rId7"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slide" Target="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13.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cxnSp>
        <p:nvCxnSpPr>
          <p:cNvPr id="151" name="Google Shape;151;p1"/>
          <p:cNvCxnSpPr/>
          <p:nvPr/>
        </p:nvCxnSpPr>
        <p:spPr>
          <a:xfrm>
            <a:off x="-5373653" y="22206856"/>
            <a:ext cx="12605657" cy="0"/>
          </a:xfrm>
          <a:prstGeom prst="straightConnector1">
            <a:avLst/>
          </a:prstGeom>
          <a:noFill/>
          <a:ln w="63500" cap="flat" cmpd="sng">
            <a:solidFill>
              <a:schemeClr val="accent3"/>
            </a:solidFill>
            <a:prstDash val="solid"/>
            <a:miter lim="800000"/>
            <a:headEnd type="none" w="sm" len="sm"/>
            <a:tailEnd type="none" w="sm" len="sm"/>
          </a:ln>
        </p:spPr>
      </p:cxnSp>
      <p:grpSp>
        <p:nvGrpSpPr>
          <p:cNvPr id="152" name="Google Shape;152;p1"/>
          <p:cNvGrpSpPr/>
          <p:nvPr/>
        </p:nvGrpSpPr>
        <p:grpSpPr>
          <a:xfrm>
            <a:off x="-15425589" y="3363265"/>
            <a:ext cx="30665841" cy="3495691"/>
            <a:chOff x="-15425589" y="3363265"/>
            <a:chExt cx="30665841" cy="3495691"/>
          </a:xfrm>
        </p:grpSpPr>
        <p:pic>
          <p:nvPicPr>
            <p:cNvPr id="153" name="Google Shape;153;p1" descr="A picture containing factory, building, outdoor, boat&#10;&#10;Description automatically generated"/>
            <p:cNvPicPr preferRelativeResize="0"/>
            <p:nvPr/>
          </p:nvPicPr>
          <p:blipFill rotWithShape="1">
            <a:blip r:embed="rId3">
              <a:alphaModFix/>
            </a:blip>
            <a:srcRect/>
            <a:stretch/>
          </p:blipFill>
          <p:spPr>
            <a:xfrm>
              <a:off x="-22084" y="3363266"/>
              <a:ext cx="1743258" cy="3490439"/>
            </a:xfrm>
            <a:prstGeom prst="rect">
              <a:avLst/>
            </a:prstGeom>
            <a:noFill/>
            <a:ln>
              <a:noFill/>
            </a:ln>
          </p:spPr>
        </p:pic>
        <p:pic>
          <p:nvPicPr>
            <p:cNvPr id="154" name="Google Shape;154;p1" descr="A picture containing indoor, person, window, table&#10;&#10;Description automatically generated"/>
            <p:cNvPicPr preferRelativeResize="0"/>
            <p:nvPr/>
          </p:nvPicPr>
          <p:blipFill rotWithShape="1">
            <a:blip r:embed="rId4">
              <a:alphaModFix/>
            </a:blip>
            <a:srcRect r="6825"/>
            <a:stretch/>
          </p:blipFill>
          <p:spPr>
            <a:xfrm>
              <a:off x="1850631" y="3363266"/>
              <a:ext cx="4883106" cy="3490439"/>
            </a:xfrm>
            <a:prstGeom prst="rect">
              <a:avLst/>
            </a:prstGeom>
            <a:noFill/>
            <a:ln>
              <a:noFill/>
            </a:ln>
          </p:spPr>
        </p:pic>
        <p:pic>
          <p:nvPicPr>
            <p:cNvPr id="155" name="Google Shape;155;p1" descr="A picture containing light, sitting, table, blue&#10;&#10;Description automatically generated"/>
            <p:cNvPicPr preferRelativeResize="0"/>
            <p:nvPr/>
          </p:nvPicPr>
          <p:blipFill rotWithShape="1">
            <a:blip r:embed="rId5">
              <a:alphaModFix/>
            </a:blip>
            <a:srcRect/>
            <a:stretch/>
          </p:blipFill>
          <p:spPr>
            <a:xfrm>
              <a:off x="6848095" y="3363266"/>
              <a:ext cx="2889525" cy="3492522"/>
            </a:xfrm>
            <a:prstGeom prst="rect">
              <a:avLst/>
            </a:prstGeom>
            <a:noFill/>
            <a:ln>
              <a:noFill/>
            </a:ln>
          </p:spPr>
        </p:pic>
        <p:pic>
          <p:nvPicPr>
            <p:cNvPr id="156" name="Google Shape;156;p1" descr="A person standing in front of a building&#10;&#10;Description automatically generated"/>
            <p:cNvPicPr preferRelativeResize="0"/>
            <p:nvPr/>
          </p:nvPicPr>
          <p:blipFill rotWithShape="1">
            <a:blip r:embed="rId6">
              <a:alphaModFix/>
            </a:blip>
            <a:srcRect/>
            <a:stretch/>
          </p:blipFill>
          <p:spPr>
            <a:xfrm>
              <a:off x="11716141" y="3368035"/>
              <a:ext cx="3524111" cy="3490439"/>
            </a:xfrm>
            <a:prstGeom prst="rect">
              <a:avLst/>
            </a:prstGeom>
            <a:noFill/>
            <a:ln>
              <a:noFill/>
            </a:ln>
          </p:spPr>
        </p:pic>
        <p:pic>
          <p:nvPicPr>
            <p:cNvPr id="157" name="Google Shape;157;p1" descr="A picture containing table, honeycomb, glasses, cup&#10;&#10;Description automatically generated"/>
            <p:cNvPicPr preferRelativeResize="0"/>
            <p:nvPr/>
          </p:nvPicPr>
          <p:blipFill rotWithShape="1">
            <a:blip r:embed="rId7">
              <a:alphaModFix/>
            </a:blip>
            <a:srcRect/>
            <a:stretch/>
          </p:blipFill>
          <p:spPr>
            <a:xfrm>
              <a:off x="9851978" y="3363266"/>
              <a:ext cx="1763331" cy="3495690"/>
            </a:xfrm>
            <a:prstGeom prst="rect">
              <a:avLst/>
            </a:prstGeom>
            <a:noFill/>
            <a:ln>
              <a:noFill/>
            </a:ln>
          </p:spPr>
        </p:pic>
        <p:pic>
          <p:nvPicPr>
            <p:cNvPr id="158" name="Google Shape;158;p1" descr="A picture containing factory, building, outdoor, boat&#10;&#10;Description automatically generated"/>
            <p:cNvPicPr preferRelativeResize="0"/>
            <p:nvPr/>
          </p:nvPicPr>
          <p:blipFill rotWithShape="1">
            <a:blip r:embed="rId3">
              <a:alphaModFix/>
            </a:blip>
            <a:srcRect/>
            <a:stretch/>
          </p:blipFill>
          <p:spPr>
            <a:xfrm>
              <a:off x="-15425589" y="3363266"/>
              <a:ext cx="1743258" cy="3490439"/>
            </a:xfrm>
            <a:prstGeom prst="rect">
              <a:avLst/>
            </a:prstGeom>
            <a:noFill/>
            <a:ln>
              <a:noFill/>
            </a:ln>
          </p:spPr>
        </p:pic>
        <p:pic>
          <p:nvPicPr>
            <p:cNvPr id="159" name="Google Shape;159;p1" descr="A picture containing indoor, window, table, sink&#10;&#10;Description automatically generated"/>
            <p:cNvPicPr preferRelativeResize="0"/>
            <p:nvPr/>
          </p:nvPicPr>
          <p:blipFill rotWithShape="1">
            <a:blip r:embed="rId8">
              <a:alphaModFix/>
            </a:blip>
            <a:srcRect/>
            <a:stretch/>
          </p:blipFill>
          <p:spPr>
            <a:xfrm>
              <a:off x="-13567973" y="3363266"/>
              <a:ext cx="4898205" cy="3495690"/>
            </a:xfrm>
            <a:prstGeom prst="rect">
              <a:avLst/>
            </a:prstGeom>
            <a:noFill/>
            <a:ln>
              <a:noFill/>
            </a:ln>
          </p:spPr>
        </p:pic>
        <p:pic>
          <p:nvPicPr>
            <p:cNvPr id="160" name="Google Shape;160;p1" descr="A picture containing indoor, person, window, table&#10;&#10;Description automatically generated"/>
            <p:cNvPicPr preferRelativeResize="0"/>
            <p:nvPr/>
          </p:nvPicPr>
          <p:blipFill rotWithShape="1">
            <a:blip r:embed="rId4">
              <a:alphaModFix/>
            </a:blip>
            <a:srcRect r="6825"/>
            <a:stretch/>
          </p:blipFill>
          <p:spPr>
            <a:xfrm>
              <a:off x="-13562791" y="3363265"/>
              <a:ext cx="4883106" cy="3490439"/>
            </a:xfrm>
            <a:prstGeom prst="rect">
              <a:avLst/>
            </a:prstGeom>
            <a:noFill/>
            <a:ln>
              <a:noFill/>
            </a:ln>
          </p:spPr>
        </p:pic>
        <p:pic>
          <p:nvPicPr>
            <p:cNvPr id="161" name="Google Shape;161;p1" descr="A picture containing light, sitting, table, blue&#10;&#10;Description automatically generated"/>
            <p:cNvPicPr preferRelativeResize="0"/>
            <p:nvPr/>
          </p:nvPicPr>
          <p:blipFill rotWithShape="1">
            <a:blip r:embed="rId5">
              <a:alphaModFix/>
            </a:blip>
            <a:srcRect/>
            <a:stretch/>
          </p:blipFill>
          <p:spPr>
            <a:xfrm>
              <a:off x="-8555410" y="3363266"/>
              <a:ext cx="2889525" cy="3492522"/>
            </a:xfrm>
            <a:prstGeom prst="rect">
              <a:avLst/>
            </a:prstGeom>
            <a:noFill/>
            <a:ln>
              <a:noFill/>
            </a:ln>
          </p:spPr>
        </p:pic>
        <p:pic>
          <p:nvPicPr>
            <p:cNvPr id="162" name="Google Shape;162;p1" descr="A person standing in front of a building&#10;&#10;Description automatically generated"/>
            <p:cNvPicPr preferRelativeResize="0"/>
            <p:nvPr/>
          </p:nvPicPr>
          <p:blipFill rotWithShape="1">
            <a:blip r:embed="rId6">
              <a:alphaModFix/>
            </a:blip>
            <a:srcRect/>
            <a:stretch/>
          </p:blipFill>
          <p:spPr>
            <a:xfrm>
              <a:off x="-3676422" y="3363265"/>
              <a:ext cx="3524111" cy="3490439"/>
            </a:xfrm>
            <a:prstGeom prst="rect">
              <a:avLst/>
            </a:prstGeom>
            <a:noFill/>
            <a:ln>
              <a:noFill/>
            </a:ln>
          </p:spPr>
        </p:pic>
        <p:pic>
          <p:nvPicPr>
            <p:cNvPr id="163" name="Google Shape;163;p1" descr="A picture containing table, honeycomb, glasses, cup&#10;&#10;Description automatically generated"/>
            <p:cNvPicPr preferRelativeResize="0"/>
            <p:nvPr/>
          </p:nvPicPr>
          <p:blipFill rotWithShape="1">
            <a:blip r:embed="rId7">
              <a:alphaModFix/>
            </a:blip>
            <a:srcRect/>
            <a:stretch/>
          </p:blipFill>
          <p:spPr>
            <a:xfrm>
              <a:off x="-5551527" y="3363266"/>
              <a:ext cx="1763331" cy="3495690"/>
            </a:xfrm>
            <a:prstGeom prst="rect">
              <a:avLst/>
            </a:prstGeom>
            <a:noFill/>
            <a:ln>
              <a:noFill/>
            </a:ln>
          </p:spPr>
        </p:pic>
      </p:grpSp>
      <p:grpSp>
        <p:nvGrpSpPr>
          <p:cNvPr id="164" name="Google Shape;164;p1"/>
          <p:cNvGrpSpPr/>
          <p:nvPr/>
        </p:nvGrpSpPr>
        <p:grpSpPr>
          <a:xfrm>
            <a:off x="0" y="0"/>
            <a:ext cx="30283748" cy="3260562"/>
            <a:chOff x="0" y="0"/>
            <a:chExt cx="30283748" cy="3260562"/>
          </a:xfrm>
        </p:grpSpPr>
        <p:pic>
          <p:nvPicPr>
            <p:cNvPr id="165" name="Google Shape;165;p1" descr="A room filled with furniture and a large window&#10;&#10;Description automatically generated"/>
            <p:cNvPicPr preferRelativeResize="0"/>
            <p:nvPr/>
          </p:nvPicPr>
          <p:blipFill rotWithShape="1">
            <a:blip r:embed="rId9">
              <a:alphaModFix/>
            </a:blip>
            <a:srcRect/>
            <a:stretch/>
          </p:blipFill>
          <p:spPr>
            <a:xfrm>
              <a:off x="4735968" y="0"/>
              <a:ext cx="4645147" cy="3260562"/>
            </a:xfrm>
            <a:prstGeom prst="rect">
              <a:avLst/>
            </a:prstGeom>
            <a:noFill/>
            <a:ln>
              <a:noFill/>
            </a:ln>
          </p:spPr>
        </p:pic>
        <p:pic>
          <p:nvPicPr>
            <p:cNvPr id="166" name="Google Shape;166;p1" descr="A bunch of clothes hanging on a wall&#10;&#10;Description automatically generated"/>
            <p:cNvPicPr preferRelativeResize="0"/>
            <p:nvPr/>
          </p:nvPicPr>
          <p:blipFill rotWithShape="1">
            <a:blip r:embed="rId10">
              <a:alphaModFix/>
            </a:blip>
            <a:srcRect/>
            <a:stretch/>
          </p:blipFill>
          <p:spPr>
            <a:xfrm>
              <a:off x="2952788" y="0"/>
              <a:ext cx="1643264" cy="3260562"/>
            </a:xfrm>
            <a:prstGeom prst="rect">
              <a:avLst/>
            </a:prstGeom>
            <a:noFill/>
            <a:ln>
              <a:noFill/>
            </a:ln>
          </p:spPr>
        </p:pic>
        <p:pic>
          <p:nvPicPr>
            <p:cNvPr id="167" name="Google Shape;167;p1" descr="A person in a white shirt&#10;&#10;Description automatically generated"/>
            <p:cNvPicPr preferRelativeResize="0"/>
            <p:nvPr/>
          </p:nvPicPr>
          <p:blipFill rotWithShape="1">
            <a:blip r:embed="rId11">
              <a:alphaModFix/>
            </a:blip>
            <a:srcRect/>
            <a:stretch/>
          </p:blipFill>
          <p:spPr>
            <a:xfrm>
              <a:off x="11672261" y="0"/>
              <a:ext cx="3399657" cy="3260562"/>
            </a:xfrm>
            <a:prstGeom prst="rect">
              <a:avLst/>
            </a:prstGeom>
            <a:noFill/>
            <a:ln>
              <a:noFill/>
            </a:ln>
          </p:spPr>
        </p:pic>
        <p:pic>
          <p:nvPicPr>
            <p:cNvPr id="168" name="Google Shape;168;p1" descr="A picture containing plate, food, table, slice&#10;&#10;Description automatically generated"/>
            <p:cNvPicPr preferRelativeResize="0"/>
            <p:nvPr/>
          </p:nvPicPr>
          <p:blipFill rotWithShape="1">
            <a:blip r:embed="rId12">
              <a:alphaModFix/>
            </a:blip>
            <a:srcRect/>
            <a:stretch/>
          </p:blipFill>
          <p:spPr>
            <a:xfrm>
              <a:off x="0" y="0"/>
              <a:ext cx="2812872" cy="3260562"/>
            </a:xfrm>
            <a:prstGeom prst="rect">
              <a:avLst/>
            </a:prstGeom>
            <a:noFill/>
            <a:ln>
              <a:noFill/>
            </a:ln>
          </p:spPr>
        </p:pic>
        <p:pic>
          <p:nvPicPr>
            <p:cNvPr id="169" name="Google Shape;169;p1" descr="A room filled with furniture and a large window&#10;&#10;Description automatically generated"/>
            <p:cNvPicPr preferRelativeResize="0"/>
            <p:nvPr/>
          </p:nvPicPr>
          <p:blipFill rotWithShape="1">
            <a:blip r:embed="rId9">
              <a:alphaModFix/>
            </a:blip>
            <a:srcRect/>
            <a:stretch/>
          </p:blipFill>
          <p:spPr>
            <a:xfrm>
              <a:off x="19947802" y="0"/>
              <a:ext cx="4645147" cy="3260562"/>
            </a:xfrm>
            <a:prstGeom prst="rect">
              <a:avLst/>
            </a:prstGeom>
            <a:noFill/>
            <a:ln>
              <a:noFill/>
            </a:ln>
          </p:spPr>
        </p:pic>
        <p:pic>
          <p:nvPicPr>
            <p:cNvPr id="170" name="Google Shape;170;p1" descr="A bunch of clothes hanging on a wall&#10;&#10;Description automatically generated"/>
            <p:cNvPicPr preferRelativeResize="0"/>
            <p:nvPr/>
          </p:nvPicPr>
          <p:blipFill rotWithShape="1">
            <a:blip r:embed="rId10">
              <a:alphaModFix/>
            </a:blip>
            <a:srcRect/>
            <a:stretch/>
          </p:blipFill>
          <p:spPr>
            <a:xfrm>
              <a:off x="18164622" y="0"/>
              <a:ext cx="1643264" cy="3260562"/>
            </a:xfrm>
            <a:prstGeom prst="rect">
              <a:avLst/>
            </a:prstGeom>
            <a:noFill/>
            <a:ln>
              <a:noFill/>
            </a:ln>
          </p:spPr>
        </p:pic>
        <p:pic>
          <p:nvPicPr>
            <p:cNvPr id="171" name="Google Shape;171;p1" descr="A picture containing outdoor, train, building, track&#10;&#10;Description automatically generated"/>
            <p:cNvPicPr preferRelativeResize="0"/>
            <p:nvPr/>
          </p:nvPicPr>
          <p:blipFill rotWithShape="1">
            <a:blip r:embed="rId13">
              <a:alphaModFix/>
            </a:blip>
            <a:srcRect/>
            <a:stretch/>
          </p:blipFill>
          <p:spPr>
            <a:xfrm>
              <a:off x="24732866" y="0"/>
              <a:ext cx="2011314" cy="3240275"/>
            </a:xfrm>
            <a:prstGeom prst="rect">
              <a:avLst/>
            </a:prstGeom>
            <a:noFill/>
            <a:ln>
              <a:noFill/>
            </a:ln>
          </p:spPr>
        </p:pic>
        <p:pic>
          <p:nvPicPr>
            <p:cNvPr id="172" name="Google Shape;172;p1" descr="A person in a white shirt&#10;&#10;Description automatically generated"/>
            <p:cNvPicPr preferRelativeResize="0"/>
            <p:nvPr/>
          </p:nvPicPr>
          <p:blipFill rotWithShape="1">
            <a:blip r:embed="rId11">
              <a:alphaModFix/>
            </a:blip>
            <a:srcRect/>
            <a:stretch/>
          </p:blipFill>
          <p:spPr>
            <a:xfrm>
              <a:off x="26884091" y="0"/>
              <a:ext cx="3399657" cy="3260562"/>
            </a:xfrm>
            <a:prstGeom prst="rect">
              <a:avLst/>
            </a:prstGeom>
            <a:noFill/>
            <a:ln>
              <a:noFill/>
            </a:ln>
          </p:spPr>
        </p:pic>
        <p:pic>
          <p:nvPicPr>
            <p:cNvPr id="173" name="Google Shape;173;p1" descr="A picture containing plate, food, table, slice&#10;&#10;Description automatically generated"/>
            <p:cNvPicPr preferRelativeResize="0"/>
            <p:nvPr/>
          </p:nvPicPr>
          <p:blipFill rotWithShape="1">
            <a:blip r:embed="rId12">
              <a:alphaModFix/>
            </a:blip>
            <a:srcRect/>
            <a:stretch/>
          </p:blipFill>
          <p:spPr>
            <a:xfrm>
              <a:off x="15211834" y="0"/>
              <a:ext cx="2812872" cy="3260562"/>
            </a:xfrm>
            <a:prstGeom prst="rect">
              <a:avLst/>
            </a:prstGeom>
            <a:noFill/>
            <a:ln>
              <a:noFill/>
            </a:ln>
          </p:spPr>
        </p:pic>
        <p:pic>
          <p:nvPicPr>
            <p:cNvPr id="174" name="Google Shape;174;p1" descr="A picture containing outdoor, train, building, track&#10;&#10;Description automatically generated"/>
            <p:cNvPicPr preferRelativeResize="0"/>
            <p:nvPr/>
          </p:nvPicPr>
          <p:blipFill rotWithShape="1">
            <a:blip r:embed="rId13">
              <a:alphaModFix/>
            </a:blip>
            <a:srcRect/>
            <a:stretch/>
          </p:blipFill>
          <p:spPr>
            <a:xfrm>
              <a:off x="9521031" y="0"/>
              <a:ext cx="2011314" cy="3240275"/>
            </a:xfrm>
            <a:prstGeom prst="rect">
              <a:avLst/>
            </a:prstGeom>
            <a:noFill/>
            <a:ln>
              <a:noFill/>
            </a:ln>
          </p:spPr>
        </p:pic>
      </p:grpSp>
      <p:grpSp>
        <p:nvGrpSpPr>
          <p:cNvPr id="175" name="Google Shape;175;p1"/>
          <p:cNvGrpSpPr/>
          <p:nvPr/>
        </p:nvGrpSpPr>
        <p:grpSpPr>
          <a:xfrm>
            <a:off x="-22084" y="-71957"/>
            <a:ext cx="12351411" cy="7189848"/>
            <a:chOff x="-79705" y="-165924"/>
            <a:chExt cx="12351411" cy="7189848"/>
          </a:xfrm>
        </p:grpSpPr>
        <p:pic>
          <p:nvPicPr>
            <p:cNvPr id="176" name="Google Shape;176;p1" descr="A close up of text on a white background&#10;&#10;Description automatically generated"/>
            <p:cNvPicPr preferRelativeResize="0"/>
            <p:nvPr/>
          </p:nvPicPr>
          <p:blipFill rotWithShape="1">
            <a:blip r:embed="rId14">
              <a:alphaModFix amt="11000"/>
            </a:blip>
            <a:srcRect/>
            <a:stretch/>
          </p:blipFill>
          <p:spPr>
            <a:xfrm>
              <a:off x="3133" y="-165924"/>
              <a:ext cx="12185735" cy="7189848"/>
            </a:xfrm>
            <a:prstGeom prst="rect">
              <a:avLst/>
            </a:prstGeom>
            <a:noFill/>
            <a:ln>
              <a:noFill/>
            </a:ln>
          </p:spPr>
        </p:pic>
        <p:sp>
          <p:nvSpPr>
            <p:cNvPr id="177" name="Google Shape;177;p1"/>
            <p:cNvSpPr/>
            <p:nvPr/>
          </p:nvSpPr>
          <p:spPr>
            <a:xfrm>
              <a:off x="-79705" y="-102704"/>
              <a:ext cx="12351411" cy="7063409"/>
            </a:xfrm>
            <a:prstGeom prst="rect">
              <a:avLst/>
            </a:prstGeom>
            <a:solidFill>
              <a:schemeClr val="accent2">
                <a:alpha val="8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78" name="Google Shape;178;p1"/>
          <p:cNvSpPr txBox="1"/>
          <p:nvPr/>
        </p:nvSpPr>
        <p:spPr>
          <a:xfrm>
            <a:off x="530219" y="5155553"/>
            <a:ext cx="7850851" cy="99381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800"/>
              <a:buFont typeface="Roboto Medium"/>
              <a:buNone/>
            </a:pPr>
            <a:r>
              <a:rPr lang="en-US" sz="2800" b="0" i="0" u="none" strike="noStrike" cap="none">
                <a:solidFill>
                  <a:schemeClr val="lt1"/>
                </a:solidFill>
                <a:latin typeface="Roboto Medium"/>
                <a:ea typeface="Roboto Medium"/>
                <a:cs typeface="Roboto Medium"/>
                <a:sym typeface="Roboto Medium"/>
              </a:rPr>
              <a:t>BUILDING CYBER RESILIENCE THROUGH REAL-WORLD TRAINING FOR YOUR CYBER-PROS</a:t>
            </a:r>
            <a:endParaRPr sz="1400" b="0" i="0" u="none" strike="noStrike" cap="none">
              <a:solidFill>
                <a:srgbClr val="000000"/>
              </a:solidFill>
              <a:latin typeface="Arial"/>
              <a:ea typeface="Arial"/>
              <a:cs typeface="Arial"/>
              <a:sym typeface="Arial"/>
            </a:endParaRPr>
          </a:p>
        </p:txBody>
      </p:sp>
      <p:grpSp>
        <p:nvGrpSpPr>
          <p:cNvPr id="179" name="Google Shape;179;p1"/>
          <p:cNvGrpSpPr/>
          <p:nvPr/>
        </p:nvGrpSpPr>
        <p:grpSpPr>
          <a:xfrm>
            <a:off x="-1657572" y="1972395"/>
            <a:ext cx="15078451" cy="3240275"/>
            <a:chOff x="-1680722" y="1972395"/>
            <a:chExt cx="15078451" cy="3240275"/>
          </a:xfrm>
        </p:grpSpPr>
        <p:pic>
          <p:nvPicPr>
            <p:cNvPr id="180" name="Google Shape;180;p1"/>
            <p:cNvPicPr preferRelativeResize="0"/>
            <p:nvPr/>
          </p:nvPicPr>
          <p:blipFill rotWithShape="1">
            <a:blip r:embed="rId15">
              <a:alphaModFix/>
            </a:blip>
            <a:srcRect/>
            <a:stretch/>
          </p:blipFill>
          <p:spPr>
            <a:xfrm>
              <a:off x="-78847" y="1972395"/>
              <a:ext cx="12374168" cy="2781742"/>
            </a:xfrm>
            <a:prstGeom prst="rect">
              <a:avLst/>
            </a:prstGeom>
            <a:noFill/>
            <a:ln>
              <a:noFill/>
            </a:ln>
          </p:spPr>
        </p:pic>
        <p:pic>
          <p:nvPicPr>
            <p:cNvPr id="181" name="Google Shape;181;p1"/>
            <p:cNvPicPr preferRelativeResize="0"/>
            <p:nvPr/>
          </p:nvPicPr>
          <p:blipFill rotWithShape="1">
            <a:blip r:embed="rId16">
              <a:alphaModFix/>
            </a:blip>
            <a:srcRect/>
            <a:stretch/>
          </p:blipFill>
          <p:spPr>
            <a:xfrm>
              <a:off x="-1680722" y="2414607"/>
              <a:ext cx="15078451" cy="2798063"/>
            </a:xfrm>
            <a:prstGeom prst="rect">
              <a:avLst/>
            </a:prstGeom>
            <a:noFill/>
            <a:ln>
              <a:noFill/>
            </a:ln>
          </p:spPr>
        </p:pic>
      </p:grpSp>
      <p:pic>
        <p:nvPicPr>
          <p:cNvPr id="182" name="Google Shape;182;p1"/>
          <p:cNvPicPr preferRelativeResize="0"/>
          <p:nvPr/>
        </p:nvPicPr>
        <p:blipFill>
          <a:blip r:embed="rId17">
            <a:alphaModFix/>
          </a:blip>
          <a:stretch>
            <a:fillRect/>
          </a:stretch>
        </p:blipFill>
        <p:spPr>
          <a:xfrm>
            <a:off x="776250" y="495300"/>
            <a:ext cx="4206900" cy="1077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childTnLst>
                                </p:cTn>
                              </p:par>
                              <p:par>
                                <p:cTn id="8" presetID="10" presetClass="entr" presetSubtype="0"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56"/>
          <p:cNvSpPr txBox="1"/>
          <p:nvPr/>
        </p:nvSpPr>
        <p:spPr>
          <a:xfrm>
            <a:off x="160601" y="156903"/>
            <a:ext cx="9771883" cy="57030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5784"/>
              </a:buClr>
              <a:buSzPts val="2400"/>
              <a:buFont typeface="Roboto"/>
              <a:buNone/>
            </a:pPr>
            <a:r>
              <a:rPr lang="en-US" sz="1600" b="1" i="0" u="none" strike="noStrike" cap="none">
                <a:solidFill>
                  <a:srgbClr val="2C5784"/>
                </a:solidFill>
                <a:latin typeface="Roboto"/>
                <a:ea typeface="Roboto"/>
                <a:cs typeface="Roboto"/>
                <a:sym typeface="Roboto"/>
              </a:rPr>
              <a:t>RangeForce Battle Fortress Exercise Timeline</a:t>
            </a:r>
            <a:endParaRPr sz="1600" b="0" i="0" u="none" strike="noStrike" cap="none">
              <a:solidFill>
                <a:srgbClr val="2C5784"/>
              </a:solidFill>
              <a:latin typeface="Roboto"/>
              <a:ea typeface="Roboto"/>
              <a:cs typeface="Roboto"/>
              <a:sym typeface="Roboto"/>
            </a:endParaRPr>
          </a:p>
        </p:txBody>
      </p:sp>
      <p:grpSp>
        <p:nvGrpSpPr>
          <p:cNvPr id="436" name="Google Shape;436;p56"/>
          <p:cNvGrpSpPr/>
          <p:nvPr/>
        </p:nvGrpSpPr>
        <p:grpSpPr>
          <a:xfrm>
            <a:off x="369841" y="840835"/>
            <a:ext cx="11129471" cy="5780058"/>
            <a:chOff x="0" y="0"/>
            <a:chExt cx="11129471" cy="5780058"/>
          </a:xfrm>
        </p:grpSpPr>
        <p:sp>
          <p:nvSpPr>
            <p:cNvPr id="437" name="Google Shape;437;p56"/>
            <p:cNvSpPr/>
            <p:nvPr/>
          </p:nvSpPr>
          <p:spPr>
            <a:xfrm>
              <a:off x="0" y="1734017"/>
              <a:ext cx="11129471" cy="2312023"/>
            </a:xfrm>
            <a:prstGeom prst="notchedRightArrow">
              <a:avLst>
                <a:gd name="adj1" fmla="val 50000"/>
                <a:gd name="adj2" fmla="val 5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38" name="Google Shape;438;p56"/>
            <p:cNvSpPr/>
            <p:nvPr/>
          </p:nvSpPr>
          <p:spPr>
            <a:xfrm>
              <a:off x="4004" y="0"/>
              <a:ext cx="2546804" cy="23120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39" name="Google Shape;439;p56"/>
            <p:cNvSpPr txBox="1"/>
            <p:nvPr/>
          </p:nvSpPr>
          <p:spPr>
            <a:xfrm>
              <a:off x="4004" y="0"/>
              <a:ext cx="2546804" cy="2312023"/>
            </a:xfrm>
            <a:prstGeom prst="rect">
              <a:avLst/>
            </a:prstGeom>
            <a:noFill/>
            <a:ln>
              <a:noFill/>
            </a:ln>
          </p:spPr>
          <p:txBody>
            <a:bodyPr spcFirstLastPara="1" wrap="square" lIns="113775" tIns="113775" rIns="113775" bIns="113775" anchor="b" anchorCtr="1">
              <a:noAutofit/>
            </a:bodyPr>
            <a:lstStyle/>
            <a:p>
              <a:pPr marL="0" marR="0" lvl="0" indent="0" algn="l" rtl="0">
                <a:lnSpc>
                  <a:spcPct val="90000"/>
                </a:lnSpc>
                <a:spcBef>
                  <a:spcPts val="0"/>
                </a:spcBef>
                <a:spcAft>
                  <a:spcPts val="0"/>
                </a:spcAft>
                <a:buClr>
                  <a:schemeClr val="dk1"/>
                </a:buClr>
                <a:buSzPts val="1600"/>
                <a:buFont typeface="Calibri"/>
                <a:buNone/>
              </a:pPr>
              <a:r>
                <a:rPr lang="en-US" sz="1200" b="1" i="0" u="none" strike="noStrike" cap="none">
                  <a:solidFill>
                    <a:srgbClr val="7F7F7F"/>
                  </a:solidFill>
                  <a:latin typeface="Roboto"/>
                  <a:ea typeface="Roboto"/>
                  <a:cs typeface="Roboto"/>
                  <a:sym typeface="Roboto"/>
                </a:rPr>
                <a:t>1) Exercise Definition</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560"/>
                </a:spcBef>
                <a:spcAft>
                  <a:spcPts val="0"/>
                </a:spcAft>
                <a:buClr>
                  <a:schemeClr val="dk1"/>
                </a:buClr>
                <a:buSzPts val="1200"/>
                <a:buFont typeface="Calibri"/>
                <a:buChar char="•"/>
              </a:pPr>
              <a:r>
                <a:rPr lang="en-US" sz="1200" b="0" i="0" u="none" strike="noStrike" cap="none">
                  <a:solidFill>
                    <a:srgbClr val="7F7F7F"/>
                  </a:solidFill>
                  <a:latin typeface="Roboto"/>
                  <a:ea typeface="Roboto"/>
                  <a:cs typeface="Roboto"/>
                  <a:sym typeface="Roboto"/>
                </a:rPr>
                <a:t>Define the type of exercise, number of teams, goals of the exercise</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rgbClr val="7F7F7F"/>
                  </a:solidFill>
                  <a:latin typeface="Roboto"/>
                  <a:ea typeface="Roboto"/>
                  <a:cs typeface="Roboto"/>
                  <a:sym typeface="Roboto"/>
                </a:rPr>
                <a:t>Select from RangeForce’s library of exercises, environments, and security tools</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rgbClr val="7F7F7F"/>
                  </a:solidFill>
                  <a:latin typeface="Roboto"/>
                  <a:ea typeface="Roboto"/>
                  <a:cs typeface="Roboto"/>
                  <a:sym typeface="Roboto"/>
                </a:rPr>
                <a:t>Work with RangeForce consultants to scope exercise customization</a:t>
              </a:r>
              <a:endParaRPr sz="1200" b="0" i="0" u="none" strike="noStrike" cap="none">
                <a:solidFill>
                  <a:srgbClr val="7F7F7F"/>
                </a:solidFill>
                <a:latin typeface="Roboto"/>
                <a:ea typeface="Roboto"/>
                <a:cs typeface="Roboto"/>
                <a:sym typeface="Roboto"/>
              </a:endParaRPr>
            </a:p>
          </p:txBody>
        </p:sp>
        <p:sp>
          <p:nvSpPr>
            <p:cNvPr id="440" name="Google Shape;440;p56"/>
            <p:cNvSpPr/>
            <p:nvPr/>
          </p:nvSpPr>
          <p:spPr>
            <a:xfrm>
              <a:off x="695038" y="2368027"/>
              <a:ext cx="1105833" cy="1044003"/>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41" name="Google Shape;441;p56"/>
            <p:cNvSpPr/>
            <p:nvPr/>
          </p:nvSpPr>
          <p:spPr>
            <a:xfrm>
              <a:off x="2972058" y="3468035"/>
              <a:ext cx="2476955" cy="23120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42" name="Google Shape;442;p56"/>
            <p:cNvSpPr txBox="1"/>
            <p:nvPr/>
          </p:nvSpPr>
          <p:spPr>
            <a:xfrm>
              <a:off x="2972058" y="3468035"/>
              <a:ext cx="2476955" cy="2312023"/>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Clr>
                  <a:schemeClr val="dk1"/>
                </a:buClr>
                <a:buSzPts val="1600"/>
                <a:buFont typeface="Calibri"/>
                <a:buNone/>
              </a:pPr>
              <a:r>
                <a:rPr lang="en-US" sz="1200" b="1" i="0" u="none" strike="noStrike" cap="none">
                  <a:solidFill>
                    <a:srgbClr val="7F7F7F"/>
                  </a:solidFill>
                  <a:latin typeface="Roboto"/>
                  <a:ea typeface="Roboto"/>
                  <a:cs typeface="Roboto"/>
                  <a:sym typeface="Roboto"/>
                </a:rPr>
                <a:t>2) Build Battle Exercise</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560"/>
                </a:spcBef>
                <a:spcAft>
                  <a:spcPts val="0"/>
                </a:spcAft>
                <a:buClr>
                  <a:schemeClr val="dk1"/>
                </a:buClr>
                <a:buSzPts val="1200"/>
                <a:buFont typeface="Calibri"/>
                <a:buChar char="•"/>
              </a:pPr>
              <a:r>
                <a:rPr lang="en-US" sz="1200" b="0" i="0" u="none" strike="noStrike" cap="none">
                  <a:solidFill>
                    <a:srgbClr val="7F7F7F"/>
                  </a:solidFill>
                  <a:latin typeface="Roboto"/>
                  <a:ea typeface="Roboto"/>
                  <a:cs typeface="Roboto"/>
                  <a:sym typeface="Roboto"/>
                </a:rPr>
                <a:t>RangeForce will build out your cyber range and create a scenario playbook defining entire exercise plan</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rgbClr val="7F7F7F"/>
                  </a:solidFill>
                  <a:latin typeface="Roboto"/>
                  <a:ea typeface="Roboto"/>
                  <a:cs typeface="Roboto"/>
                  <a:sym typeface="Roboto"/>
                </a:rPr>
                <a:t>RangeForce will deliver guidance on pre-exercise training and qualifications</a:t>
              </a:r>
              <a:endParaRPr sz="1200" b="0" i="0" u="none" strike="noStrike" cap="none">
                <a:solidFill>
                  <a:srgbClr val="7F7F7F"/>
                </a:solidFill>
                <a:latin typeface="Roboto"/>
                <a:ea typeface="Roboto"/>
                <a:cs typeface="Roboto"/>
                <a:sym typeface="Roboto"/>
              </a:endParaRPr>
            </a:p>
          </p:txBody>
        </p:sp>
        <p:sp>
          <p:nvSpPr>
            <p:cNvPr id="443" name="Google Shape;443;p56"/>
            <p:cNvSpPr/>
            <p:nvPr/>
          </p:nvSpPr>
          <p:spPr>
            <a:xfrm>
              <a:off x="3298011" y="2368027"/>
              <a:ext cx="1105833" cy="1044003"/>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44" name="Google Shape;444;p56"/>
            <p:cNvSpPr/>
            <p:nvPr/>
          </p:nvSpPr>
          <p:spPr>
            <a:xfrm>
              <a:off x="5209950" y="0"/>
              <a:ext cx="2414756" cy="23120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45" name="Google Shape;445;p56"/>
            <p:cNvSpPr txBox="1"/>
            <p:nvPr/>
          </p:nvSpPr>
          <p:spPr>
            <a:xfrm>
              <a:off x="5209950" y="0"/>
              <a:ext cx="2837378" cy="2312023"/>
            </a:xfrm>
            <a:prstGeom prst="rect">
              <a:avLst/>
            </a:prstGeom>
            <a:noFill/>
            <a:ln>
              <a:noFill/>
            </a:ln>
          </p:spPr>
          <p:txBody>
            <a:bodyPr spcFirstLastPara="1" wrap="square" lIns="120900" tIns="120900" rIns="120900" bIns="120900" anchor="b" anchorCtr="1">
              <a:noAutofit/>
            </a:bodyPr>
            <a:lstStyle/>
            <a:p>
              <a:pPr marL="0" marR="0" lvl="0" indent="0" algn="l" rtl="0">
                <a:lnSpc>
                  <a:spcPct val="90000"/>
                </a:lnSpc>
                <a:spcBef>
                  <a:spcPts val="0"/>
                </a:spcBef>
                <a:spcAft>
                  <a:spcPts val="0"/>
                </a:spcAft>
                <a:buClr>
                  <a:schemeClr val="dk1"/>
                </a:buClr>
                <a:buSzPts val="1700"/>
                <a:buFont typeface="Calibri"/>
                <a:buNone/>
              </a:pPr>
              <a:r>
                <a:rPr lang="en-US" sz="1200" b="1" i="0" u="none" strike="noStrike" cap="none">
                  <a:solidFill>
                    <a:srgbClr val="7F7F7F"/>
                  </a:solidFill>
                  <a:latin typeface="Roboto"/>
                  <a:ea typeface="Roboto"/>
                  <a:cs typeface="Roboto"/>
                  <a:sym typeface="Roboto"/>
                </a:rPr>
                <a:t>3) Execute Battle/Blue Team Event</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595"/>
                </a:spcBef>
                <a:spcAft>
                  <a:spcPts val="0"/>
                </a:spcAft>
                <a:buClr>
                  <a:schemeClr val="dk1"/>
                </a:buClr>
                <a:buSzPts val="1300"/>
                <a:buFont typeface="Calibri"/>
                <a:buChar char="•"/>
              </a:pPr>
              <a:r>
                <a:rPr lang="en-US" sz="1200" b="0" i="0" u="none" strike="noStrike" cap="none">
                  <a:solidFill>
                    <a:srgbClr val="7F7F7F"/>
                  </a:solidFill>
                  <a:latin typeface="Roboto"/>
                  <a:ea typeface="Roboto"/>
                  <a:cs typeface="Roboto"/>
                  <a:sym typeface="Roboto"/>
                </a:rPr>
                <a:t>RangeForce training experts will remotely administer and support the exercise</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195"/>
                </a:spcBef>
                <a:spcAft>
                  <a:spcPts val="0"/>
                </a:spcAft>
                <a:buClr>
                  <a:schemeClr val="dk1"/>
                </a:buClr>
                <a:buSzPts val="1300"/>
                <a:buFont typeface="Calibri"/>
                <a:buChar char="•"/>
              </a:pPr>
              <a:r>
                <a:rPr lang="en-US" sz="1200" b="0" i="0" u="none" strike="noStrike" cap="none">
                  <a:solidFill>
                    <a:srgbClr val="7F7F7F"/>
                  </a:solidFill>
                  <a:latin typeface="Roboto"/>
                  <a:ea typeface="Roboto"/>
                  <a:cs typeface="Roboto"/>
                  <a:sym typeface="Roboto"/>
                </a:rPr>
                <a:t>Exercise will include leaderboards and RangeForce support across all stages including live monitoring and troubleshooting</a:t>
              </a:r>
              <a:endParaRPr sz="1200" b="0" i="0" u="none" strike="noStrike" cap="none">
                <a:solidFill>
                  <a:srgbClr val="7F7F7F"/>
                </a:solidFill>
                <a:latin typeface="Roboto"/>
                <a:ea typeface="Roboto"/>
                <a:cs typeface="Roboto"/>
                <a:sym typeface="Roboto"/>
              </a:endParaRPr>
            </a:p>
          </p:txBody>
        </p:sp>
        <p:sp>
          <p:nvSpPr>
            <p:cNvPr id="446" name="Google Shape;446;p56"/>
            <p:cNvSpPr/>
            <p:nvPr/>
          </p:nvSpPr>
          <p:spPr>
            <a:xfrm>
              <a:off x="5834959" y="2368027"/>
              <a:ext cx="1105833" cy="1044003"/>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47" name="Google Shape;447;p56"/>
            <p:cNvSpPr/>
            <p:nvPr/>
          </p:nvSpPr>
          <p:spPr>
            <a:xfrm>
              <a:off x="7715799" y="3468035"/>
              <a:ext cx="2296719" cy="23120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48" name="Google Shape;448;p56"/>
            <p:cNvSpPr txBox="1"/>
            <p:nvPr/>
          </p:nvSpPr>
          <p:spPr>
            <a:xfrm>
              <a:off x="7472897" y="3468035"/>
              <a:ext cx="2539621" cy="2312023"/>
            </a:xfrm>
            <a:prstGeom prst="rect">
              <a:avLst/>
            </a:prstGeom>
            <a:noFill/>
            <a:ln>
              <a:noFill/>
            </a:ln>
          </p:spPr>
          <p:txBody>
            <a:bodyPr spcFirstLastPara="1" wrap="square" lIns="113775" tIns="113775" rIns="113775" bIns="113775" anchor="t" anchorCtr="1">
              <a:noAutofit/>
            </a:bodyPr>
            <a:lstStyle/>
            <a:p>
              <a:pPr marL="0" marR="0" lvl="0" indent="0" algn="l" rtl="0">
                <a:lnSpc>
                  <a:spcPct val="90000"/>
                </a:lnSpc>
                <a:spcBef>
                  <a:spcPts val="0"/>
                </a:spcBef>
                <a:spcAft>
                  <a:spcPts val="0"/>
                </a:spcAft>
                <a:buClr>
                  <a:schemeClr val="dk1"/>
                </a:buClr>
                <a:buSzPts val="1600"/>
                <a:buFont typeface="Calibri"/>
                <a:buNone/>
              </a:pPr>
              <a:r>
                <a:rPr lang="en-US" sz="1200" b="1" i="0" u="none" strike="noStrike" cap="none">
                  <a:solidFill>
                    <a:srgbClr val="7F7F7F"/>
                  </a:solidFill>
                  <a:latin typeface="Roboto"/>
                  <a:ea typeface="Roboto"/>
                  <a:cs typeface="Roboto"/>
                  <a:sym typeface="Roboto"/>
                </a:rPr>
                <a:t>4) Post Exercise</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560"/>
                </a:spcBef>
                <a:spcAft>
                  <a:spcPts val="0"/>
                </a:spcAft>
                <a:buClr>
                  <a:schemeClr val="dk1"/>
                </a:buClr>
                <a:buSzPts val="1200"/>
                <a:buFont typeface="Calibri"/>
                <a:buChar char="•"/>
              </a:pPr>
              <a:r>
                <a:rPr lang="en-US" sz="1200" b="0" i="0" u="none" strike="noStrike" cap="none">
                  <a:solidFill>
                    <a:srgbClr val="7F7F7F"/>
                  </a:solidFill>
                  <a:latin typeface="Roboto"/>
                  <a:ea typeface="Roboto"/>
                  <a:cs typeface="Roboto"/>
                  <a:sym typeface="Roboto"/>
                </a:rPr>
                <a:t>RangeForce trainers will debrief with all participants at the end of the exercise</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rgbClr val="7F7F7F"/>
                  </a:solidFill>
                  <a:latin typeface="Roboto"/>
                  <a:ea typeface="Roboto"/>
                  <a:cs typeface="Roboto"/>
                  <a:sym typeface="Roboto"/>
                </a:rPr>
                <a:t>RangeForce will provide a custom set of reports for all participants and teams</a:t>
              </a:r>
              <a:endParaRPr sz="1200" b="0" i="0" u="none" strike="noStrike" cap="none">
                <a:solidFill>
                  <a:srgbClr val="7F7F7F"/>
                </a:solidFill>
                <a:latin typeface="Roboto"/>
                <a:ea typeface="Roboto"/>
                <a:cs typeface="Roboto"/>
                <a:sym typeface="Roboto"/>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rgbClr val="7F7F7F"/>
                  </a:solidFill>
                  <a:latin typeface="Roboto"/>
                  <a:ea typeface="Roboto"/>
                  <a:cs typeface="Roboto"/>
                  <a:sym typeface="Roboto"/>
                </a:rPr>
                <a:t>RangeForce will include post event training recommendations for all participants based on the strengths and weaknesses</a:t>
              </a:r>
              <a:endParaRPr sz="1200" b="0" i="0" u="none" strike="noStrike" cap="none">
                <a:solidFill>
                  <a:srgbClr val="7F7F7F"/>
                </a:solidFill>
                <a:latin typeface="Roboto"/>
                <a:ea typeface="Roboto"/>
                <a:cs typeface="Roboto"/>
                <a:sym typeface="Roboto"/>
              </a:endParaRPr>
            </a:p>
          </p:txBody>
        </p:sp>
        <p:sp>
          <p:nvSpPr>
            <p:cNvPr id="449" name="Google Shape;449;p56"/>
            <p:cNvSpPr/>
            <p:nvPr/>
          </p:nvSpPr>
          <p:spPr>
            <a:xfrm>
              <a:off x="8281790" y="2368027"/>
              <a:ext cx="1105833" cy="1044003"/>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450" name="Google Shape;450;p56"/>
          <p:cNvSpPr txBox="1"/>
          <p:nvPr/>
        </p:nvSpPr>
        <p:spPr>
          <a:xfrm>
            <a:off x="1331546" y="3600059"/>
            <a:ext cx="7239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Week 1</a:t>
            </a:r>
            <a:endParaRPr sz="1600" b="0" i="0" u="none" strike="noStrike" cap="none">
              <a:solidFill>
                <a:srgbClr val="000000"/>
              </a:solidFill>
              <a:latin typeface="Roboto"/>
              <a:ea typeface="Roboto"/>
              <a:cs typeface="Roboto"/>
              <a:sym typeface="Roboto"/>
            </a:endParaRPr>
          </a:p>
        </p:txBody>
      </p:sp>
      <p:sp>
        <p:nvSpPr>
          <p:cNvPr id="451" name="Google Shape;451;p56"/>
          <p:cNvSpPr txBox="1"/>
          <p:nvPr/>
        </p:nvSpPr>
        <p:spPr>
          <a:xfrm>
            <a:off x="3786554" y="3600059"/>
            <a:ext cx="867019"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Week 2&amp;3</a:t>
            </a:r>
            <a:endParaRPr sz="1600" b="0" i="0" u="none" strike="noStrike" cap="none">
              <a:solidFill>
                <a:srgbClr val="000000"/>
              </a:solidFill>
              <a:latin typeface="Roboto"/>
              <a:ea typeface="Roboto"/>
              <a:cs typeface="Roboto"/>
              <a:sym typeface="Roboto"/>
            </a:endParaRPr>
          </a:p>
        </p:txBody>
      </p:sp>
      <p:sp>
        <p:nvSpPr>
          <p:cNvPr id="452" name="Google Shape;452;p56"/>
          <p:cNvSpPr txBox="1"/>
          <p:nvPr/>
        </p:nvSpPr>
        <p:spPr>
          <a:xfrm>
            <a:off x="6402827" y="3600059"/>
            <a:ext cx="7239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Week 4</a:t>
            </a:r>
            <a:endParaRPr sz="1600" b="0" i="0" u="none" strike="noStrike" cap="none">
              <a:solidFill>
                <a:srgbClr val="000000"/>
              </a:solidFill>
              <a:latin typeface="Roboto"/>
              <a:ea typeface="Roboto"/>
              <a:cs typeface="Roboto"/>
              <a:sym typeface="Roboto"/>
            </a:endParaRPr>
          </a:p>
        </p:txBody>
      </p:sp>
      <p:sp>
        <p:nvSpPr>
          <p:cNvPr id="453" name="Google Shape;453;p56"/>
          <p:cNvSpPr txBox="1"/>
          <p:nvPr/>
        </p:nvSpPr>
        <p:spPr>
          <a:xfrm>
            <a:off x="8835289" y="3600059"/>
            <a:ext cx="7239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Week 5</a:t>
            </a:r>
            <a:endParaRPr sz="1600" b="0" i="0" u="none" strike="noStrike" cap="none">
              <a:solidFill>
                <a:srgbClr val="000000"/>
              </a:solidFill>
              <a:latin typeface="Roboto"/>
              <a:ea typeface="Roboto"/>
              <a:cs typeface="Roboto"/>
              <a:sym typeface="Roboto"/>
            </a:endParaRPr>
          </a:p>
        </p:txBody>
      </p:sp>
      <p:grpSp>
        <p:nvGrpSpPr>
          <p:cNvPr id="454" name="Google Shape;454;p56"/>
          <p:cNvGrpSpPr/>
          <p:nvPr/>
        </p:nvGrpSpPr>
        <p:grpSpPr>
          <a:xfrm>
            <a:off x="11403294" y="495300"/>
            <a:ext cx="345535" cy="345535"/>
            <a:chOff x="11249978" y="374194"/>
            <a:chExt cx="680517" cy="680517"/>
          </a:xfrm>
        </p:grpSpPr>
        <p:sp>
          <p:nvSpPr>
            <p:cNvPr id="455" name="Google Shape;455;p56">
              <a:hlinkClick r:id="rId3" action="ppaction://hlinksldjump"/>
            </p:cNvPr>
            <p:cNvSpPr/>
            <p:nvPr/>
          </p:nvSpPr>
          <p:spPr>
            <a:xfrm>
              <a:off x="11249978" y="374194"/>
              <a:ext cx="680517" cy="680517"/>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56" name="Google Shape;456;p56">
              <a:hlinkClick r:id="rId4" action="ppaction://hlinksldjump"/>
            </p:cNvPr>
            <p:cNvPicPr preferRelativeResize="0"/>
            <p:nvPr/>
          </p:nvPicPr>
          <p:blipFill rotWithShape="1">
            <a:blip r:embed="rId5">
              <a:alphaModFix/>
            </a:blip>
            <a:srcRect/>
            <a:stretch/>
          </p:blipFill>
          <p:spPr>
            <a:xfrm rot="10800000">
              <a:off x="11439082" y="571319"/>
              <a:ext cx="286266" cy="286266"/>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3"/>
          <p:cNvSpPr/>
          <p:nvPr/>
        </p:nvSpPr>
        <p:spPr>
          <a:xfrm>
            <a:off x="-13532" y="4973189"/>
            <a:ext cx="12219064" cy="188481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62" name="Google Shape;462;p13" descr="A close up of text on a white background&#10;&#10;Description automatically generated"/>
          <p:cNvPicPr preferRelativeResize="0"/>
          <p:nvPr/>
        </p:nvPicPr>
        <p:blipFill rotWithShape="1">
          <a:blip r:embed="rId3">
            <a:alphaModFix amt="20000"/>
          </a:blip>
          <a:srcRect/>
          <a:stretch/>
        </p:blipFill>
        <p:spPr>
          <a:xfrm>
            <a:off x="19797" y="-1"/>
            <a:ext cx="12185735" cy="4923159"/>
          </a:xfrm>
          <a:prstGeom prst="rect">
            <a:avLst/>
          </a:prstGeom>
          <a:noFill/>
          <a:ln>
            <a:noFill/>
          </a:ln>
        </p:spPr>
      </p:pic>
      <p:grpSp>
        <p:nvGrpSpPr>
          <p:cNvPr id="463" name="Google Shape;463;p13"/>
          <p:cNvGrpSpPr/>
          <p:nvPr/>
        </p:nvGrpSpPr>
        <p:grpSpPr>
          <a:xfrm>
            <a:off x="2621280" y="741625"/>
            <a:ext cx="6949440" cy="4087368"/>
            <a:chOff x="2621280" y="741625"/>
            <a:chExt cx="6949440" cy="4087368"/>
          </a:xfrm>
        </p:grpSpPr>
        <p:pic>
          <p:nvPicPr>
            <p:cNvPr id="464" name="Google Shape;464;p13" descr="A screenshot of a computer screen&#10;&#10;Description automatically generated"/>
            <p:cNvPicPr preferRelativeResize="0"/>
            <p:nvPr/>
          </p:nvPicPr>
          <p:blipFill rotWithShape="1">
            <a:blip r:embed="rId4">
              <a:alphaModFix/>
            </a:blip>
            <a:srcRect/>
            <a:stretch/>
          </p:blipFill>
          <p:spPr>
            <a:xfrm>
              <a:off x="2621280" y="741625"/>
              <a:ext cx="6949440" cy="4087368"/>
            </a:xfrm>
            <a:prstGeom prst="rect">
              <a:avLst/>
            </a:prstGeom>
            <a:noFill/>
            <a:ln>
              <a:noFill/>
            </a:ln>
          </p:spPr>
        </p:pic>
        <p:grpSp>
          <p:nvGrpSpPr>
            <p:cNvPr id="465" name="Google Shape;465;p13"/>
            <p:cNvGrpSpPr/>
            <p:nvPr/>
          </p:nvGrpSpPr>
          <p:grpSpPr>
            <a:xfrm>
              <a:off x="3462727" y="1027094"/>
              <a:ext cx="5266546" cy="3269087"/>
              <a:chOff x="2456607" y="1261152"/>
              <a:chExt cx="3600187" cy="2234733"/>
            </a:xfrm>
          </p:grpSpPr>
          <p:pic>
            <p:nvPicPr>
              <p:cNvPr id="466" name="Google Shape;466;p13"/>
              <p:cNvPicPr preferRelativeResize="0"/>
              <p:nvPr/>
            </p:nvPicPr>
            <p:blipFill rotWithShape="1">
              <a:blip r:embed="rId5">
                <a:alphaModFix/>
              </a:blip>
              <a:srcRect l="1203" t="1305" r="1269" b="905"/>
              <a:stretch/>
            </p:blipFill>
            <p:spPr>
              <a:xfrm>
                <a:off x="2456607" y="1261152"/>
                <a:ext cx="3600187" cy="2234733"/>
              </a:xfrm>
              <a:prstGeom prst="rect">
                <a:avLst/>
              </a:prstGeom>
              <a:noFill/>
              <a:ln>
                <a:noFill/>
              </a:ln>
            </p:spPr>
          </p:pic>
          <p:sp>
            <p:nvSpPr>
              <p:cNvPr id="467" name="Google Shape;467;p13"/>
              <p:cNvSpPr/>
              <p:nvPr/>
            </p:nvSpPr>
            <p:spPr>
              <a:xfrm>
                <a:off x="2514600" y="1359724"/>
                <a:ext cx="609600" cy="152400"/>
              </a:xfrm>
              <a:prstGeom prst="rect">
                <a:avLst/>
              </a:prstGeom>
              <a:solidFill>
                <a:srgbClr val="E0E4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468" name="Google Shape;468;p13"/>
          <p:cNvSpPr txBox="1"/>
          <p:nvPr/>
        </p:nvSpPr>
        <p:spPr>
          <a:xfrm>
            <a:off x="3475658" y="5014770"/>
            <a:ext cx="5240684" cy="485505"/>
          </a:xfrm>
          <a:prstGeom prst="rect">
            <a:avLst/>
          </a:prstGeom>
          <a:noFill/>
          <a:ln>
            <a:noFill/>
          </a:ln>
        </p:spPr>
        <p:txBody>
          <a:bodyPr spcFirstLastPara="1" wrap="square" lIns="0" tIns="45700" rIns="91425" bIns="45700" anchor="t" anchorCtr="0">
            <a:noAutofit/>
          </a:bodyPr>
          <a:lstStyle/>
          <a:p>
            <a:pPr marL="0" marR="0" lvl="0" indent="0" algn="ctr" rtl="0">
              <a:lnSpc>
                <a:spcPct val="100000"/>
              </a:lnSpc>
              <a:spcBef>
                <a:spcPts val="0"/>
              </a:spcBef>
              <a:spcAft>
                <a:spcPts val="0"/>
              </a:spcAft>
              <a:buClr>
                <a:srgbClr val="595959"/>
              </a:buClr>
              <a:buSzPts val="1600"/>
              <a:buFont typeface="Arial"/>
              <a:buNone/>
            </a:pPr>
            <a:r>
              <a:rPr lang="en-US" sz="1600" b="1" i="0" u="none" strike="noStrike" cap="none">
                <a:solidFill>
                  <a:schemeClr val="dk2"/>
                </a:solidFill>
                <a:latin typeface="Roboto"/>
                <a:ea typeface="Roboto"/>
                <a:cs typeface="Roboto"/>
                <a:sym typeface="Roboto"/>
              </a:rPr>
              <a:t>Integrating Training &amp; Simulation in a Single UI</a:t>
            </a:r>
            <a:endParaRPr sz="1400" b="0" i="0" u="none" strike="noStrike" cap="none">
              <a:solidFill>
                <a:srgbClr val="000000"/>
              </a:solidFill>
              <a:latin typeface="Arial"/>
              <a:ea typeface="Arial"/>
              <a:cs typeface="Arial"/>
              <a:sym typeface="Arial"/>
            </a:endParaRPr>
          </a:p>
        </p:txBody>
      </p:sp>
      <p:sp>
        <p:nvSpPr>
          <p:cNvPr id="469" name="Google Shape;469;p13"/>
          <p:cNvSpPr txBox="1"/>
          <p:nvPr/>
        </p:nvSpPr>
        <p:spPr>
          <a:xfrm>
            <a:off x="2567099" y="5461220"/>
            <a:ext cx="7091130" cy="903384"/>
          </a:xfrm>
          <a:prstGeom prst="rect">
            <a:avLst/>
          </a:prstGeom>
          <a:noFill/>
          <a:ln>
            <a:noFill/>
          </a:ln>
        </p:spPr>
        <p:txBody>
          <a:bodyPr spcFirstLastPara="1" wrap="square" lIns="0" tIns="45700" rIns="91425" bIns="45700" anchor="t" anchorCtr="0">
            <a:noAutofit/>
          </a:bodyPr>
          <a:lstStyle/>
          <a:p>
            <a:pPr marL="9525" marR="0" lvl="0" indent="0" algn="ctr" rtl="0">
              <a:lnSpc>
                <a:spcPct val="100000"/>
              </a:lnSpc>
              <a:spcBef>
                <a:spcPts val="0"/>
              </a:spcBef>
              <a:spcAft>
                <a:spcPts val="0"/>
              </a:spcAft>
              <a:buClr>
                <a:srgbClr val="7F7F7F"/>
              </a:buClr>
              <a:buSzPts val="1600"/>
              <a:buFont typeface="Arial"/>
              <a:buNone/>
            </a:pPr>
            <a:r>
              <a:rPr lang="en-US" sz="1600" b="1" i="0" u="none" strike="noStrike" cap="none">
                <a:solidFill>
                  <a:schemeClr val="dk2"/>
                </a:solidFill>
                <a:latin typeface="Roboto"/>
                <a:ea typeface="Roboto"/>
                <a:cs typeface="Roboto"/>
                <a:sym typeface="Roboto"/>
              </a:rPr>
              <a:t>RangeForce Battle Skills</a:t>
            </a:r>
            <a:r>
              <a:rPr lang="en-US" sz="1600" b="0" i="0" u="none" strike="noStrike" cap="none">
                <a:solidFill>
                  <a:schemeClr val="dk2"/>
                </a:solidFill>
                <a:latin typeface="Roboto"/>
                <a:ea typeface="Roboto"/>
                <a:cs typeface="Roboto"/>
                <a:sym typeface="Roboto"/>
              </a:rPr>
              <a:t> combines </a:t>
            </a:r>
            <a:r>
              <a:rPr lang="en-US" sz="1600" b="1" i="0" u="none" strike="noStrike" cap="none">
                <a:solidFill>
                  <a:schemeClr val="dk2"/>
                </a:solidFill>
                <a:latin typeface="Roboto"/>
                <a:ea typeface="Roboto"/>
                <a:cs typeface="Roboto"/>
                <a:sym typeface="Roboto"/>
              </a:rPr>
              <a:t>eLearning</a:t>
            </a:r>
            <a:r>
              <a:rPr lang="en-US" sz="1600" b="0" i="0" u="none" strike="noStrike" cap="none">
                <a:solidFill>
                  <a:schemeClr val="dk2"/>
                </a:solidFill>
                <a:latin typeface="Roboto"/>
                <a:ea typeface="Roboto"/>
                <a:cs typeface="Roboto"/>
                <a:sym typeface="Roboto"/>
              </a:rPr>
              <a:t>, </a:t>
            </a:r>
            <a:r>
              <a:rPr lang="en-US" sz="1600" b="1" i="0" u="none" strike="noStrike" cap="none">
                <a:solidFill>
                  <a:schemeClr val="dk2"/>
                </a:solidFill>
                <a:latin typeface="Roboto"/>
                <a:ea typeface="Roboto"/>
                <a:cs typeface="Roboto"/>
                <a:sym typeface="Roboto"/>
              </a:rPr>
              <a:t>hands-on simulation, and live security tools </a:t>
            </a:r>
            <a:r>
              <a:rPr lang="en-US" sz="1600" b="0" i="0" u="none" strike="noStrike" cap="none">
                <a:solidFill>
                  <a:schemeClr val="dk2"/>
                </a:solidFill>
                <a:latin typeface="Roboto"/>
                <a:ea typeface="Roboto"/>
                <a:cs typeface="Roboto"/>
                <a:sym typeface="Roboto"/>
              </a:rPr>
              <a:t>to optimize retention and build muscle memory. Our modules and simulations can be practiced repeatedly, at the learner’s convenience.</a:t>
            </a:r>
            <a:endParaRPr sz="1400" b="0" i="0" u="none" strike="noStrike" cap="none">
              <a:solidFill>
                <a:srgbClr val="000000"/>
              </a:solidFill>
              <a:latin typeface="Arial"/>
              <a:ea typeface="Arial"/>
              <a:cs typeface="Arial"/>
              <a:sym typeface="Arial"/>
            </a:endParaRPr>
          </a:p>
        </p:txBody>
      </p:sp>
      <p:grpSp>
        <p:nvGrpSpPr>
          <p:cNvPr id="470" name="Google Shape;470;p13"/>
          <p:cNvGrpSpPr/>
          <p:nvPr/>
        </p:nvGrpSpPr>
        <p:grpSpPr>
          <a:xfrm>
            <a:off x="3459270" y="1024701"/>
            <a:ext cx="5266546" cy="3271480"/>
            <a:chOff x="3459270" y="1024701"/>
            <a:chExt cx="5266546" cy="3271480"/>
          </a:xfrm>
        </p:grpSpPr>
        <p:pic>
          <p:nvPicPr>
            <p:cNvPr id="471" name="Google Shape;471;p13"/>
            <p:cNvPicPr preferRelativeResize="0"/>
            <p:nvPr/>
          </p:nvPicPr>
          <p:blipFill rotWithShape="1">
            <a:blip r:embed="rId6">
              <a:alphaModFix/>
            </a:blip>
            <a:srcRect/>
            <a:stretch/>
          </p:blipFill>
          <p:spPr>
            <a:xfrm>
              <a:off x="3459270" y="1024701"/>
              <a:ext cx="5266546" cy="3160250"/>
            </a:xfrm>
            <a:prstGeom prst="rect">
              <a:avLst/>
            </a:prstGeom>
            <a:noFill/>
            <a:ln>
              <a:noFill/>
            </a:ln>
          </p:spPr>
        </p:pic>
        <p:sp>
          <p:nvSpPr>
            <p:cNvPr id="472" name="Google Shape;472;p13"/>
            <p:cNvSpPr/>
            <p:nvPr/>
          </p:nvSpPr>
          <p:spPr>
            <a:xfrm>
              <a:off x="3464919" y="4184951"/>
              <a:ext cx="5196759" cy="111230"/>
            </a:xfrm>
            <a:prstGeom prst="rect">
              <a:avLst/>
            </a:prstGeom>
            <a:solidFill>
              <a:srgbClr val="E0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473" name="Google Shape;473;p13"/>
          <p:cNvPicPr preferRelativeResize="0"/>
          <p:nvPr/>
        </p:nvPicPr>
        <p:blipFill rotWithShape="1">
          <a:blip r:embed="rId7">
            <a:alphaModFix/>
          </a:blip>
          <a:srcRect l="1451" t="2265" r="1486" b="1679"/>
          <a:stretch/>
        </p:blipFill>
        <p:spPr>
          <a:xfrm>
            <a:off x="5730924" y="2303363"/>
            <a:ext cx="2994892" cy="1992818"/>
          </a:xfrm>
          <a:prstGeom prst="rect">
            <a:avLst/>
          </a:prstGeom>
          <a:noFill/>
          <a:ln>
            <a:noFill/>
          </a:ln>
        </p:spPr>
      </p:pic>
      <p:pic>
        <p:nvPicPr>
          <p:cNvPr id="474" name="Google Shape;474;p13"/>
          <p:cNvPicPr preferRelativeResize="0"/>
          <p:nvPr/>
        </p:nvPicPr>
        <p:blipFill rotWithShape="1">
          <a:blip r:embed="rId8">
            <a:alphaModFix/>
          </a:blip>
          <a:srcRect/>
          <a:stretch/>
        </p:blipFill>
        <p:spPr>
          <a:xfrm>
            <a:off x="3462727" y="1025897"/>
            <a:ext cx="5285870" cy="32714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Effect transition="in" filter="fade">
                                      <p:cBhvr>
                                        <p:cTn id="7" dur="500"/>
                                        <p:tgtEl>
                                          <p:spTgt spid="4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3"/>
                                        </p:tgtEl>
                                        <p:attrNameLst>
                                          <p:attrName>style.visibility</p:attrName>
                                        </p:attrNameLst>
                                      </p:cBhvr>
                                      <p:to>
                                        <p:strVal val="visible"/>
                                      </p:to>
                                    </p:set>
                                    <p:animEffect transition="in" filter="fade">
                                      <p:cBhvr>
                                        <p:cTn id="12"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7"/>
          <p:cNvSpPr txBox="1"/>
          <p:nvPr/>
        </p:nvSpPr>
        <p:spPr>
          <a:xfrm>
            <a:off x="739147" y="3073619"/>
            <a:ext cx="3200400" cy="2616573"/>
          </a:xfrm>
          <a:prstGeom prst="rect">
            <a:avLst/>
          </a:prstGeom>
          <a:noFill/>
          <a:ln>
            <a:noFill/>
          </a:ln>
        </p:spPr>
        <p:txBody>
          <a:bodyPr spcFirstLastPara="1" wrap="square" lIns="0" tIns="45700" rIns="91425" bIns="45700" anchor="t" anchorCtr="0">
            <a:noAutofit/>
          </a:bodyPr>
          <a:lstStyle/>
          <a:p>
            <a:pPr marL="0" marR="0" lvl="0" indent="0" algn="l" rtl="0">
              <a:lnSpc>
                <a:spcPct val="112500"/>
              </a:lnSpc>
              <a:spcBef>
                <a:spcPts val="1200"/>
              </a:spcBef>
              <a:spcAft>
                <a:spcPts val="0"/>
              </a:spcAft>
              <a:buClr>
                <a:srgbClr val="595959"/>
              </a:buClr>
              <a:buSzPts val="1500"/>
              <a:buFont typeface="Arial"/>
              <a:buNone/>
            </a:pPr>
            <a:r>
              <a:rPr lang="en-US" sz="1600" b="1" i="0" u="none" strike="noStrike" cap="none">
                <a:solidFill>
                  <a:srgbClr val="2F7961"/>
                </a:solidFill>
                <a:latin typeface="Roboto"/>
                <a:ea typeface="Roboto"/>
                <a:cs typeface="Roboto"/>
                <a:sym typeface="Roboto"/>
              </a:rPr>
              <a:t>SOC/ Incident Response</a:t>
            </a:r>
            <a:endParaRPr sz="1200" b="1" i="0" u="none" strike="noStrike" cap="none">
              <a:solidFill>
                <a:schemeClr val="accent2"/>
              </a:solidFill>
              <a:latin typeface="Roboto"/>
              <a:ea typeface="Roboto"/>
              <a:cs typeface="Roboto"/>
              <a:sym typeface="Roboto"/>
            </a:endParaRPr>
          </a:p>
          <a:p>
            <a:pPr marL="0" marR="0" lvl="0" indent="0" algn="l" rtl="0">
              <a:lnSpc>
                <a:spcPct val="15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Latest Vulnerabilities and Attacks:</a:t>
            </a:r>
            <a:r>
              <a:rPr lang="en-US" sz="1200" b="0" i="0" u="none" strike="noStrike" cap="none">
                <a:solidFill>
                  <a:srgbClr val="7F7F7F"/>
                </a:solidFill>
                <a:latin typeface="Roboto"/>
                <a:ea typeface="Roboto"/>
                <a:cs typeface="Roboto"/>
                <a:sym typeface="Roboto"/>
              </a:rPr>
              <a:t> Weekly release of new modules covers latest CVE’s, malware, and attack methodologies.</a:t>
            </a:r>
            <a:endParaRPr sz="1200" b="0" i="0" u="none" strike="noStrike" cap="none">
              <a:solidFill>
                <a:schemeClr val="dk1"/>
              </a:solidFill>
              <a:latin typeface="Roboto"/>
              <a:ea typeface="Roboto"/>
              <a:cs typeface="Roboto"/>
              <a:sym typeface="Roboto"/>
            </a:endParaRPr>
          </a:p>
          <a:p>
            <a:pPr marL="0" marR="0" lvl="0" indent="0" algn="l" rtl="0">
              <a:lnSpc>
                <a:spcPct val="15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Benchmark against</a:t>
            </a:r>
            <a:r>
              <a:rPr lang="en-US" sz="1200" b="0" i="0" u="none" strike="noStrike" cap="none">
                <a:solidFill>
                  <a:srgbClr val="7F7F7F"/>
                </a:solidFill>
                <a:latin typeface="Roboto"/>
                <a:ea typeface="Roboto"/>
                <a:cs typeface="Roboto"/>
                <a:sym typeface="Roboto"/>
              </a:rPr>
              <a:t>: MITRE ATT@CK, NIST/NICE and NIST-CFS.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Prescriptive Learning Paths</a:t>
            </a:r>
            <a:r>
              <a:rPr lang="en-US" sz="1200" b="0" i="0" u="none" strike="noStrike" cap="none">
                <a:solidFill>
                  <a:srgbClr val="7F7F7F"/>
                </a:solidFill>
                <a:latin typeface="Roboto"/>
                <a:ea typeface="Roboto"/>
                <a:cs typeface="Roboto"/>
                <a:sym typeface="Roboto"/>
              </a:rPr>
              <a:t>: SOC 1, SOC 2, Microsoft Security Core, and Threat Hunter.</a:t>
            </a:r>
            <a:endParaRPr sz="1100" b="0" i="0" u="none" strike="noStrike" cap="none">
              <a:solidFill>
                <a:schemeClr val="dk1"/>
              </a:solidFill>
              <a:latin typeface="Roboto"/>
              <a:ea typeface="Roboto"/>
              <a:cs typeface="Roboto"/>
              <a:sym typeface="Roboto"/>
            </a:endParaRPr>
          </a:p>
        </p:txBody>
      </p:sp>
      <p:sp>
        <p:nvSpPr>
          <p:cNvPr id="480" name="Google Shape;480;p57"/>
          <p:cNvSpPr/>
          <p:nvPr/>
        </p:nvSpPr>
        <p:spPr>
          <a:xfrm>
            <a:off x="4058978" y="0"/>
            <a:ext cx="402336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1" name="Google Shape;481;p57"/>
          <p:cNvSpPr txBox="1"/>
          <p:nvPr/>
        </p:nvSpPr>
        <p:spPr>
          <a:xfrm>
            <a:off x="4344477" y="3081397"/>
            <a:ext cx="3474062" cy="3316660"/>
          </a:xfrm>
          <a:prstGeom prst="rect">
            <a:avLst/>
          </a:prstGeom>
          <a:noFill/>
          <a:ln>
            <a:noFill/>
          </a:ln>
        </p:spPr>
        <p:txBody>
          <a:bodyPr spcFirstLastPara="1" wrap="square" lIns="0" tIns="45700" rIns="91425" bIns="45700" anchor="t" anchorCtr="0">
            <a:noAutofit/>
          </a:bodyPr>
          <a:lstStyle/>
          <a:p>
            <a:pPr marL="0" marR="0" lvl="0" indent="0" algn="l" rtl="0">
              <a:lnSpc>
                <a:spcPct val="112500"/>
              </a:lnSpc>
              <a:spcBef>
                <a:spcPts val="1200"/>
              </a:spcBef>
              <a:spcAft>
                <a:spcPts val="0"/>
              </a:spcAft>
              <a:buClr>
                <a:srgbClr val="595959"/>
              </a:buClr>
              <a:buSzPts val="1500"/>
              <a:buFont typeface="Arial"/>
              <a:buNone/>
            </a:pPr>
            <a:r>
              <a:rPr lang="en-US" sz="1600" b="1" i="0" u="none" strike="noStrike" cap="none">
                <a:solidFill>
                  <a:srgbClr val="2F7961"/>
                </a:solidFill>
                <a:latin typeface="Roboto"/>
                <a:ea typeface="Roboto"/>
                <a:cs typeface="Roboto"/>
                <a:sym typeface="Roboto"/>
              </a:rPr>
              <a:t>Web Application Security</a:t>
            </a:r>
            <a:endParaRPr sz="1200" b="1" i="0" u="none" strike="noStrike" cap="none">
              <a:solidFill>
                <a:schemeClr val="accent2"/>
              </a:solidFill>
              <a:latin typeface="Roboto"/>
              <a:ea typeface="Roboto"/>
              <a:cs typeface="Roboto"/>
              <a:sym typeface="Roboto"/>
            </a:endParaRPr>
          </a:p>
          <a:p>
            <a:pPr marL="0" marR="0" lvl="0" indent="0" algn="l" rtl="0">
              <a:lnSpc>
                <a:spcPct val="15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Secure code creation: </a:t>
            </a:r>
            <a:r>
              <a:rPr lang="en-US" sz="1200" b="0" i="0" u="none" strike="noStrike" cap="none">
                <a:solidFill>
                  <a:srgbClr val="7F7F7F"/>
                </a:solidFill>
                <a:latin typeface="Roboto"/>
                <a:ea typeface="Roboto"/>
                <a:cs typeface="Roboto"/>
                <a:sym typeface="Roboto"/>
              </a:rPr>
              <a:t>with training focused on web </a:t>
            </a:r>
            <a:r>
              <a:rPr lang="en-US" sz="1200" b="0" i="0" u="none" strike="noStrike" cap="none">
                <a:solidFill>
                  <a:srgbClr val="757575"/>
                </a:solidFill>
                <a:latin typeface="Roboto"/>
                <a:ea typeface="Roboto"/>
                <a:cs typeface="Roboto"/>
                <a:sym typeface="Roboto"/>
              </a:rPr>
              <a:t>application developers, architects, pen testers and QA teams.</a:t>
            </a:r>
            <a:endParaRPr sz="1200" b="1" i="0" u="none" strike="noStrike" cap="none">
              <a:solidFill>
                <a:srgbClr val="7F7F7F"/>
              </a:solidFill>
              <a:latin typeface="Roboto"/>
              <a:ea typeface="Roboto"/>
              <a:cs typeface="Roboto"/>
              <a:sym typeface="Roboto"/>
            </a:endParaRPr>
          </a:p>
          <a:p>
            <a:pPr marL="0" marR="0" lvl="0" indent="0" algn="l" rtl="0">
              <a:lnSpc>
                <a:spcPct val="15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Benchmark against</a:t>
            </a:r>
            <a:r>
              <a:rPr lang="en-US" sz="1200" b="0" i="0" u="none" strike="noStrike" cap="none">
                <a:solidFill>
                  <a:srgbClr val="7F7F7F"/>
                </a:solidFill>
                <a:latin typeface="Roboto"/>
                <a:ea typeface="Roboto"/>
                <a:cs typeface="Roboto"/>
                <a:sym typeface="Roboto"/>
              </a:rPr>
              <a:t>: OWASP Top 10 vulnerabilities</a:t>
            </a:r>
            <a:endParaRPr sz="1200" b="1" i="0" u="none" strike="noStrike" cap="none">
              <a:solidFill>
                <a:srgbClr val="7F7F7F"/>
              </a:solidFill>
              <a:latin typeface="Roboto"/>
              <a:ea typeface="Roboto"/>
              <a:cs typeface="Roboto"/>
              <a:sym typeface="Roboto"/>
            </a:endParaRPr>
          </a:p>
          <a:p>
            <a:pPr marL="0" marR="0" lvl="0" indent="0" algn="l" rtl="0">
              <a:lnSpc>
                <a:spcPct val="15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Prescriptive Learning Paths: </a:t>
            </a:r>
            <a:r>
              <a:rPr lang="en-US" sz="1200" b="0" i="0" u="none" strike="noStrike" cap="none">
                <a:solidFill>
                  <a:srgbClr val="7F7F7F"/>
                </a:solidFill>
                <a:latin typeface="Roboto"/>
                <a:ea typeface="Roboto"/>
                <a:cs typeface="Roboto"/>
                <a:sym typeface="Roboto"/>
              </a:rPr>
              <a:t>Application &amp; Web App Security Core, Penetration Tester.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1200"/>
              </a:spcBef>
              <a:spcAft>
                <a:spcPts val="0"/>
              </a:spcAft>
              <a:buClr>
                <a:srgbClr val="000000"/>
              </a:buClr>
              <a:buSzPts val="1200"/>
              <a:buFont typeface="Arial"/>
              <a:buNone/>
            </a:pPr>
            <a:endParaRPr sz="1200" b="0" i="0" u="none" strike="noStrike" cap="none">
              <a:solidFill>
                <a:srgbClr val="7F7F7F"/>
              </a:solidFill>
              <a:latin typeface="Roboto"/>
              <a:ea typeface="Roboto"/>
              <a:cs typeface="Roboto"/>
              <a:sym typeface="Roboto"/>
            </a:endParaRPr>
          </a:p>
          <a:p>
            <a:pPr marL="0" marR="0" lvl="0" indent="0" algn="l" rtl="0">
              <a:lnSpc>
                <a:spcPct val="163636"/>
              </a:lnSpc>
              <a:spcBef>
                <a:spcPts val="1200"/>
              </a:spcBef>
              <a:spcAft>
                <a:spcPts val="0"/>
              </a:spcAft>
              <a:buClr>
                <a:srgbClr val="000000"/>
              </a:buClr>
              <a:buSzPts val="1100"/>
              <a:buFont typeface="Arial"/>
              <a:buNone/>
            </a:pPr>
            <a:endParaRPr sz="1100" b="0" i="0" u="none" strike="noStrike" cap="none">
              <a:solidFill>
                <a:srgbClr val="7F7F7F"/>
              </a:solidFill>
              <a:latin typeface="Roboto"/>
              <a:ea typeface="Roboto"/>
              <a:cs typeface="Roboto"/>
              <a:sym typeface="Roboto"/>
            </a:endParaRPr>
          </a:p>
          <a:p>
            <a:pPr marL="0" marR="0" lvl="0" indent="0" algn="l" rtl="0">
              <a:lnSpc>
                <a:spcPct val="163636"/>
              </a:lnSpc>
              <a:spcBef>
                <a:spcPts val="1200"/>
              </a:spcBef>
              <a:spcAft>
                <a:spcPts val="0"/>
              </a:spcAft>
              <a:buClr>
                <a:srgbClr val="000000"/>
              </a:buClr>
              <a:buSzPts val="1100"/>
              <a:buFont typeface="Arial"/>
              <a:buNone/>
            </a:pPr>
            <a:endParaRPr sz="1100" b="0" i="0" u="none" strike="noStrike" cap="none">
              <a:solidFill>
                <a:schemeClr val="dk1"/>
              </a:solidFill>
              <a:latin typeface="Roboto"/>
              <a:ea typeface="Roboto"/>
              <a:cs typeface="Roboto"/>
              <a:sym typeface="Roboto"/>
            </a:endParaRPr>
          </a:p>
        </p:txBody>
      </p:sp>
      <p:pic>
        <p:nvPicPr>
          <p:cNvPr id="482" name="Google Shape;482;p57"/>
          <p:cNvPicPr preferRelativeResize="0"/>
          <p:nvPr/>
        </p:nvPicPr>
        <p:blipFill rotWithShape="1">
          <a:blip r:embed="rId3">
            <a:alphaModFix/>
          </a:blip>
          <a:srcRect/>
          <a:stretch/>
        </p:blipFill>
        <p:spPr>
          <a:xfrm>
            <a:off x="10878303" y="5862771"/>
            <a:ext cx="2226306" cy="1990458"/>
          </a:xfrm>
          <a:prstGeom prst="rect">
            <a:avLst/>
          </a:prstGeom>
          <a:noFill/>
          <a:ln>
            <a:noFill/>
          </a:ln>
        </p:spPr>
      </p:pic>
      <p:sp>
        <p:nvSpPr>
          <p:cNvPr id="483" name="Google Shape;483;p57"/>
          <p:cNvSpPr txBox="1"/>
          <p:nvPr/>
        </p:nvSpPr>
        <p:spPr>
          <a:xfrm>
            <a:off x="8494832" y="3083645"/>
            <a:ext cx="3362444" cy="3094443"/>
          </a:xfrm>
          <a:prstGeom prst="rect">
            <a:avLst/>
          </a:prstGeom>
          <a:noFill/>
          <a:ln>
            <a:noFill/>
          </a:ln>
        </p:spPr>
        <p:txBody>
          <a:bodyPr spcFirstLastPara="1" wrap="square" lIns="121900" tIns="121900" rIns="121900" bIns="121900" anchor="t" anchorCtr="0">
            <a:noAutofit/>
          </a:bodyPr>
          <a:lstStyle/>
          <a:p>
            <a:pPr marL="0" marR="0" lvl="0" indent="0" algn="l" rtl="0">
              <a:lnSpc>
                <a:spcPct val="112500"/>
              </a:lnSpc>
              <a:spcBef>
                <a:spcPts val="600"/>
              </a:spcBef>
              <a:spcAft>
                <a:spcPts val="0"/>
              </a:spcAft>
              <a:buNone/>
            </a:pPr>
            <a:r>
              <a:rPr lang="en-US" sz="1600" b="1" i="0" u="none" strike="noStrike" cap="none">
                <a:solidFill>
                  <a:srgbClr val="2F7961"/>
                </a:solidFill>
                <a:latin typeface="Roboto"/>
                <a:ea typeface="Roboto"/>
                <a:cs typeface="Roboto"/>
                <a:sym typeface="Roboto"/>
              </a:rPr>
              <a:t>Cloud-Sec/DevSecOps</a:t>
            </a:r>
            <a:endParaRPr sz="1200" b="1" i="0" u="none" strike="noStrike" cap="none">
              <a:solidFill>
                <a:srgbClr val="7F7F7F"/>
              </a:solidFill>
              <a:latin typeface="Roboto"/>
              <a:ea typeface="Roboto"/>
              <a:cs typeface="Roboto"/>
              <a:sym typeface="Roboto"/>
            </a:endParaRPr>
          </a:p>
          <a:p>
            <a:pPr marL="0" marR="0" lvl="0" indent="0" algn="l" rtl="0">
              <a:lnSpc>
                <a:spcPct val="15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Build a culture of security: </a:t>
            </a:r>
            <a:r>
              <a:rPr lang="en-US" sz="1200" b="0" i="0" u="none" strike="noStrike" cap="none">
                <a:solidFill>
                  <a:srgbClr val="7F7F7F"/>
                </a:solidFill>
                <a:latin typeface="Roboto"/>
                <a:ea typeface="Roboto"/>
                <a:cs typeface="Roboto"/>
                <a:sym typeface="Roboto"/>
              </a:rPr>
              <a:t>Training modules drive proper code hygiene and risk awareness for  IT, Ops, and Dev. </a:t>
            </a:r>
            <a:endParaRPr/>
          </a:p>
          <a:p>
            <a:pPr marL="0" marR="0" lvl="0" indent="0" algn="l" rtl="0">
              <a:lnSpc>
                <a:spcPct val="15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Benchmark against: </a:t>
            </a:r>
            <a:r>
              <a:rPr lang="en-US" sz="1200" b="0" i="0" u="none" strike="noStrike" cap="none">
                <a:solidFill>
                  <a:srgbClr val="7F7F7F"/>
                </a:solidFill>
                <a:latin typeface="Roboto"/>
                <a:ea typeface="Roboto"/>
                <a:cs typeface="Roboto"/>
                <a:sym typeface="Roboto"/>
              </a:rPr>
              <a:t>NIST-CFS</a:t>
            </a:r>
            <a:endParaRPr/>
          </a:p>
          <a:p>
            <a:pPr marL="0" marR="0" lvl="0" indent="0" algn="l" rtl="0">
              <a:lnSpc>
                <a:spcPct val="150000"/>
              </a:lnSpc>
              <a:spcBef>
                <a:spcPts val="1200"/>
              </a:spcBef>
              <a:spcAft>
                <a:spcPts val="60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Prescriptive Learning Paths:  </a:t>
            </a:r>
            <a:r>
              <a:rPr lang="en-US" sz="1200" b="0" i="0" u="none" strike="noStrike" cap="none">
                <a:solidFill>
                  <a:srgbClr val="7F7F7F"/>
                </a:solidFill>
                <a:latin typeface="Roboto"/>
                <a:ea typeface="Roboto"/>
                <a:cs typeface="Roboto"/>
                <a:sym typeface="Roboto"/>
              </a:rPr>
              <a:t>Container Security Core, Linux OS Security Core, Microsoft OS Security Core</a:t>
            </a:r>
            <a:endParaRPr sz="1400" b="0" i="0" u="none" strike="noStrike" cap="none">
              <a:solidFill>
                <a:srgbClr val="000000"/>
              </a:solidFill>
              <a:latin typeface="Arial"/>
              <a:ea typeface="Arial"/>
              <a:cs typeface="Arial"/>
              <a:sym typeface="Arial"/>
            </a:endParaRPr>
          </a:p>
        </p:txBody>
      </p:sp>
      <p:pic>
        <p:nvPicPr>
          <p:cNvPr id="484" name="Google Shape;484;p57"/>
          <p:cNvPicPr preferRelativeResize="0"/>
          <p:nvPr/>
        </p:nvPicPr>
        <p:blipFill rotWithShape="1">
          <a:blip r:embed="rId4">
            <a:alphaModFix/>
          </a:blip>
          <a:srcRect/>
          <a:stretch/>
        </p:blipFill>
        <p:spPr>
          <a:xfrm>
            <a:off x="-374006" y="-822650"/>
            <a:ext cx="2226306" cy="1990458"/>
          </a:xfrm>
          <a:prstGeom prst="rect">
            <a:avLst/>
          </a:prstGeom>
          <a:noFill/>
          <a:ln>
            <a:noFill/>
          </a:ln>
        </p:spPr>
      </p:pic>
      <p:grpSp>
        <p:nvGrpSpPr>
          <p:cNvPr id="485" name="Google Shape;485;p57"/>
          <p:cNvGrpSpPr/>
          <p:nvPr/>
        </p:nvGrpSpPr>
        <p:grpSpPr>
          <a:xfrm>
            <a:off x="8884684" y="1274932"/>
            <a:ext cx="2582740" cy="1536192"/>
            <a:chOff x="8884684" y="1274932"/>
            <a:chExt cx="2582740" cy="1536192"/>
          </a:xfrm>
        </p:grpSpPr>
        <p:grpSp>
          <p:nvGrpSpPr>
            <p:cNvPr id="486" name="Google Shape;486;p57"/>
            <p:cNvGrpSpPr/>
            <p:nvPr/>
          </p:nvGrpSpPr>
          <p:grpSpPr>
            <a:xfrm>
              <a:off x="8884684" y="1274932"/>
              <a:ext cx="2582740" cy="1536192"/>
              <a:chOff x="8884684" y="1274932"/>
              <a:chExt cx="2582740" cy="1536192"/>
            </a:xfrm>
          </p:grpSpPr>
          <p:pic>
            <p:nvPicPr>
              <p:cNvPr id="487" name="Google Shape;487;p57" descr="A screenshot of a computer screen&#10;&#10;Description automatically generated"/>
              <p:cNvPicPr preferRelativeResize="0"/>
              <p:nvPr/>
            </p:nvPicPr>
            <p:blipFill rotWithShape="1">
              <a:blip r:embed="rId5">
                <a:alphaModFix/>
              </a:blip>
              <a:srcRect/>
              <a:stretch/>
            </p:blipFill>
            <p:spPr>
              <a:xfrm>
                <a:off x="8884684" y="1274932"/>
                <a:ext cx="2582740" cy="1536192"/>
              </a:xfrm>
              <a:prstGeom prst="rect">
                <a:avLst/>
              </a:prstGeom>
              <a:noFill/>
              <a:ln>
                <a:noFill/>
              </a:ln>
            </p:spPr>
          </p:pic>
          <p:pic>
            <p:nvPicPr>
              <p:cNvPr id="488" name="Google Shape;488;p57"/>
              <p:cNvPicPr preferRelativeResize="0"/>
              <p:nvPr/>
            </p:nvPicPr>
            <p:blipFill rotWithShape="1">
              <a:blip r:embed="rId6">
                <a:alphaModFix/>
              </a:blip>
              <a:srcRect/>
              <a:stretch/>
            </p:blipFill>
            <p:spPr>
              <a:xfrm>
                <a:off x="9191822" y="1373406"/>
                <a:ext cx="1978920" cy="1245147"/>
              </a:xfrm>
              <a:prstGeom prst="rect">
                <a:avLst/>
              </a:prstGeom>
              <a:solidFill>
                <a:srgbClr val="7F7F7F"/>
              </a:solidFill>
              <a:ln>
                <a:noFill/>
              </a:ln>
            </p:spPr>
          </p:pic>
        </p:grpSp>
        <p:pic>
          <p:nvPicPr>
            <p:cNvPr id="489" name="Google Shape;489;p57"/>
            <p:cNvPicPr preferRelativeResize="0"/>
            <p:nvPr/>
          </p:nvPicPr>
          <p:blipFill rotWithShape="1">
            <a:blip r:embed="rId7">
              <a:alphaModFix/>
            </a:blip>
            <a:srcRect/>
            <a:stretch/>
          </p:blipFill>
          <p:spPr>
            <a:xfrm>
              <a:off x="9201870" y="1376827"/>
              <a:ext cx="1968872" cy="1245147"/>
            </a:xfrm>
            <a:prstGeom prst="rect">
              <a:avLst/>
            </a:prstGeom>
            <a:noFill/>
            <a:ln>
              <a:noFill/>
            </a:ln>
          </p:spPr>
        </p:pic>
      </p:grpSp>
      <p:grpSp>
        <p:nvGrpSpPr>
          <p:cNvPr id="490" name="Google Shape;490;p57"/>
          <p:cNvGrpSpPr/>
          <p:nvPr/>
        </p:nvGrpSpPr>
        <p:grpSpPr>
          <a:xfrm>
            <a:off x="4755021" y="1271628"/>
            <a:ext cx="2582740" cy="1536192"/>
            <a:chOff x="4755021" y="1271628"/>
            <a:chExt cx="2582740" cy="1536192"/>
          </a:xfrm>
        </p:grpSpPr>
        <p:grpSp>
          <p:nvGrpSpPr>
            <p:cNvPr id="491" name="Google Shape;491;p57"/>
            <p:cNvGrpSpPr/>
            <p:nvPr/>
          </p:nvGrpSpPr>
          <p:grpSpPr>
            <a:xfrm>
              <a:off x="4755021" y="1271628"/>
              <a:ext cx="2582740" cy="1536192"/>
              <a:chOff x="4755021" y="1271628"/>
              <a:chExt cx="2582740" cy="1536192"/>
            </a:xfrm>
          </p:grpSpPr>
          <p:pic>
            <p:nvPicPr>
              <p:cNvPr id="492" name="Google Shape;492;p57" descr="A screenshot of a computer screen&#10;&#10;Description automatically generated"/>
              <p:cNvPicPr preferRelativeResize="0"/>
              <p:nvPr/>
            </p:nvPicPr>
            <p:blipFill rotWithShape="1">
              <a:blip r:embed="rId5">
                <a:alphaModFix/>
              </a:blip>
              <a:srcRect/>
              <a:stretch/>
            </p:blipFill>
            <p:spPr>
              <a:xfrm>
                <a:off x="4755021" y="1271628"/>
                <a:ext cx="2582740" cy="1536192"/>
              </a:xfrm>
              <a:prstGeom prst="rect">
                <a:avLst/>
              </a:prstGeom>
              <a:noFill/>
              <a:ln>
                <a:noFill/>
              </a:ln>
            </p:spPr>
          </p:pic>
          <p:pic>
            <p:nvPicPr>
              <p:cNvPr id="493" name="Google Shape;493;p57"/>
              <p:cNvPicPr preferRelativeResize="0"/>
              <p:nvPr/>
            </p:nvPicPr>
            <p:blipFill rotWithShape="1">
              <a:blip r:embed="rId6">
                <a:alphaModFix/>
              </a:blip>
              <a:srcRect/>
              <a:stretch/>
            </p:blipFill>
            <p:spPr>
              <a:xfrm>
                <a:off x="5049481" y="1371803"/>
                <a:ext cx="1978920" cy="1245147"/>
              </a:xfrm>
              <a:prstGeom prst="rect">
                <a:avLst/>
              </a:prstGeom>
              <a:solidFill>
                <a:srgbClr val="7F7F7F"/>
              </a:solidFill>
              <a:ln>
                <a:noFill/>
              </a:ln>
            </p:spPr>
          </p:pic>
        </p:grpSp>
        <p:pic>
          <p:nvPicPr>
            <p:cNvPr id="494" name="Google Shape;494;p57"/>
            <p:cNvPicPr preferRelativeResize="0"/>
            <p:nvPr/>
          </p:nvPicPr>
          <p:blipFill rotWithShape="1">
            <a:blip r:embed="rId8">
              <a:alphaModFix/>
            </a:blip>
            <a:srcRect l="2826" r="21237" b="16646"/>
            <a:stretch/>
          </p:blipFill>
          <p:spPr>
            <a:xfrm>
              <a:off x="5059029" y="1376827"/>
              <a:ext cx="1969372" cy="1245147"/>
            </a:xfrm>
            <a:prstGeom prst="rect">
              <a:avLst/>
            </a:prstGeom>
            <a:noFill/>
            <a:ln>
              <a:noFill/>
            </a:ln>
          </p:spPr>
        </p:pic>
      </p:grpSp>
      <p:grpSp>
        <p:nvGrpSpPr>
          <p:cNvPr id="495" name="Google Shape;495;p57"/>
          <p:cNvGrpSpPr/>
          <p:nvPr/>
        </p:nvGrpSpPr>
        <p:grpSpPr>
          <a:xfrm>
            <a:off x="792144" y="1244635"/>
            <a:ext cx="2587752" cy="1539173"/>
            <a:chOff x="792144" y="1244635"/>
            <a:chExt cx="2587752" cy="1539173"/>
          </a:xfrm>
        </p:grpSpPr>
        <p:grpSp>
          <p:nvGrpSpPr>
            <p:cNvPr id="496" name="Google Shape;496;p57"/>
            <p:cNvGrpSpPr/>
            <p:nvPr/>
          </p:nvGrpSpPr>
          <p:grpSpPr>
            <a:xfrm>
              <a:off x="792144" y="1244635"/>
              <a:ext cx="2587752" cy="1539173"/>
              <a:chOff x="792144" y="1244635"/>
              <a:chExt cx="2587752" cy="1539173"/>
            </a:xfrm>
          </p:grpSpPr>
          <p:pic>
            <p:nvPicPr>
              <p:cNvPr id="497" name="Google Shape;497;p57" descr="A screenshot of a computer screen&#10;&#10;Description automatically generated"/>
              <p:cNvPicPr preferRelativeResize="0"/>
              <p:nvPr/>
            </p:nvPicPr>
            <p:blipFill rotWithShape="1">
              <a:blip r:embed="rId9">
                <a:alphaModFix/>
              </a:blip>
              <a:srcRect/>
              <a:stretch/>
            </p:blipFill>
            <p:spPr>
              <a:xfrm>
                <a:off x="792144" y="1244635"/>
                <a:ext cx="2587752" cy="1539173"/>
              </a:xfrm>
              <a:prstGeom prst="rect">
                <a:avLst/>
              </a:prstGeom>
              <a:noFill/>
              <a:ln>
                <a:noFill/>
              </a:ln>
            </p:spPr>
          </p:pic>
          <p:pic>
            <p:nvPicPr>
              <p:cNvPr id="498" name="Google Shape;498;p57"/>
              <p:cNvPicPr preferRelativeResize="0"/>
              <p:nvPr/>
            </p:nvPicPr>
            <p:blipFill rotWithShape="1">
              <a:blip r:embed="rId6">
                <a:alphaModFix/>
              </a:blip>
              <a:srcRect/>
              <a:stretch/>
            </p:blipFill>
            <p:spPr>
              <a:xfrm>
                <a:off x="1103254" y="1354536"/>
                <a:ext cx="1978920" cy="1245147"/>
              </a:xfrm>
              <a:prstGeom prst="rect">
                <a:avLst/>
              </a:prstGeom>
              <a:solidFill>
                <a:srgbClr val="7F7F7F"/>
              </a:solidFill>
              <a:ln>
                <a:noFill/>
              </a:ln>
            </p:spPr>
          </p:pic>
        </p:grpSp>
        <p:pic>
          <p:nvPicPr>
            <p:cNvPr id="499" name="Google Shape;499;p57"/>
            <p:cNvPicPr preferRelativeResize="0"/>
            <p:nvPr/>
          </p:nvPicPr>
          <p:blipFill rotWithShape="1">
            <a:blip r:embed="rId10">
              <a:alphaModFix/>
            </a:blip>
            <a:srcRect l="4442" r="21175" b="24560"/>
            <a:stretch/>
          </p:blipFill>
          <p:spPr>
            <a:xfrm>
              <a:off x="1114251" y="1371803"/>
              <a:ext cx="1967923" cy="1227880"/>
            </a:xfrm>
            <a:prstGeom prst="rect">
              <a:avLst/>
            </a:prstGeom>
            <a:noFill/>
            <a:ln>
              <a:noFill/>
            </a:ln>
          </p:spPr>
        </p:pic>
      </p:grpSp>
      <p:pic>
        <p:nvPicPr>
          <p:cNvPr id="500" name="Google Shape;500;p57"/>
          <p:cNvPicPr preferRelativeResize="0"/>
          <p:nvPr/>
        </p:nvPicPr>
        <p:blipFill rotWithShape="1">
          <a:blip r:embed="rId11">
            <a:alphaModFix/>
          </a:blip>
          <a:srcRect/>
          <a:stretch/>
        </p:blipFill>
        <p:spPr>
          <a:xfrm>
            <a:off x="1329015" y="2449894"/>
            <a:ext cx="170272" cy="105259"/>
          </a:xfrm>
          <a:prstGeom prst="rect">
            <a:avLst/>
          </a:prstGeom>
          <a:noFill/>
          <a:ln>
            <a:noFill/>
          </a:ln>
        </p:spPr>
      </p:pic>
      <p:pic>
        <p:nvPicPr>
          <p:cNvPr id="501" name="Google Shape;501;p57"/>
          <p:cNvPicPr preferRelativeResize="0"/>
          <p:nvPr/>
        </p:nvPicPr>
        <p:blipFill rotWithShape="1">
          <a:blip r:embed="rId12">
            <a:alphaModFix/>
          </a:blip>
          <a:srcRect/>
          <a:stretch/>
        </p:blipFill>
        <p:spPr>
          <a:xfrm>
            <a:off x="1324122" y="1420359"/>
            <a:ext cx="170703" cy="103641"/>
          </a:xfrm>
          <a:prstGeom prst="rect">
            <a:avLst/>
          </a:prstGeom>
          <a:noFill/>
          <a:ln>
            <a:noFill/>
          </a:ln>
        </p:spPr>
      </p:pic>
      <p:pic>
        <p:nvPicPr>
          <p:cNvPr id="502" name="Google Shape;502;p57"/>
          <p:cNvPicPr preferRelativeResize="0"/>
          <p:nvPr/>
        </p:nvPicPr>
        <p:blipFill rotWithShape="1">
          <a:blip r:embed="rId12">
            <a:alphaModFix/>
          </a:blip>
          <a:srcRect/>
          <a:stretch/>
        </p:blipFill>
        <p:spPr>
          <a:xfrm>
            <a:off x="1324896" y="1625663"/>
            <a:ext cx="170703" cy="103641"/>
          </a:xfrm>
          <a:prstGeom prst="rect">
            <a:avLst/>
          </a:prstGeom>
          <a:noFill/>
          <a:ln>
            <a:noFill/>
          </a:ln>
        </p:spPr>
      </p:pic>
      <p:pic>
        <p:nvPicPr>
          <p:cNvPr id="503" name="Google Shape;503;p57"/>
          <p:cNvPicPr preferRelativeResize="0"/>
          <p:nvPr/>
        </p:nvPicPr>
        <p:blipFill rotWithShape="1">
          <a:blip r:embed="rId12">
            <a:alphaModFix/>
          </a:blip>
          <a:srcRect/>
          <a:stretch/>
        </p:blipFill>
        <p:spPr>
          <a:xfrm>
            <a:off x="1324122" y="1830967"/>
            <a:ext cx="170703" cy="103641"/>
          </a:xfrm>
          <a:prstGeom prst="rect">
            <a:avLst/>
          </a:prstGeom>
          <a:noFill/>
          <a:ln>
            <a:noFill/>
          </a:ln>
        </p:spPr>
      </p:pic>
      <p:pic>
        <p:nvPicPr>
          <p:cNvPr id="504" name="Google Shape;504;p57"/>
          <p:cNvPicPr preferRelativeResize="0"/>
          <p:nvPr/>
        </p:nvPicPr>
        <p:blipFill rotWithShape="1">
          <a:blip r:embed="rId12">
            <a:alphaModFix/>
          </a:blip>
          <a:srcRect/>
          <a:stretch/>
        </p:blipFill>
        <p:spPr>
          <a:xfrm>
            <a:off x="1324122" y="2037762"/>
            <a:ext cx="170703" cy="103641"/>
          </a:xfrm>
          <a:prstGeom prst="rect">
            <a:avLst/>
          </a:prstGeom>
          <a:noFill/>
          <a:ln>
            <a:noFill/>
          </a:ln>
        </p:spPr>
      </p:pic>
      <p:pic>
        <p:nvPicPr>
          <p:cNvPr id="505" name="Google Shape;505;p57"/>
          <p:cNvPicPr preferRelativeResize="0"/>
          <p:nvPr/>
        </p:nvPicPr>
        <p:blipFill rotWithShape="1">
          <a:blip r:embed="rId12">
            <a:alphaModFix/>
          </a:blip>
          <a:srcRect/>
          <a:stretch/>
        </p:blipFill>
        <p:spPr>
          <a:xfrm>
            <a:off x="1328241" y="2245694"/>
            <a:ext cx="170703" cy="103641"/>
          </a:xfrm>
          <a:prstGeom prst="rect">
            <a:avLst/>
          </a:prstGeom>
          <a:noFill/>
          <a:ln>
            <a:noFill/>
          </a:ln>
        </p:spPr>
      </p:pic>
      <p:pic>
        <p:nvPicPr>
          <p:cNvPr id="506" name="Google Shape;506;p57"/>
          <p:cNvPicPr preferRelativeResize="0"/>
          <p:nvPr/>
        </p:nvPicPr>
        <p:blipFill rotWithShape="1">
          <a:blip r:embed="rId13">
            <a:alphaModFix/>
          </a:blip>
          <a:srcRect/>
          <a:stretch/>
        </p:blipFill>
        <p:spPr>
          <a:xfrm>
            <a:off x="9462008" y="1433829"/>
            <a:ext cx="82575" cy="82575"/>
          </a:xfrm>
          <a:prstGeom prst="rect">
            <a:avLst/>
          </a:prstGeom>
          <a:noFill/>
          <a:ln>
            <a:noFill/>
          </a:ln>
        </p:spPr>
      </p:pic>
      <p:pic>
        <p:nvPicPr>
          <p:cNvPr id="507" name="Google Shape;507;p57"/>
          <p:cNvPicPr preferRelativeResize="0"/>
          <p:nvPr/>
        </p:nvPicPr>
        <p:blipFill rotWithShape="1">
          <a:blip r:embed="rId14">
            <a:alphaModFix/>
          </a:blip>
          <a:srcRect/>
          <a:stretch/>
        </p:blipFill>
        <p:spPr>
          <a:xfrm>
            <a:off x="9457784" y="1849257"/>
            <a:ext cx="85351" cy="85351"/>
          </a:xfrm>
          <a:prstGeom prst="rect">
            <a:avLst/>
          </a:prstGeom>
          <a:noFill/>
          <a:ln>
            <a:noFill/>
          </a:ln>
        </p:spPr>
      </p:pic>
      <p:pic>
        <p:nvPicPr>
          <p:cNvPr id="508" name="Google Shape;508;p57"/>
          <p:cNvPicPr preferRelativeResize="0"/>
          <p:nvPr/>
        </p:nvPicPr>
        <p:blipFill rotWithShape="1">
          <a:blip r:embed="rId14">
            <a:alphaModFix/>
          </a:blip>
          <a:srcRect/>
          <a:stretch/>
        </p:blipFill>
        <p:spPr>
          <a:xfrm>
            <a:off x="9457784" y="2065242"/>
            <a:ext cx="85351" cy="85351"/>
          </a:xfrm>
          <a:prstGeom prst="rect">
            <a:avLst/>
          </a:prstGeom>
          <a:noFill/>
          <a:ln>
            <a:noFill/>
          </a:ln>
        </p:spPr>
      </p:pic>
      <p:pic>
        <p:nvPicPr>
          <p:cNvPr id="509" name="Google Shape;509;p57"/>
          <p:cNvPicPr preferRelativeResize="0"/>
          <p:nvPr/>
        </p:nvPicPr>
        <p:blipFill rotWithShape="1">
          <a:blip r:embed="rId14">
            <a:alphaModFix/>
          </a:blip>
          <a:srcRect/>
          <a:stretch/>
        </p:blipFill>
        <p:spPr>
          <a:xfrm>
            <a:off x="9457784" y="1643953"/>
            <a:ext cx="85351" cy="85351"/>
          </a:xfrm>
          <a:prstGeom prst="rect">
            <a:avLst/>
          </a:prstGeom>
          <a:noFill/>
          <a:ln>
            <a:noFill/>
          </a:ln>
        </p:spPr>
      </p:pic>
      <p:pic>
        <p:nvPicPr>
          <p:cNvPr id="510" name="Google Shape;510;p57"/>
          <p:cNvPicPr preferRelativeResize="0"/>
          <p:nvPr/>
        </p:nvPicPr>
        <p:blipFill rotWithShape="1">
          <a:blip r:embed="rId14">
            <a:alphaModFix/>
          </a:blip>
          <a:srcRect/>
          <a:stretch/>
        </p:blipFill>
        <p:spPr>
          <a:xfrm>
            <a:off x="9457784" y="2273218"/>
            <a:ext cx="85351" cy="85351"/>
          </a:xfrm>
          <a:prstGeom prst="rect">
            <a:avLst/>
          </a:prstGeom>
          <a:noFill/>
          <a:ln>
            <a:noFill/>
          </a:ln>
        </p:spPr>
      </p:pic>
      <p:pic>
        <p:nvPicPr>
          <p:cNvPr id="511" name="Google Shape;511;p57"/>
          <p:cNvPicPr preferRelativeResize="0"/>
          <p:nvPr/>
        </p:nvPicPr>
        <p:blipFill rotWithShape="1">
          <a:blip r:embed="rId14">
            <a:alphaModFix/>
          </a:blip>
          <a:srcRect/>
          <a:stretch/>
        </p:blipFill>
        <p:spPr>
          <a:xfrm>
            <a:off x="9457783" y="2481369"/>
            <a:ext cx="85351" cy="85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5"/>
          <p:cNvSpPr/>
          <p:nvPr/>
        </p:nvSpPr>
        <p:spPr>
          <a:xfrm>
            <a:off x="0" y="55884"/>
            <a:ext cx="12192000" cy="3429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17" name="Google Shape;517;p15"/>
          <p:cNvGrpSpPr/>
          <p:nvPr/>
        </p:nvGrpSpPr>
        <p:grpSpPr>
          <a:xfrm>
            <a:off x="1367308" y="2082159"/>
            <a:ext cx="3797243" cy="2258568"/>
            <a:chOff x="1367308" y="2082159"/>
            <a:chExt cx="3797243" cy="2258568"/>
          </a:xfrm>
        </p:grpSpPr>
        <p:pic>
          <p:nvPicPr>
            <p:cNvPr id="518" name="Google Shape;518;p15" descr="A screenshot of a computer screen&#10;&#10;Description automatically generated"/>
            <p:cNvPicPr preferRelativeResize="0"/>
            <p:nvPr/>
          </p:nvPicPr>
          <p:blipFill rotWithShape="1">
            <a:blip r:embed="rId3">
              <a:alphaModFix/>
            </a:blip>
            <a:srcRect/>
            <a:stretch/>
          </p:blipFill>
          <p:spPr>
            <a:xfrm>
              <a:off x="1367308" y="2082159"/>
              <a:ext cx="3797243" cy="2258568"/>
            </a:xfrm>
            <a:prstGeom prst="rect">
              <a:avLst/>
            </a:prstGeom>
            <a:noFill/>
            <a:ln>
              <a:noFill/>
            </a:ln>
          </p:spPr>
        </p:pic>
        <p:pic>
          <p:nvPicPr>
            <p:cNvPr id="519" name="Google Shape;519;p15"/>
            <p:cNvPicPr preferRelativeResize="0"/>
            <p:nvPr/>
          </p:nvPicPr>
          <p:blipFill rotWithShape="1">
            <a:blip r:embed="rId4">
              <a:alphaModFix/>
            </a:blip>
            <a:srcRect/>
            <a:stretch/>
          </p:blipFill>
          <p:spPr>
            <a:xfrm>
              <a:off x="1822179" y="2243645"/>
              <a:ext cx="2884501" cy="1802505"/>
            </a:xfrm>
            <a:prstGeom prst="rect">
              <a:avLst/>
            </a:prstGeom>
            <a:noFill/>
            <a:ln>
              <a:noFill/>
            </a:ln>
          </p:spPr>
        </p:pic>
        <p:sp>
          <p:nvSpPr>
            <p:cNvPr id="520" name="Google Shape;520;p15">
              <a:hlinkClick r:id="rId5" action="ppaction://hlinksldjump"/>
            </p:cNvPr>
            <p:cNvSpPr/>
            <p:nvPr/>
          </p:nvSpPr>
          <p:spPr>
            <a:xfrm>
              <a:off x="1822179" y="2243645"/>
              <a:ext cx="2884501" cy="1802505"/>
            </a:xfrm>
            <a:prstGeom prst="rect">
              <a:avLst/>
            </a:prstGeom>
            <a:solidFill>
              <a:schemeClr val="lt1">
                <a:alpha val="6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21" name="Google Shape;521;p15" descr="A picture containing drawing&#10;&#10;Description automatically generated">
              <a:hlinkClick r:id="rId5" action="ppaction://hlinksldjump"/>
            </p:cNvPr>
            <p:cNvPicPr preferRelativeResize="0"/>
            <p:nvPr/>
          </p:nvPicPr>
          <p:blipFill rotWithShape="1">
            <a:blip r:embed="rId6">
              <a:alphaModFix/>
            </a:blip>
            <a:srcRect/>
            <a:stretch/>
          </p:blipFill>
          <p:spPr>
            <a:xfrm>
              <a:off x="2545884" y="3034861"/>
              <a:ext cx="1370153" cy="411941"/>
            </a:xfrm>
            <a:prstGeom prst="rect">
              <a:avLst/>
            </a:prstGeom>
            <a:noFill/>
            <a:ln>
              <a:noFill/>
            </a:ln>
          </p:spPr>
        </p:pic>
      </p:grpSp>
      <p:grpSp>
        <p:nvGrpSpPr>
          <p:cNvPr id="522" name="Google Shape;522;p15"/>
          <p:cNvGrpSpPr/>
          <p:nvPr/>
        </p:nvGrpSpPr>
        <p:grpSpPr>
          <a:xfrm>
            <a:off x="7062471" y="2085684"/>
            <a:ext cx="3797243" cy="2258568"/>
            <a:chOff x="7062471" y="2085684"/>
            <a:chExt cx="3797243" cy="2258568"/>
          </a:xfrm>
        </p:grpSpPr>
        <p:pic>
          <p:nvPicPr>
            <p:cNvPr id="523" name="Google Shape;523;p15" descr="A screenshot of a computer screen&#10;&#10;Description automatically generated"/>
            <p:cNvPicPr preferRelativeResize="0"/>
            <p:nvPr/>
          </p:nvPicPr>
          <p:blipFill rotWithShape="1">
            <a:blip r:embed="rId3">
              <a:alphaModFix/>
            </a:blip>
            <a:srcRect/>
            <a:stretch/>
          </p:blipFill>
          <p:spPr>
            <a:xfrm>
              <a:off x="7062471" y="2085684"/>
              <a:ext cx="3797243" cy="2258568"/>
            </a:xfrm>
            <a:prstGeom prst="rect">
              <a:avLst/>
            </a:prstGeom>
            <a:noFill/>
            <a:ln>
              <a:noFill/>
            </a:ln>
          </p:spPr>
        </p:pic>
        <p:pic>
          <p:nvPicPr>
            <p:cNvPr id="524" name="Google Shape;524;p15"/>
            <p:cNvPicPr preferRelativeResize="0"/>
            <p:nvPr/>
          </p:nvPicPr>
          <p:blipFill rotWithShape="1">
            <a:blip r:embed="rId7">
              <a:alphaModFix/>
            </a:blip>
            <a:srcRect/>
            <a:stretch/>
          </p:blipFill>
          <p:spPr>
            <a:xfrm>
              <a:off x="7524045" y="2243645"/>
              <a:ext cx="2865758" cy="1802505"/>
            </a:xfrm>
            <a:prstGeom prst="rect">
              <a:avLst/>
            </a:prstGeom>
            <a:noFill/>
            <a:ln>
              <a:noFill/>
            </a:ln>
          </p:spPr>
        </p:pic>
        <p:sp>
          <p:nvSpPr>
            <p:cNvPr id="525" name="Google Shape;525;p15">
              <a:hlinkClick r:id="rId8" action="ppaction://hlinksldjump"/>
            </p:cNvPr>
            <p:cNvSpPr/>
            <p:nvPr/>
          </p:nvSpPr>
          <p:spPr>
            <a:xfrm>
              <a:off x="7518125" y="2243644"/>
              <a:ext cx="2884501" cy="1802505"/>
            </a:xfrm>
            <a:prstGeom prst="rect">
              <a:avLst/>
            </a:prstGeom>
            <a:solidFill>
              <a:schemeClr val="lt1">
                <a:alpha val="6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26" name="Google Shape;526;p15" descr="A picture containing drawing&#10;&#10;Description automatically generated">
              <a:hlinkClick r:id="rId8" action="ppaction://hlinksldjump"/>
            </p:cNvPr>
            <p:cNvPicPr preferRelativeResize="0"/>
            <p:nvPr/>
          </p:nvPicPr>
          <p:blipFill rotWithShape="1">
            <a:blip r:embed="rId9">
              <a:alphaModFix/>
            </a:blip>
            <a:srcRect/>
            <a:stretch/>
          </p:blipFill>
          <p:spPr>
            <a:xfrm>
              <a:off x="8138478" y="2968886"/>
              <a:ext cx="1643795" cy="543893"/>
            </a:xfrm>
            <a:prstGeom prst="rect">
              <a:avLst/>
            </a:prstGeom>
            <a:noFill/>
            <a:ln>
              <a:noFill/>
            </a:ln>
          </p:spPr>
        </p:pic>
      </p:grpSp>
      <p:pic>
        <p:nvPicPr>
          <p:cNvPr id="527" name="Google Shape;527;p15" descr="A picture containing tableware, dishware, plate, food&#10;&#10;Description automatically generated"/>
          <p:cNvPicPr preferRelativeResize="0"/>
          <p:nvPr/>
        </p:nvPicPr>
        <p:blipFill rotWithShape="1">
          <a:blip r:embed="rId10">
            <a:alphaModFix/>
          </a:blip>
          <a:srcRect/>
          <a:stretch/>
        </p:blipFill>
        <p:spPr>
          <a:xfrm>
            <a:off x="3626346" y="4760899"/>
            <a:ext cx="883411" cy="465861"/>
          </a:xfrm>
          <a:prstGeom prst="rect">
            <a:avLst/>
          </a:prstGeom>
          <a:noFill/>
          <a:ln>
            <a:noFill/>
          </a:ln>
        </p:spPr>
      </p:pic>
      <p:pic>
        <p:nvPicPr>
          <p:cNvPr id="528" name="Google Shape;528;p15" descr="A close up of a sign&#10;&#10;Description automatically generated"/>
          <p:cNvPicPr preferRelativeResize="0"/>
          <p:nvPr/>
        </p:nvPicPr>
        <p:blipFill rotWithShape="1">
          <a:blip r:embed="rId11">
            <a:alphaModFix/>
          </a:blip>
          <a:srcRect/>
          <a:stretch/>
        </p:blipFill>
        <p:spPr>
          <a:xfrm>
            <a:off x="1367308" y="4847108"/>
            <a:ext cx="1737360" cy="263569"/>
          </a:xfrm>
          <a:prstGeom prst="rect">
            <a:avLst/>
          </a:prstGeom>
          <a:noFill/>
          <a:ln>
            <a:noFill/>
          </a:ln>
        </p:spPr>
      </p:pic>
      <p:pic>
        <p:nvPicPr>
          <p:cNvPr id="529" name="Google Shape;529;p15" descr="A close up of a logo&#10;&#10;Description automatically generated"/>
          <p:cNvPicPr preferRelativeResize="0"/>
          <p:nvPr/>
        </p:nvPicPr>
        <p:blipFill rotWithShape="1">
          <a:blip r:embed="rId12">
            <a:alphaModFix/>
          </a:blip>
          <a:srcRect/>
          <a:stretch/>
        </p:blipFill>
        <p:spPr>
          <a:xfrm>
            <a:off x="1447024" y="5239514"/>
            <a:ext cx="1577927" cy="719630"/>
          </a:xfrm>
          <a:prstGeom prst="rect">
            <a:avLst/>
          </a:prstGeom>
          <a:noFill/>
          <a:ln>
            <a:noFill/>
          </a:ln>
        </p:spPr>
      </p:pic>
      <p:pic>
        <p:nvPicPr>
          <p:cNvPr id="530" name="Google Shape;530;p15"/>
          <p:cNvPicPr preferRelativeResize="0"/>
          <p:nvPr/>
        </p:nvPicPr>
        <p:blipFill rotWithShape="1">
          <a:blip r:embed="rId13">
            <a:alphaModFix/>
          </a:blip>
          <a:srcRect/>
          <a:stretch/>
        </p:blipFill>
        <p:spPr>
          <a:xfrm>
            <a:off x="8765521" y="5753110"/>
            <a:ext cx="811454" cy="327539"/>
          </a:xfrm>
          <a:prstGeom prst="rect">
            <a:avLst/>
          </a:prstGeom>
          <a:noFill/>
          <a:ln>
            <a:noFill/>
          </a:ln>
        </p:spPr>
      </p:pic>
      <p:pic>
        <p:nvPicPr>
          <p:cNvPr id="531" name="Google Shape;531;p15"/>
          <p:cNvPicPr preferRelativeResize="0"/>
          <p:nvPr/>
        </p:nvPicPr>
        <p:blipFill rotWithShape="1">
          <a:blip r:embed="rId14">
            <a:alphaModFix/>
          </a:blip>
          <a:srcRect/>
          <a:stretch/>
        </p:blipFill>
        <p:spPr>
          <a:xfrm>
            <a:off x="7597636" y="5629102"/>
            <a:ext cx="873497" cy="575555"/>
          </a:xfrm>
          <a:prstGeom prst="rect">
            <a:avLst/>
          </a:prstGeom>
          <a:noFill/>
          <a:ln>
            <a:noFill/>
          </a:ln>
        </p:spPr>
      </p:pic>
      <p:pic>
        <p:nvPicPr>
          <p:cNvPr id="532" name="Google Shape;532;p15"/>
          <p:cNvPicPr preferRelativeResize="0"/>
          <p:nvPr/>
        </p:nvPicPr>
        <p:blipFill rotWithShape="1">
          <a:blip r:embed="rId15">
            <a:alphaModFix/>
          </a:blip>
          <a:srcRect/>
          <a:stretch/>
        </p:blipFill>
        <p:spPr>
          <a:xfrm>
            <a:off x="9769874" y="4719045"/>
            <a:ext cx="649599" cy="649599"/>
          </a:xfrm>
          <a:prstGeom prst="rect">
            <a:avLst/>
          </a:prstGeom>
          <a:noFill/>
          <a:ln>
            <a:noFill/>
          </a:ln>
        </p:spPr>
      </p:pic>
      <p:pic>
        <p:nvPicPr>
          <p:cNvPr id="533" name="Google Shape;533;p15" descr="A picture containing drawing&#10;&#10;Description automatically generated"/>
          <p:cNvPicPr preferRelativeResize="0"/>
          <p:nvPr/>
        </p:nvPicPr>
        <p:blipFill rotWithShape="1">
          <a:blip r:embed="rId16">
            <a:alphaModFix/>
          </a:blip>
          <a:srcRect/>
          <a:stretch/>
        </p:blipFill>
        <p:spPr>
          <a:xfrm>
            <a:off x="9815472" y="5643658"/>
            <a:ext cx="616824" cy="546442"/>
          </a:xfrm>
          <a:prstGeom prst="rect">
            <a:avLst/>
          </a:prstGeom>
          <a:noFill/>
          <a:ln>
            <a:noFill/>
          </a:ln>
        </p:spPr>
      </p:pic>
      <p:pic>
        <p:nvPicPr>
          <p:cNvPr id="534" name="Google Shape;534;p15" descr="A picture containing book, text&#10;&#10;Description automatically generated"/>
          <p:cNvPicPr preferRelativeResize="0"/>
          <p:nvPr/>
        </p:nvPicPr>
        <p:blipFill rotWithShape="1">
          <a:blip r:embed="rId17">
            <a:alphaModFix/>
          </a:blip>
          <a:srcRect/>
          <a:stretch/>
        </p:blipFill>
        <p:spPr>
          <a:xfrm>
            <a:off x="8580867" y="4821138"/>
            <a:ext cx="811454" cy="445412"/>
          </a:xfrm>
          <a:prstGeom prst="rect">
            <a:avLst/>
          </a:prstGeom>
          <a:noFill/>
          <a:ln>
            <a:noFill/>
          </a:ln>
        </p:spPr>
      </p:pic>
      <p:pic>
        <p:nvPicPr>
          <p:cNvPr id="535" name="Google Shape;535;p15" descr="A picture containing tableware, plate, cup&#10;&#10;Description automatically generated"/>
          <p:cNvPicPr preferRelativeResize="0"/>
          <p:nvPr/>
        </p:nvPicPr>
        <p:blipFill rotWithShape="1">
          <a:blip r:embed="rId18">
            <a:alphaModFix/>
          </a:blip>
          <a:srcRect/>
          <a:stretch/>
        </p:blipFill>
        <p:spPr>
          <a:xfrm>
            <a:off x="7550059" y="4682956"/>
            <a:ext cx="649599" cy="721776"/>
          </a:xfrm>
          <a:prstGeom prst="rect">
            <a:avLst/>
          </a:prstGeom>
          <a:noFill/>
          <a:ln>
            <a:noFill/>
          </a:ln>
        </p:spPr>
      </p:pic>
      <p:sp>
        <p:nvSpPr>
          <p:cNvPr id="536" name="Google Shape;536;p15"/>
          <p:cNvSpPr txBox="1"/>
          <p:nvPr/>
        </p:nvSpPr>
        <p:spPr>
          <a:xfrm>
            <a:off x="1083722" y="1400860"/>
            <a:ext cx="4344191" cy="313640"/>
          </a:xfrm>
          <a:prstGeom prst="rect">
            <a:avLst/>
          </a:prstGeom>
          <a:noFill/>
          <a:ln>
            <a:noFill/>
          </a:ln>
        </p:spPr>
        <p:txBody>
          <a:bodyPr spcFirstLastPara="1" wrap="square" lIns="0" tIns="45700" rIns="91425" bIns="45700" anchor="t" anchorCtr="0">
            <a:noAutofit/>
          </a:bodyPr>
          <a:lstStyle/>
          <a:p>
            <a:pPr marL="0" marR="0" lvl="0" indent="0" algn="ctr" rtl="0">
              <a:lnSpc>
                <a:spcPct val="100000"/>
              </a:lnSpc>
              <a:spcBef>
                <a:spcPts val="0"/>
              </a:spcBef>
              <a:spcAft>
                <a:spcPts val="0"/>
              </a:spcAft>
              <a:buClr>
                <a:srgbClr val="595959"/>
              </a:buClr>
              <a:buSzPts val="1500"/>
              <a:buFont typeface="Arial"/>
              <a:buNone/>
            </a:pPr>
            <a:r>
              <a:rPr lang="en-US" sz="1600" b="1" i="0" u="none" strike="noStrike" cap="none" dirty="0">
                <a:solidFill>
                  <a:srgbClr val="2B5782"/>
                </a:solidFill>
                <a:latin typeface="Roboto"/>
                <a:ea typeface="Roboto"/>
                <a:cs typeface="Roboto"/>
                <a:sym typeface="Roboto"/>
              </a:rPr>
              <a:t>Vendor Tool Integration</a:t>
            </a:r>
            <a:endParaRPr sz="1100" b="0" i="0" u="none" strike="noStrike" cap="none" dirty="0">
              <a:solidFill>
                <a:srgbClr val="2B5782"/>
              </a:solidFill>
              <a:latin typeface="Roboto"/>
              <a:ea typeface="Roboto"/>
              <a:cs typeface="Roboto"/>
              <a:sym typeface="Roboto"/>
            </a:endParaRPr>
          </a:p>
        </p:txBody>
      </p:sp>
      <p:sp>
        <p:nvSpPr>
          <p:cNvPr id="537" name="Google Shape;537;p15"/>
          <p:cNvSpPr txBox="1"/>
          <p:nvPr/>
        </p:nvSpPr>
        <p:spPr>
          <a:xfrm>
            <a:off x="6814499" y="1412516"/>
            <a:ext cx="4344190" cy="357868"/>
          </a:xfrm>
          <a:prstGeom prst="rect">
            <a:avLst/>
          </a:prstGeom>
          <a:noFill/>
          <a:ln>
            <a:noFill/>
          </a:ln>
        </p:spPr>
        <p:txBody>
          <a:bodyPr spcFirstLastPara="1" wrap="square" lIns="0" tIns="45700" rIns="91425" bIns="45700" anchor="t" anchorCtr="0">
            <a:noAutofit/>
          </a:bodyPr>
          <a:lstStyle/>
          <a:p>
            <a:pPr marL="0" marR="0" lvl="0" indent="0" algn="ctr" rtl="0">
              <a:lnSpc>
                <a:spcPct val="100000"/>
              </a:lnSpc>
              <a:spcBef>
                <a:spcPts val="0"/>
              </a:spcBef>
              <a:spcAft>
                <a:spcPts val="0"/>
              </a:spcAft>
              <a:buClr>
                <a:srgbClr val="595959"/>
              </a:buClr>
              <a:buSzPts val="1500"/>
              <a:buFont typeface="Arial"/>
              <a:buNone/>
            </a:pPr>
            <a:r>
              <a:rPr lang="en-US" sz="1600" b="1" i="0" u="none" strike="noStrike" cap="none">
                <a:solidFill>
                  <a:schemeClr val="accent2"/>
                </a:solidFill>
                <a:latin typeface="Roboto"/>
                <a:ea typeface="Roboto"/>
                <a:cs typeface="Roboto"/>
                <a:sym typeface="Roboto"/>
              </a:rPr>
              <a:t>Open Source Tool Integration</a:t>
            </a:r>
            <a:endParaRPr sz="1100" b="0" i="0" u="none" strike="noStrike" cap="none">
              <a:solidFill>
                <a:srgbClr val="7F7F7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Roboto"/>
              <a:ea typeface="Roboto"/>
              <a:cs typeface="Roboto"/>
              <a:sym typeface="Roboto"/>
            </a:endParaRPr>
          </a:p>
        </p:txBody>
      </p:sp>
      <p:pic>
        <p:nvPicPr>
          <p:cNvPr id="538" name="Google Shape;538;p15"/>
          <p:cNvPicPr preferRelativeResize="0"/>
          <p:nvPr/>
        </p:nvPicPr>
        <p:blipFill rotWithShape="1">
          <a:blip r:embed="rId19">
            <a:alphaModFix/>
          </a:blip>
          <a:srcRect/>
          <a:stretch/>
        </p:blipFill>
        <p:spPr>
          <a:xfrm>
            <a:off x="1426571" y="5862261"/>
            <a:ext cx="1613715" cy="806858"/>
          </a:xfrm>
          <a:prstGeom prst="rect">
            <a:avLst/>
          </a:prstGeom>
          <a:noFill/>
          <a:ln>
            <a:noFill/>
          </a:ln>
        </p:spPr>
      </p:pic>
      <p:pic>
        <p:nvPicPr>
          <p:cNvPr id="539" name="Google Shape;539;p15"/>
          <p:cNvPicPr preferRelativeResize="0"/>
          <p:nvPr/>
        </p:nvPicPr>
        <p:blipFill rotWithShape="1">
          <a:blip r:embed="rId20">
            <a:alphaModFix/>
          </a:blip>
          <a:srcRect l="24583" t="12060" r="24142" b="13360"/>
          <a:stretch/>
        </p:blipFill>
        <p:spPr>
          <a:xfrm>
            <a:off x="3573636" y="5966102"/>
            <a:ext cx="988828" cy="712382"/>
          </a:xfrm>
          <a:prstGeom prst="rect">
            <a:avLst/>
          </a:prstGeom>
          <a:noFill/>
          <a:ln>
            <a:noFill/>
          </a:ln>
        </p:spPr>
      </p:pic>
      <p:pic>
        <p:nvPicPr>
          <p:cNvPr id="540" name="Google Shape;540;p15"/>
          <p:cNvPicPr preferRelativeResize="0"/>
          <p:nvPr/>
        </p:nvPicPr>
        <p:blipFill rotWithShape="1">
          <a:blip r:embed="rId21">
            <a:alphaModFix/>
          </a:blip>
          <a:srcRect t="37667" b="15820"/>
          <a:stretch/>
        </p:blipFill>
        <p:spPr>
          <a:xfrm>
            <a:off x="3123573" y="5439239"/>
            <a:ext cx="1888955" cy="4230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44"/>
        <p:cNvGrpSpPr/>
        <p:nvPr/>
      </p:nvGrpSpPr>
      <p:grpSpPr>
        <a:xfrm>
          <a:off x="0" y="0"/>
          <a:ext cx="0" cy="0"/>
          <a:chOff x="0" y="0"/>
          <a:chExt cx="0" cy="0"/>
        </a:xfrm>
      </p:grpSpPr>
      <p:sp>
        <p:nvSpPr>
          <p:cNvPr id="545" name="Google Shape;545;p16" descr="AWS Marketplace: Recorded Futur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46" name="Google Shape;546;p16"/>
          <p:cNvGrpSpPr/>
          <p:nvPr/>
        </p:nvGrpSpPr>
        <p:grpSpPr>
          <a:xfrm>
            <a:off x="11403294" y="495300"/>
            <a:ext cx="345535" cy="345535"/>
            <a:chOff x="11249978" y="374194"/>
            <a:chExt cx="680517" cy="680517"/>
          </a:xfrm>
        </p:grpSpPr>
        <p:sp>
          <p:nvSpPr>
            <p:cNvPr id="547" name="Google Shape;547;p16">
              <a:hlinkClick r:id="rId3" action="ppaction://hlinksldjump"/>
            </p:cNvPr>
            <p:cNvSpPr/>
            <p:nvPr/>
          </p:nvSpPr>
          <p:spPr>
            <a:xfrm>
              <a:off x="11249978" y="374194"/>
              <a:ext cx="680517" cy="680517"/>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48" name="Google Shape;548;p16">
              <a:hlinkClick r:id="rId3" action="ppaction://hlinksldjump"/>
            </p:cNvPr>
            <p:cNvPicPr preferRelativeResize="0"/>
            <p:nvPr/>
          </p:nvPicPr>
          <p:blipFill rotWithShape="1">
            <a:blip r:embed="rId4">
              <a:alphaModFix/>
            </a:blip>
            <a:srcRect/>
            <a:stretch/>
          </p:blipFill>
          <p:spPr>
            <a:xfrm rot="10800000">
              <a:off x="11439082" y="571319"/>
              <a:ext cx="286266" cy="286266"/>
            </a:xfrm>
            <a:prstGeom prst="rect">
              <a:avLst/>
            </a:prstGeom>
            <a:noFill/>
            <a:ln>
              <a:noFill/>
            </a:ln>
          </p:spPr>
        </p:pic>
      </p:grpSp>
      <p:pic>
        <p:nvPicPr>
          <p:cNvPr id="549" name="Google Shape;549;p16" descr="A picture containing drawing&#10;&#10;Description automatically generated"/>
          <p:cNvPicPr preferRelativeResize="0"/>
          <p:nvPr/>
        </p:nvPicPr>
        <p:blipFill rotWithShape="1">
          <a:blip r:embed="rId5">
            <a:alphaModFix/>
          </a:blip>
          <a:srcRect/>
          <a:stretch/>
        </p:blipFill>
        <p:spPr>
          <a:xfrm>
            <a:off x="8456393" y="3222528"/>
            <a:ext cx="2497243" cy="750805"/>
          </a:xfrm>
          <a:prstGeom prst="rect">
            <a:avLst/>
          </a:prstGeom>
          <a:noFill/>
          <a:ln>
            <a:noFill/>
          </a:ln>
        </p:spPr>
      </p:pic>
      <p:pic>
        <p:nvPicPr>
          <p:cNvPr id="550" name="Google Shape;550;p16" descr="A screenshot of a computer screen&#10;&#10;Description automatically generated"/>
          <p:cNvPicPr preferRelativeResize="0"/>
          <p:nvPr/>
        </p:nvPicPr>
        <p:blipFill rotWithShape="1">
          <a:blip r:embed="rId6">
            <a:alphaModFix/>
          </a:blip>
          <a:srcRect/>
          <a:stretch/>
        </p:blipFill>
        <p:spPr>
          <a:xfrm>
            <a:off x="618066" y="1322101"/>
            <a:ext cx="7225522" cy="4297680"/>
          </a:xfrm>
          <a:prstGeom prst="rect">
            <a:avLst/>
          </a:prstGeom>
          <a:noFill/>
          <a:ln>
            <a:noFill/>
          </a:ln>
        </p:spPr>
      </p:pic>
      <p:pic>
        <p:nvPicPr>
          <p:cNvPr id="551" name="Google Shape;551;p16"/>
          <p:cNvPicPr preferRelativeResize="0"/>
          <p:nvPr/>
        </p:nvPicPr>
        <p:blipFill rotWithShape="1">
          <a:blip r:embed="rId7">
            <a:alphaModFix/>
          </a:blip>
          <a:srcRect/>
          <a:stretch/>
        </p:blipFill>
        <p:spPr>
          <a:xfrm>
            <a:off x="1493087" y="1632248"/>
            <a:ext cx="5475479" cy="3421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55"/>
        <p:cNvGrpSpPr/>
        <p:nvPr/>
      </p:nvGrpSpPr>
      <p:grpSpPr>
        <a:xfrm>
          <a:off x="0" y="0"/>
          <a:ext cx="0" cy="0"/>
          <a:chOff x="0" y="0"/>
          <a:chExt cx="0" cy="0"/>
        </a:xfrm>
      </p:grpSpPr>
      <p:pic>
        <p:nvPicPr>
          <p:cNvPr id="556" name="Google Shape;556;p17" descr="A screenshot of a computer screen&#10;&#10;Description automatically generated"/>
          <p:cNvPicPr preferRelativeResize="0"/>
          <p:nvPr/>
        </p:nvPicPr>
        <p:blipFill rotWithShape="1">
          <a:blip r:embed="rId3">
            <a:alphaModFix/>
          </a:blip>
          <a:srcRect/>
          <a:stretch/>
        </p:blipFill>
        <p:spPr>
          <a:xfrm>
            <a:off x="618066" y="1322101"/>
            <a:ext cx="7225522" cy="4297680"/>
          </a:xfrm>
          <a:prstGeom prst="rect">
            <a:avLst/>
          </a:prstGeom>
          <a:noFill/>
          <a:ln>
            <a:noFill/>
          </a:ln>
        </p:spPr>
      </p:pic>
      <p:sp>
        <p:nvSpPr>
          <p:cNvPr id="557" name="Google Shape;557;p17" descr="AWS Marketplace: Recorded Futur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58" name="Google Shape;558;p17"/>
          <p:cNvPicPr preferRelativeResize="0"/>
          <p:nvPr/>
        </p:nvPicPr>
        <p:blipFill rotWithShape="1">
          <a:blip r:embed="rId4">
            <a:alphaModFix/>
          </a:blip>
          <a:srcRect/>
          <a:stretch/>
        </p:blipFill>
        <p:spPr>
          <a:xfrm>
            <a:off x="1493825" y="1623934"/>
            <a:ext cx="5461612" cy="3435246"/>
          </a:xfrm>
          <a:prstGeom prst="rect">
            <a:avLst/>
          </a:prstGeom>
          <a:noFill/>
          <a:ln>
            <a:noFill/>
          </a:ln>
        </p:spPr>
      </p:pic>
      <p:pic>
        <p:nvPicPr>
          <p:cNvPr id="559" name="Google Shape;559;p17" descr="A picture containing drawing&#10;&#10;Description automatically generated"/>
          <p:cNvPicPr preferRelativeResize="0"/>
          <p:nvPr/>
        </p:nvPicPr>
        <p:blipFill rotWithShape="1">
          <a:blip r:embed="rId5">
            <a:alphaModFix/>
          </a:blip>
          <a:srcRect/>
          <a:stretch/>
        </p:blipFill>
        <p:spPr>
          <a:xfrm>
            <a:off x="8303718" y="2800738"/>
            <a:ext cx="2721597" cy="1339536"/>
          </a:xfrm>
          <a:prstGeom prst="rect">
            <a:avLst/>
          </a:prstGeom>
          <a:noFill/>
          <a:ln>
            <a:noFill/>
          </a:ln>
        </p:spPr>
      </p:pic>
      <p:grpSp>
        <p:nvGrpSpPr>
          <p:cNvPr id="560" name="Google Shape;560;p17"/>
          <p:cNvGrpSpPr/>
          <p:nvPr/>
        </p:nvGrpSpPr>
        <p:grpSpPr>
          <a:xfrm>
            <a:off x="11402218" y="495300"/>
            <a:ext cx="345535" cy="345535"/>
            <a:chOff x="11249978" y="374194"/>
            <a:chExt cx="680517" cy="680517"/>
          </a:xfrm>
        </p:grpSpPr>
        <p:sp>
          <p:nvSpPr>
            <p:cNvPr id="561" name="Google Shape;561;p17">
              <a:hlinkClick r:id="rId6" action="ppaction://hlinksldjump"/>
            </p:cNvPr>
            <p:cNvSpPr/>
            <p:nvPr/>
          </p:nvSpPr>
          <p:spPr>
            <a:xfrm>
              <a:off x="11249978" y="374194"/>
              <a:ext cx="680517" cy="680517"/>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62" name="Google Shape;562;p17">
              <a:hlinkClick r:id="rId6" action="ppaction://hlinksldjump"/>
            </p:cNvPr>
            <p:cNvPicPr preferRelativeResize="0"/>
            <p:nvPr/>
          </p:nvPicPr>
          <p:blipFill rotWithShape="1">
            <a:blip r:embed="rId7">
              <a:alphaModFix/>
            </a:blip>
            <a:srcRect/>
            <a:stretch/>
          </p:blipFill>
          <p:spPr>
            <a:xfrm rot="10800000">
              <a:off x="11439082" y="571319"/>
              <a:ext cx="286266" cy="28626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18" descr="A close up of text on a white background&#10;&#10;Description automatically generated"/>
          <p:cNvPicPr preferRelativeResize="0"/>
          <p:nvPr/>
        </p:nvPicPr>
        <p:blipFill rotWithShape="1">
          <a:blip r:embed="rId3">
            <a:alphaModFix amt="20000"/>
          </a:blip>
          <a:srcRect/>
          <a:stretch/>
        </p:blipFill>
        <p:spPr>
          <a:xfrm>
            <a:off x="-21559" y="0"/>
            <a:ext cx="12235118" cy="3442810"/>
          </a:xfrm>
          <a:prstGeom prst="rect">
            <a:avLst/>
          </a:prstGeom>
          <a:noFill/>
          <a:ln>
            <a:noFill/>
          </a:ln>
        </p:spPr>
      </p:pic>
      <p:pic>
        <p:nvPicPr>
          <p:cNvPr id="569" name="Google Shape;569;p18" descr="A picture containing toy, table, bed&#10;&#10;Description automatically generated"/>
          <p:cNvPicPr preferRelativeResize="0"/>
          <p:nvPr/>
        </p:nvPicPr>
        <p:blipFill rotWithShape="1">
          <a:blip r:embed="rId4">
            <a:alphaModFix/>
          </a:blip>
          <a:srcRect/>
          <a:stretch/>
        </p:blipFill>
        <p:spPr>
          <a:xfrm>
            <a:off x="9119934" y="4364057"/>
            <a:ext cx="3090354" cy="2507390"/>
          </a:xfrm>
          <a:prstGeom prst="rect">
            <a:avLst/>
          </a:prstGeom>
          <a:noFill/>
          <a:ln>
            <a:noFill/>
          </a:ln>
        </p:spPr>
      </p:pic>
      <p:sp>
        <p:nvSpPr>
          <p:cNvPr id="570" name="Google Shape;570;p18">
            <a:hlinkClick r:id="rId5" action="ppaction://hlinksldjump"/>
          </p:cNvPr>
          <p:cNvSpPr txBox="1"/>
          <p:nvPr/>
        </p:nvSpPr>
        <p:spPr>
          <a:xfrm>
            <a:off x="1521864" y="5233230"/>
            <a:ext cx="184626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30ADE1"/>
                </a:solidFill>
                <a:latin typeface="Roboto Medium"/>
                <a:ea typeface="Roboto Medium"/>
                <a:cs typeface="Roboto Medium"/>
                <a:sym typeface="Roboto Medium"/>
              </a:rPr>
              <a:t>Security Analyst 1</a:t>
            </a:r>
            <a:endParaRPr sz="1400" b="0" i="0" u="none" strike="noStrike" cap="none">
              <a:solidFill>
                <a:srgbClr val="000000"/>
              </a:solidFill>
              <a:latin typeface="Arial"/>
              <a:ea typeface="Arial"/>
              <a:cs typeface="Arial"/>
              <a:sym typeface="Arial"/>
            </a:endParaRPr>
          </a:p>
        </p:txBody>
      </p:sp>
      <p:sp>
        <p:nvSpPr>
          <p:cNvPr id="571" name="Google Shape;571;p18">
            <a:hlinkClick r:id="rId6" action="ppaction://hlinksldjump"/>
          </p:cNvPr>
          <p:cNvSpPr txBox="1"/>
          <p:nvPr/>
        </p:nvSpPr>
        <p:spPr>
          <a:xfrm>
            <a:off x="3644717" y="4707757"/>
            <a:ext cx="187559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accent1"/>
                </a:solidFill>
                <a:latin typeface="Roboto Medium"/>
                <a:ea typeface="Roboto Medium"/>
                <a:cs typeface="Roboto Medium"/>
                <a:sym typeface="Roboto Medium"/>
              </a:rPr>
              <a:t>Security Analyst 2</a:t>
            </a:r>
            <a:endParaRPr sz="1400" b="0" i="0" u="none" strike="noStrike" cap="none" dirty="0">
              <a:solidFill>
                <a:srgbClr val="000000"/>
              </a:solidFill>
              <a:latin typeface="Arial"/>
              <a:ea typeface="Arial"/>
              <a:cs typeface="Arial"/>
              <a:sym typeface="Arial"/>
            </a:endParaRPr>
          </a:p>
        </p:txBody>
      </p:sp>
      <p:sp>
        <p:nvSpPr>
          <p:cNvPr id="572" name="Google Shape;572;p18"/>
          <p:cNvSpPr txBox="1"/>
          <p:nvPr/>
        </p:nvSpPr>
        <p:spPr>
          <a:xfrm>
            <a:off x="5825592" y="3589020"/>
            <a:ext cx="1965603" cy="338554"/>
          </a:xfrm>
          <a:prstGeom prst="rect">
            <a:avLst/>
          </a:prstGeom>
          <a:noFill/>
          <a:ln>
            <a:noFill/>
          </a:ln>
        </p:spPr>
        <p:txBody>
          <a:bodyPr spcFirstLastPara="1" wrap="square" lIns="91425" tIns="45700" rIns="91425" bIns="45700" anchor="t" anchorCtr="0">
            <a:spAutoFit/>
          </a:bodyPr>
          <a:lstStyle/>
          <a:p>
            <a:pPr lvl="0">
              <a:buSzPts val="1600"/>
            </a:pPr>
            <a:r>
              <a:rPr lang="en-US" sz="1600" dirty="0">
                <a:solidFill>
                  <a:srgbClr val="FFC912"/>
                </a:solidFill>
                <a:latin typeface="Roboto Medium"/>
                <a:ea typeface="Roboto Medium"/>
                <a:cs typeface="Roboto Medium"/>
                <a:sym typeface="Roboto Medium"/>
              </a:rPr>
              <a:t>Threat Hunter</a:t>
            </a:r>
            <a:endParaRPr lang="en-US" dirty="0"/>
          </a:p>
        </p:txBody>
      </p:sp>
      <p:sp>
        <p:nvSpPr>
          <p:cNvPr id="573" name="Google Shape;573;p18">
            <a:hlinkClick r:id="rId7" action="ppaction://hlinksldjump"/>
          </p:cNvPr>
          <p:cNvSpPr txBox="1"/>
          <p:nvPr/>
        </p:nvSpPr>
        <p:spPr>
          <a:xfrm>
            <a:off x="5825591" y="3918650"/>
            <a:ext cx="309035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FFC912"/>
                </a:solidFill>
                <a:latin typeface="Roboto Medium"/>
                <a:ea typeface="Roboto Medium"/>
                <a:cs typeface="Roboto Medium"/>
                <a:sym typeface="Roboto Medium"/>
              </a:rPr>
              <a:t>Web Application Security</a:t>
            </a:r>
            <a:endParaRPr sz="1400" b="0" i="0" u="none" strike="noStrike" cap="none" dirty="0">
              <a:solidFill>
                <a:srgbClr val="000000"/>
              </a:solidFill>
              <a:latin typeface="Arial"/>
              <a:ea typeface="Arial"/>
              <a:cs typeface="Arial"/>
              <a:sym typeface="Arial"/>
            </a:endParaRPr>
          </a:p>
        </p:txBody>
      </p:sp>
      <p:sp>
        <p:nvSpPr>
          <p:cNvPr id="574" name="Google Shape;574;p18"/>
          <p:cNvSpPr txBox="1"/>
          <p:nvPr/>
        </p:nvSpPr>
        <p:spPr>
          <a:xfrm>
            <a:off x="5825592" y="4258503"/>
            <a:ext cx="262123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FFC912"/>
                </a:solidFill>
                <a:latin typeface="Roboto Medium"/>
                <a:ea typeface="Roboto Medium"/>
                <a:cs typeface="Roboto Medium"/>
                <a:sym typeface="Roboto Medium"/>
              </a:rPr>
              <a:t>Secure Coding</a:t>
            </a:r>
            <a:endParaRPr sz="1400" b="0" i="0" u="none" strike="noStrike" cap="none" dirty="0">
              <a:solidFill>
                <a:srgbClr val="000000"/>
              </a:solidFill>
              <a:latin typeface="Arial"/>
              <a:ea typeface="Arial"/>
              <a:cs typeface="Arial"/>
              <a:sym typeface="Arial"/>
            </a:endParaRPr>
          </a:p>
        </p:txBody>
      </p:sp>
      <p:sp>
        <p:nvSpPr>
          <p:cNvPr id="575" name="Google Shape;575;p18"/>
          <p:cNvSpPr/>
          <p:nvPr/>
        </p:nvSpPr>
        <p:spPr>
          <a:xfrm>
            <a:off x="3368128" y="3772771"/>
            <a:ext cx="2272553" cy="1065760"/>
          </a:xfrm>
          <a:custGeom>
            <a:avLst/>
            <a:gdLst/>
            <a:ahLst/>
            <a:cxnLst/>
            <a:rect l="l" t="t" r="r" b="b"/>
            <a:pathLst>
              <a:path w="2272553" h="1600201" extrusionOk="0">
                <a:moveTo>
                  <a:pt x="0" y="1600201"/>
                </a:moveTo>
                <a:lnTo>
                  <a:pt x="995082" y="995084"/>
                </a:lnTo>
                <a:lnTo>
                  <a:pt x="2272553" y="995084"/>
                </a:lnTo>
                <a:cubicBezTo>
                  <a:pt x="2268071" y="667872"/>
                  <a:pt x="2263588" y="327212"/>
                  <a:pt x="2259106" y="0"/>
                </a:cubicBezTo>
              </a:path>
            </a:pathLst>
          </a:custGeom>
          <a:noFill/>
          <a:ln w="25400" cap="flat" cmpd="sng">
            <a:solidFill>
              <a:srgbClr val="FFC9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6" name="Google Shape;576;p18"/>
          <p:cNvSpPr/>
          <p:nvPr/>
        </p:nvSpPr>
        <p:spPr>
          <a:xfrm rot="10800000" flipH="1">
            <a:off x="1347158" y="4838531"/>
            <a:ext cx="2020970" cy="564325"/>
          </a:xfrm>
          <a:custGeom>
            <a:avLst/>
            <a:gdLst/>
            <a:ahLst/>
            <a:cxnLst/>
            <a:rect l="l" t="t" r="r" b="b"/>
            <a:pathLst>
              <a:path w="3496236" h="900952" extrusionOk="0">
                <a:moveTo>
                  <a:pt x="0" y="0"/>
                </a:moveTo>
                <a:lnTo>
                  <a:pt x="793377" y="900952"/>
                </a:lnTo>
                <a:lnTo>
                  <a:pt x="3496236" y="900952"/>
                </a:lnTo>
              </a:path>
            </a:pathLst>
          </a:custGeom>
          <a:noFill/>
          <a:ln w="25400" cap="flat" cmpd="sng">
            <a:solidFill>
              <a:schemeClr val="accent1"/>
            </a:solidFill>
            <a:prstDash val="solid"/>
            <a:miter lim="800000"/>
            <a:headEnd type="none" w="sm" len="sm"/>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577" name="Google Shape;577;p18"/>
          <p:cNvCxnSpPr/>
          <p:nvPr/>
        </p:nvCxnSpPr>
        <p:spPr>
          <a:xfrm>
            <a:off x="-135467" y="5421760"/>
            <a:ext cx="1482625" cy="0"/>
          </a:xfrm>
          <a:prstGeom prst="straightConnector1">
            <a:avLst/>
          </a:prstGeom>
          <a:noFill/>
          <a:ln w="25400" cap="rnd" cmpd="sng">
            <a:solidFill>
              <a:schemeClr val="accent4"/>
            </a:solidFill>
            <a:prstDash val="solid"/>
            <a:round/>
            <a:headEnd type="none" w="sm" len="sm"/>
            <a:tailEnd type="oval" w="lg" len="lg"/>
          </a:ln>
        </p:spPr>
      </p:cxnSp>
      <p:sp>
        <p:nvSpPr>
          <p:cNvPr id="578" name="Google Shape;578;p18"/>
          <p:cNvSpPr/>
          <p:nvPr/>
        </p:nvSpPr>
        <p:spPr>
          <a:xfrm>
            <a:off x="5572662" y="4029980"/>
            <a:ext cx="128016" cy="128016"/>
          </a:xfrm>
          <a:prstGeom prst="ellipse">
            <a:avLst/>
          </a:prstGeom>
          <a:solidFill>
            <a:srgbClr val="FFC9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9" name="Google Shape;579;p18"/>
          <p:cNvSpPr/>
          <p:nvPr/>
        </p:nvSpPr>
        <p:spPr>
          <a:xfrm>
            <a:off x="5578041" y="4347857"/>
            <a:ext cx="128016" cy="128016"/>
          </a:xfrm>
          <a:prstGeom prst="ellipse">
            <a:avLst/>
          </a:prstGeom>
          <a:solidFill>
            <a:srgbClr val="FFC9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80" name="Google Shape;580;p18"/>
          <p:cNvGrpSpPr/>
          <p:nvPr/>
        </p:nvGrpSpPr>
        <p:grpSpPr>
          <a:xfrm>
            <a:off x="400924" y="1373143"/>
            <a:ext cx="11276969" cy="809878"/>
            <a:chOff x="400924" y="1373143"/>
            <a:chExt cx="11276969" cy="809878"/>
          </a:xfrm>
        </p:grpSpPr>
        <p:sp>
          <p:nvSpPr>
            <p:cNvPr id="581" name="Google Shape;581;p18"/>
            <p:cNvSpPr txBox="1"/>
            <p:nvPr/>
          </p:nvSpPr>
          <p:spPr>
            <a:xfrm>
              <a:off x="400924" y="1625366"/>
              <a:ext cx="1253869"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2"/>
                  </a:solidFill>
                  <a:latin typeface="Roboto Medium"/>
                  <a:ea typeface="Roboto Medium"/>
                  <a:cs typeface="Roboto Medium"/>
                  <a:sym typeface="Roboto Medium"/>
                </a:rPr>
                <a:t>Individual</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2"/>
                  </a:solidFill>
                  <a:latin typeface="Roboto Medium"/>
                  <a:ea typeface="Roboto Medium"/>
                  <a:cs typeface="Roboto Medium"/>
                  <a:sym typeface="Roboto Medium"/>
                </a:rPr>
                <a:t>Assessment</a:t>
              </a:r>
              <a:endParaRPr sz="1400" b="0" i="0" u="none" strike="noStrike" cap="none" dirty="0">
                <a:solidFill>
                  <a:srgbClr val="000000"/>
                </a:solidFill>
                <a:latin typeface="Arial"/>
                <a:ea typeface="Arial"/>
                <a:cs typeface="Arial"/>
                <a:sym typeface="Arial"/>
              </a:endParaRPr>
            </a:p>
          </p:txBody>
        </p:sp>
        <p:sp>
          <p:nvSpPr>
            <p:cNvPr id="582" name="Google Shape;582;p18"/>
            <p:cNvSpPr txBox="1"/>
            <p:nvPr/>
          </p:nvSpPr>
          <p:spPr>
            <a:xfrm>
              <a:off x="1610109" y="1625407"/>
              <a:ext cx="1669774"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2"/>
                  </a:solidFill>
                  <a:latin typeface="Roboto Medium"/>
                  <a:ea typeface="Roboto Medium"/>
                  <a:cs typeface="Roboto Medium"/>
                  <a:sym typeface="Roboto Medium"/>
                </a:rPr>
                <a:t>Role-Based Battle Path</a:t>
              </a:r>
              <a:endParaRPr sz="1400" b="0" i="0" u="none" strike="noStrike" cap="none" dirty="0">
                <a:solidFill>
                  <a:srgbClr val="000000"/>
                </a:solidFill>
                <a:latin typeface="Arial"/>
                <a:ea typeface="Arial"/>
                <a:cs typeface="Arial"/>
                <a:sym typeface="Arial"/>
              </a:endParaRPr>
            </a:p>
          </p:txBody>
        </p:sp>
        <p:sp>
          <p:nvSpPr>
            <p:cNvPr id="583" name="Google Shape;583;p18"/>
            <p:cNvSpPr txBox="1"/>
            <p:nvPr/>
          </p:nvSpPr>
          <p:spPr>
            <a:xfrm>
              <a:off x="3380409" y="1620165"/>
              <a:ext cx="1472711"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2"/>
                  </a:solidFill>
                  <a:latin typeface="Roboto Medium"/>
                  <a:ea typeface="Roboto Medium"/>
                  <a:cs typeface="Roboto Medium"/>
                  <a:sym typeface="Roboto Medium"/>
                </a:rPr>
                <a:t>Individual Training</a:t>
              </a:r>
              <a:endParaRPr sz="1400" b="0" i="0" u="none" strike="noStrike" cap="none" dirty="0">
                <a:solidFill>
                  <a:srgbClr val="000000"/>
                </a:solidFill>
                <a:latin typeface="Arial"/>
                <a:ea typeface="Arial"/>
                <a:cs typeface="Arial"/>
                <a:sym typeface="Arial"/>
              </a:endParaRPr>
            </a:p>
          </p:txBody>
        </p:sp>
        <p:sp>
          <p:nvSpPr>
            <p:cNvPr id="584" name="Google Shape;584;p18"/>
            <p:cNvSpPr txBox="1"/>
            <p:nvPr/>
          </p:nvSpPr>
          <p:spPr>
            <a:xfrm>
              <a:off x="5057506" y="1619562"/>
              <a:ext cx="1541322"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2"/>
                  </a:solidFill>
                  <a:latin typeface="Roboto Medium"/>
                  <a:ea typeface="Roboto Medium"/>
                  <a:cs typeface="Roboto Medium"/>
                  <a:sym typeface="Roboto Medium"/>
                </a:rPr>
                <a:t>Individual Challenges</a:t>
              </a:r>
              <a:endParaRPr sz="1400" b="0" i="0" u="none" strike="noStrike" cap="none" dirty="0">
                <a:solidFill>
                  <a:srgbClr val="000000"/>
                </a:solidFill>
                <a:latin typeface="Arial"/>
                <a:ea typeface="Arial"/>
                <a:cs typeface="Arial"/>
                <a:sym typeface="Arial"/>
              </a:endParaRPr>
            </a:p>
          </p:txBody>
        </p:sp>
        <p:sp>
          <p:nvSpPr>
            <p:cNvPr id="585" name="Google Shape;585;p18"/>
            <p:cNvSpPr txBox="1"/>
            <p:nvPr/>
          </p:nvSpPr>
          <p:spPr>
            <a:xfrm>
              <a:off x="6965423" y="1629023"/>
              <a:ext cx="1176696"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2"/>
                  </a:solidFill>
                  <a:latin typeface="Roboto Medium"/>
                  <a:ea typeface="Roboto Medium"/>
                  <a:cs typeface="Roboto Medium"/>
                  <a:sym typeface="Roboto Medium"/>
                </a:rPr>
                <a:t>Team Exercises</a:t>
              </a:r>
              <a:endParaRPr sz="1400" b="0" i="0" u="none" strike="noStrike" cap="none" dirty="0">
                <a:solidFill>
                  <a:srgbClr val="000000"/>
                </a:solidFill>
                <a:latin typeface="Arial"/>
                <a:ea typeface="Arial"/>
                <a:cs typeface="Arial"/>
                <a:sym typeface="Arial"/>
              </a:endParaRPr>
            </a:p>
          </p:txBody>
        </p:sp>
        <p:sp>
          <p:nvSpPr>
            <p:cNvPr id="586" name="Google Shape;586;p18"/>
            <p:cNvSpPr txBox="1"/>
            <p:nvPr/>
          </p:nvSpPr>
          <p:spPr>
            <a:xfrm>
              <a:off x="10301493" y="1373143"/>
              <a:ext cx="13764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2"/>
                  </a:solidFill>
                  <a:latin typeface="Roboto Medium"/>
                  <a:ea typeface="Roboto Medium"/>
                  <a:cs typeface="Roboto Medium"/>
                  <a:sym typeface="Roboto Medium"/>
                </a:rPr>
                <a:t>Mission</a:t>
              </a:r>
              <a:endParaRPr dirty="0"/>
            </a:p>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2"/>
                  </a:solidFill>
                  <a:latin typeface="Roboto Medium"/>
                  <a:ea typeface="Roboto Medium"/>
                  <a:cs typeface="Roboto Medium"/>
                  <a:sym typeface="Roboto Medium"/>
                </a:rPr>
                <a:t>Ready</a:t>
              </a:r>
              <a:endParaRPr sz="1400" b="0" i="0" u="none" strike="noStrike" cap="none" dirty="0">
                <a:solidFill>
                  <a:srgbClr val="000000"/>
                </a:solidFill>
                <a:latin typeface="Arial"/>
                <a:ea typeface="Arial"/>
                <a:cs typeface="Arial"/>
                <a:sym typeface="Arial"/>
              </a:endParaRPr>
            </a:p>
          </p:txBody>
        </p:sp>
        <p:sp>
          <p:nvSpPr>
            <p:cNvPr id="587" name="Google Shape;587;p18"/>
            <p:cNvSpPr txBox="1"/>
            <p:nvPr/>
          </p:nvSpPr>
          <p:spPr>
            <a:xfrm>
              <a:off x="8436408" y="1625509"/>
              <a:ext cx="1658307"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2"/>
                  </a:solidFill>
                  <a:latin typeface="Roboto Medium"/>
                  <a:ea typeface="Roboto Medium"/>
                  <a:cs typeface="Roboto Medium"/>
                  <a:sym typeface="Roboto Medium"/>
                </a:rPr>
                <a:t>Team Assessments</a:t>
              </a:r>
              <a:endParaRPr sz="1400" b="0" i="0" u="none" strike="noStrike" cap="none" dirty="0">
                <a:solidFill>
                  <a:srgbClr val="000000"/>
                </a:solidFill>
                <a:latin typeface="Arial"/>
                <a:ea typeface="Arial"/>
                <a:cs typeface="Arial"/>
                <a:sym typeface="Arial"/>
              </a:endParaRPr>
            </a:p>
          </p:txBody>
        </p:sp>
      </p:grpSp>
      <p:sp>
        <p:nvSpPr>
          <p:cNvPr id="588" name="Google Shape;588;p18"/>
          <p:cNvSpPr txBox="1"/>
          <p:nvPr/>
        </p:nvSpPr>
        <p:spPr>
          <a:xfrm>
            <a:off x="789486" y="423184"/>
            <a:ext cx="652571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dirty="0">
                <a:solidFill>
                  <a:srgbClr val="214378"/>
                </a:solidFill>
                <a:latin typeface="Roboto"/>
                <a:ea typeface="Roboto"/>
                <a:cs typeface="Roboto"/>
                <a:sym typeface="Roboto"/>
              </a:rPr>
              <a:t>RangeForce</a:t>
            </a:r>
            <a:r>
              <a:rPr lang="en-US" sz="2400" b="1" i="0" u="none" strike="noStrike" cap="none" dirty="0">
                <a:solidFill>
                  <a:srgbClr val="214378"/>
                </a:solidFill>
                <a:latin typeface="Roboto"/>
                <a:ea typeface="Roboto"/>
                <a:cs typeface="Roboto"/>
                <a:sym typeface="Roboto"/>
              </a:rPr>
              <a:t> </a:t>
            </a:r>
            <a:r>
              <a:rPr lang="en-US" sz="3200" b="1" i="0" u="none" strike="noStrike" cap="none" dirty="0">
                <a:solidFill>
                  <a:srgbClr val="214378"/>
                </a:solidFill>
                <a:latin typeface="Roboto"/>
                <a:ea typeface="Roboto"/>
                <a:cs typeface="Roboto"/>
                <a:sym typeface="Roboto"/>
              </a:rPr>
              <a:t>Continuous</a:t>
            </a:r>
            <a:r>
              <a:rPr lang="en-US" sz="2400" b="1" i="0" u="none" strike="noStrike" cap="none" dirty="0">
                <a:solidFill>
                  <a:srgbClr val="214378"/>
                </a:solidFill>
                <a:latin typeface="Roboto"/>
                <a:ea typeface="Roboto"/>
                <a:cs typeface="Roboto"/>
                <a:sym typeface="Roboto"/>
              </a:rPr>
              <a:t> </a:t>
            </a:r>
            <a:r>
              <a:rPr lang="en-US" sz="3200" b="1" i="0" u="none" strike="noStrike" cap="none" dirty="0">
                <a:solidFill>
                  <a:srgbClr val="214378"/>
                </a:solidFill>
                <a:latin typeface="Roboto"/>
                <a:ea typeface="Roboto"/>
                <a:cs typeface="Roboto"/>
                <a:sym typeface="Roboto"/>
              </a:rPr>
              <a:t>Training</a:t>
            </a:r>
            <a:endParaRPr sz="2400" b="1" i="0" u="none" strike="noStrike" cap="none" dirty="0">
              <a:solidFill>
                <a:srgbClr val="214378"/>
              </a:solidFill>
              <a:latin typeface="Roboto"/>
              <a:ea typeface="Roboto"/>
              <a:cs typeface="Roboto"/>
              <a:sym typeface="Roboto"/>
            </a:endParaRPr>
          </a:p>
        </p:txBody>
      </p:sp>
      <p:sp>
        <p:nvSpPr>
          <p:cNvPr id="589" name="Google Shape;589;p18"/>
          <p:cNvSpPr/>
          <p:nvPr/>
        </p:nvSpPr>
        <p:spPr>
          <a:xfrm>
            <a:off x="5572662" y="3714062"/>
            <a:ext cx="128016" cy="128016"/>
          </a:xfrm>
          <a:prstGeom prst="ellipse">
            <a:avLst/>
          </a:prstGeom>
          <a:solidFill>
            <a:srgbClr val="FFC9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90" name="Google Shape;590;p18"/>
          <p:cNvGrpSpPr/>
          <p:nvPr/>
        </p:nvGrpSpPr>
        <p:grpSpPr>
          <a:xfrm>
            <a:off x="10640103" y="1949677"/>
            <a:ext cx="728840" cy="759156"/>
            <a:chOff x="5883403" y="1711296"/>
            <a:chExt cx="2695452" cy="2719846"/>
          </a:xfrm>
        </p:grpSpPr>
        <p:pic>
          <p:nvPicPr>
            <p:cNvPr id="591" name="Google Shape;591;p18"/>
            <p:cNvPicPr preferRelativeResize="0"/>
            <p:nvPr/>
          </p:nvPicPr>
          <p:blipFill rotWithShape="1">
            <a:blip r:embed="rId8">
              <a:alphaModFix/>
            </a:blip>
            <a:srcRect b="48229"/>
            <a:stretch/>
          </p:blipFill>
          <p:spPr>
            <a:xfrm>
              <a:off x="5883404" y="1711296"/>
              <a:ext cx="2695451" cy="1395462"/>
            </a:xfrm>
            <a:prstGeom prst="rect">
              <a:avLst/>
            </a:prstGeom>
            <a:noFill/>
            <a:ln>
              <a:noFill/>
            </a:ln>
          </p:spPr>
        </p:pic>
        <p:pic>
          <p:nvPicPr>
            <p:cNvPr id="592" name="Google Shape;592;p18"/>
            <p:cNvPicPr preferRelativeResize="0"/>
            <p:nvPr/>
          </p:nvPicPr>
          <p:blipFill rotWithShape="1">
            <a:blip r:embed="rId9">
              <a:alphaModFix/>
            </a:blip>
            <a:srcRect t="49319"/>
            <a:stretch/>
          </p:blipFill>
          <p:spPr>
            <a:xfrm>
              <a:off x="5883403" y="3065051"/>
              <a:ext cx="2695451" cy="1366091"/>
            </a:xfrm>
            <a:prstGeom prst="rect">
              <a:avLst/>
            </a:prstGeom>
            <a:noFill/>
            <a:ln>
              <a:noFill/>
            </a:ln>
          </p:spPr>
        </p:pic>
      </p:grpSp>
      <p:grpSp>
        <p:nvGrpSpPr>
          <p:cNvPr id="593" name="Google Shape;593;p18"/>
          <p:cNvGrpSpPr/>
          <p:nvPr/>
        </p:nvGrpSpPr>
        <p:grpSpPr>
          <a:xfrm>
            <a:off x="915478" y="2096178"/>
            <a:ext cx="10317198" cy="468563"/>
            <a:chOff x="915478" y="2096178"/>
            <a:chExt cx="10317198" cy="468563"/>
          </a:xfrm>
        </p:grpSpPr>
        <p:grpSp>
          <p:nvGrpSpPr>
            <p:cNvPr id="594" name="Google Shape;594;p18"/>
            <p:cNvGrpSpPr/>
            <p:nvPr/>
          </p:nvGrpSpPr>
          <p:grpSpPr>
            <a:xfrm>
              <a:off x="915478" y="2269076"/>
              <a:ext cx="9957872" cy="227382"/>
              <a:chOff x="1146390" y="2041768"/>
              <a:chExt cx="9957872" cy="227382"/>
            </a:xfrm>
          </p:grpSpPr>
          <p:cxnSp>
            <p:nvCxnSpPr>
              <p:cNvPr id="595" name="Google Shape;595;p18"/>
              <p:cNvCxnSpPr>
                <a:stCxn id="596" idx="3"/>
              </p:cNvCxnSpPr>
              <p:nvPr/>
            </p:nvCxnSpPr>
            <p:spPr>
              <a:xfrm>
                <a:off x="1371962" y="2154554"/>
                <a:ext cx="9732300" cy="900"/>
              </a:xfrm>
              <a:prstGeom prst="straightConnector1">
                <a:avLst/>
              </a:prstGeom>
              <a:noFill/>
              <a:ln w="25400" cap="flat" cmpd="sng">
                <a:solidFill>
                  <a:schemeClr val="accent1"/>
                </a:solidFill>
                <a:prstDash val="solid"/>
                <a:miter lim="800000"/>
                <a:headEnd type="none" w="sm" len="sm"/>
                <a:tailEnd type="none" w="sm" len="sm"/>
              </a:ln>
            </p:spPr>
          </p:cxnSp>
          <p:sp>
            <p:nvSpPr>
              <p:cNvPr id="597" name="Google Shape;597;p18"/>
              <p:cNvSpPr/>
              <p:nvPr/>
            </p:nvSpPr>
            <p:spPr>
              <a:xfrm>
                <a:off x="5954347" y="2041768"/>
                <a:ext cx="227382" cy="22738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798FB1"/>
                  </a:solidFill>
                  <a:latin typeface="Arial"/>
                  <a:ea typeface="Arial"/>
                  <a:cs typeface="Arial"/>
                  <a:sym typeface="Arial"/>
                </a:endParaRPr>
              </a:p>
            </p:txBody>
          </p:sp>
          <p:sp>
            <p:nvSpPr>
              <p:cNvPr id="598" name="Google Shape;598;p18"/>
              <p:cNvSpPr/>
              <p:nvPr/>
            </p:nvSpPr>
            <p:spPr>
              <a:xfrm>
                <a:off x="7670992" y="2041768"/>
                <a:ext cx="227382" cy="22738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Google Shape;599;p18"/>
              <p:cNvSpPr/>
              <p:nvPr/>
            </p:nvSpPr>
            <p:spPr>
              <a:xfrm>
                <a:off x="9387637" y="2041768"/>
                <a:ext cx="227382" cy="22738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0" name="Google Shape;600;p18"/>
              <p:cNvSpPr/>
              <p:nvPr/>
            </p:nvSpPr>
            <p:spPr>
              <a:xfrm>
                <a:off x="2521057" y="2041768"/>
                <a:ext cx="227382" cy="22738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2"/>
                  </a:solidFill>
                  <a:latin typeface="Arial"/>
                  <a:ea typeface="Arial"/>
                  <a:cs typeface="Arial"/>
                  <a:sym typeface="Arial"/>
                </a:endParaRPr>
              </a:p>
            </p:txBody>
          </p:sp>
          <p:sp>
            <p:nvSpPr>
              <p:cNvPr id="601" name="Google Shape;601;p18"/>
              <p:cNvSpPr/>
              <p:nvPr/>
            </p:nvSpPr>
            <p:spPr>
              <a:xfrm>
                <a:off x="4237702" y="2041768"/>
                <a:ext cx="227382" cy="22738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C384B"/>
                  </a:solidFill>
                  <a:latin typeface="Arial"/>
                  <a:ea typeface="Arial"/>
                  <a:cs typeface="Arial"/>
                  <a:sym typeface="Arial"/>
                </a:endParaRPr>
              </a:p>
            </p:txBody>
          </p:sp>
          <p:pic>
            <p:nvPicPr>
              <p:cNvPr id="596" name="Google Shape;596;p18"/>
              <p:cNvPicPr preferRelativeResize="0"/>
              <p:nvPr/>
            </p:nvPicPr>
            <p:blipFill rotWithShape="1">
              <a:blip r:embed="rId10">
                <a:alphaModFix/>
              </a:blip>
              <a:srcRect/>
              <a:stretch/>
            </p:blipFill>
            <p:spPr>
              <a:xfrm>
                <a:off x="1146390" y="2041768"/>
                <a:ext cx="225572" cy="225572"/>
              </a:xfrm>
              <a:prstGeom prst="rect">
                <a:avLst/>
              </a:prstGeom>
              <a:noFill/>
              <a:ln>
                <a:noFill/>
              </a:ln>
            </p:spPr>
          </p:pic>
        </p:grpSp>
        <p:pic>
          <p:nvPicPr>
            <p:cNvPr id="602" name="Google Shape;602;p18"/>
            <p:cNvPicPr preferRelativeResize="0"/>
            <p:nvPr/>
          </p:nvPicPr>
          <p:blipFill rotWithShape="1">
            <a:blip r:embed="rId11">
              <a:alphaModFix/>
            </a:blip>
            <a:srcRect/>
            <a:stretch/>
          </p:blipFill>
          <p:spPr>
            <a:xfrm>
              <a:off x="10776761" y="2096178"/>
              <a:ext cx="455915" cy="46856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1000"/>
                                        <p:tgtEl>
                                          <p:spTgt spid="578"/>
                                        </p:tgtEl>
                                      </p:cBhvr>
                                    </p:animEffect>
                                  </p:childTnLst>
                                </p:cTn>
                              </p:par>
                              <p:par>
                                <p:cTn id="8" presetID="10" presetClass="entr" presetSubtype="0" fill="hold" nodeType="withEffect">
                                  <p:stCondLst>
                                    <p:cond delay="0"/>
                                  </p:stCondLst>
                                  <p:childTnLst>
                                    <p:set>
                                      <p:cBhvr>
                                        <p:cTn id="9" dur="1" fill="hold">
                                          <p:stCondLst>
                                            <p:cond delay="0"/>
                                          </p:stCondLst>
                                        </p:cTn>
                                        <p:tgtEl>
                                          <p:spTgt spid="593"/>
                                        </p:tgtEl>
                                        <p:attrNameLst>
                                          <p:attrName>style.visibility</p:attrName>
                                        </p:attrNameLst>
                                      </p:cBhvr>
                                      <p:to>
                                        <p:strVal val="visible"/>
                                      </p:to>
                                    </p:set>
                                    <p:animEffect transition="in" filter="fade">
                                      <p:cBhvr>
                                        <p:cTn id="10" dur="1000"/>
                                        <p:tgtEl>
                                          <p:spTgt spid="59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590"/>
                                        </p:tgtEl>
                                        <p:attrNameLst>
                                          <p:attrName>style.visibility</p:attrName>
                                        </p:attrNameLst>
                                      </p:cBhvr>
                                      <p:to>
                                        <p:strVal val="visible"/>
                                      </p:to>
                                    </p:set>
                                    <p:animEffect transition="in" filter="fade">
                                      <p:cBhvr>
                                        <p:cTn id="14" dur="1000"/>
                                        <p:tgtEl>
                                          <p:spTgt spid="590"/>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577"/>
                                        </p:tgtEl>
                                        <p:attrNameLst>
                                          <p:attrName>style.visibility</p:attrName>
                                        </p:attrNameLst>
                                      </p:cBhvr>
                                      <p:to>
                                        <p:strVal val="visible"/>
                                      </p:to>
                                    </p:set>
                                    <p:animEffect transition="in" filter="fade">
                                      <p:cBhvr>
                                        <p:cTn id="18" dur="1000"/>
                                        <p:tgtEl>
                                          <p:spTgt spid="577"/>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570"/>
                                        </p:tgtEl>
                                        <p:attrNameLst>
                                          <p:attrName>style.visibility</p:attrName>
                                        </p:attrNameLst>
                                      </p:cBhvr>
                                      <p:to>
                                        <p:strVal val="visible"/>
                                      </p:to>
                                    </p:set>
                                    <p:animEffect transition="in" filter="fade">
                                      <p:cBhvr>
                                        <p:cTn id="22" dur="500"/>
                                        <p:tgtEl>
                                          <p:spTgt spid="570"/>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571"/>
                                        </p:tgtEl>
                                        <p:attrNameLst>
                                          <p:attrName>style.visibility</p:attrName>
                                        </p:attrNameLst>
                                      </p:cBhvr>
                                      <p:to>
                                        <p:strVal val="visible"/>
                                      </p:to>
                                    </p:set>
                                    <p:animEffect transition="in" filter="fade">
                                      <p:cBhvr>
                                        <p:cTn id="26" dur="500"/>
                                        <p:tgtEl>
                                          <p:spTgt spid="571"/>
                                        </p:tgtEl>
                                      </p:cBhvr>
                                    </p:animEffect>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576"/>
                                        </p:tgtEl>
                                        <p:attrNameLst>
                                          <p:attrName>style.visibility</p:attrName>
                                        </p:attrNameLst>
                                      </p:cBhvr>
                                      <p:to>
                                        <p:strVal val="visible"/>
                                      </p:to>
                                    </p:set>
                                    <p:animEffect transition="in" filter="fade">
                                      <p:cBhvr>
                                        <p:cTn id="30" dur="500"/>
                                        <p:tgtEl>
                                          <p:spTgt spid="576"/>
                                        </p:tgtEl>
                                      </p:cBhvr>
                                    </p:animEffect>
                                  </p:childTnLst>
                                </p:cTn>
                              </p:par>
                            </p:childTnLst>
                          </p:cTn>
                        </p:par>
                        <p:par>
                          <p:cTn id="31" fill="hold">
                            <p:stCondLst>
                              <p:cond delay="4500"/>
                            </p:stCondLst>
                            <p:childTnLst>
                              <p:par>
                                <p:cTn id="32" presetID="10" presetClass="entr" presetSubtype="0" fill="hold" nodeType="afterEffect">
                                  <p:stCondLst>
                                    <p:cond delay="0"/>
                                  </p:stCondLst>
                                  <p:childTnLst>
                                    <p:set>
                                      <p:cBhvr>
                                        <p:cTn id="33" dur="1" fill="hold">
                                          <p:stCondLst>
                                            <p:cond delay="0"/>
                                          </p:stCondLst>
                                        </p:cTn>
                                        <p:tgtEl>
                                          <p:spTgt spid="571"/>
                                        </p:tgtEl>
                                        <p:attrNameLst>
                                          <p:attrName>style.visibility</p:attrName>
                                        </p:attrNameLst>
                                      </p:cBhvr>
                                      <p:to>
                                        <p:strVal val="visible"/>
                                      </p:to>
                                    </p:set>
                                    <p:animEffect transition="in" filter="fade">
                                      <p:cBhvr>
                                        <p:cTn id="34" dur="500"/>
                                        <p:tgtEl>
                                          <p:spTgt spid="571"/>
                                        </p:tgtEl>
                                      </p:cBhvr>
                                    </p:animEffect>
                                  </p:childTnLst>
                                </p:cTn>
                              </p:par>
                            </p:childTnLst>
                          </p:cTn>
                        </p:par>
                        <p:par>
                          <p:cTn id="35" fill="hold">
                            <p:stCondLst>
                              <p:cond delay="5000"/>
                            </p:stCondLst>
                            <p:childTnLst>
                              <p:par>
                                <p:cTn id="36" presetID="10" presetClass="entr" presetSubtype="0" fill="hold" nodeType="afterEffect">
                                  <p:stCondLst>
                                    <p:cond delay="0"/>
                                  </p:stCondLst>
                                  <p:childTnLst>
                                    <p:set>
                                      <p:cBhvr>
                                        <p:cTn id="37" dur="1" fill="hold">
                                          <p:stCondLst>
                                            <p:cond delay="0"/>
                                          </p:stCondLst>
                                        </p:cTn>
                                        <p:tgtEl>
                                          <p:spTgt spid="572"/>
                                        </p:tgtEl>
                                        <p:attrNameLst>
                                          <p:attrName>style.visibility</p:attrName>
                                        </p:attrNameLst>
                                      </p:cBhvr>
                                      <p:to>
                                        <p:strVal val="visible"/>
                                      </p:to>
                                    </p:set>
                                    <p:animEffect transition="in" filter="fade">
                                      <p:cBhvr>
                                        <p:cTn id="38" dur="500"/>
                                        <p:tgtEl>
                                          <p:spTgt spid="572"/>
                                        </p:tgtEl>
                                      </p:cBhvr>
                                    </p:animEffect>
                                  </p:childTnLst>
                                </p:cTn>
                              </p:par>
                            </p:childTnLst>
                          </p:cTn>
                        </p:par>
                        <p:par>
                          <p:cTn id="39" fill="hold">
                            <p:stCondLst>
                              <p:cond delay="5500"/>
                            </p:stCondLst>
                            <p:childTnLst>
                              <p:par>
                                <p:cTn id="40" presetID="10" presetClass="entr" presetSubtype="0" fill="hold" nodeType="afterEffect">
                                  <p:stCondLst>
                                    <p:cond delay="0"/>
                                  </p:stCondLst>
                                  <p:childTnLst>
                                    <p:set>
                                      <p:cBhvr>
                                        <p:cTn id="41" dur="1" fill="hold">
                                          <p:stCondLst>
                                            <p:cond delay="0"/>
                                          </p:stCondLst>
                                        </p:cTn>
                                        <p:tgtEl>
                                          <p:spTgt spid="575"/>
                                        </p:tgtEl>
                                        <p:attrNameLst>
                                          <p:attrName>style.visibility</p:attrName>
                                        </p:attrNameLst>
                                      </p:cBhvr>
                                      <p:to>
                                        <p:strVal val="visible"/>
                                      </p:to>
                                    </p:set>
                                    <p:animEffect transition="in" filter="fade">
                                      <p:cBhvr>
                                        <p:cTn id="42" dur="500"/>
                                        <p:tgtEl>
                                          <p:spTgt spid="575"/>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572"/>
                                        </p:tgtEl>
                                        <p:attrNameLst>
                                          <p:attrName>style.visibility</p:attrName>
                                        </p:attrNameLst>
                                      </p:cBhvr>
                                      <p:to>
                                        <p:strVal val="visible"/>
                                      </p:to>
                                    </p:set>
                                    <p:animEffect transition="in" filter="fade">
                                      <p:cBhvr>
                                        <p:cTn id="46" dur="500"/>
                                        <p:tgtEl>
                                          <p:spTgt spid="572"/>
                                        </p:tgtEl>
                                      </p:cBhvr>
                                    </p:animEffect>
                                  </p:childTnLst>
                                </p:cTn>
                              </p:par>
                              <p:par>
                                <p:cTn id="47" presetID="10" presetClass="entr" presetSubtype="0" fill="hold" nodeType="withEffect">
                                  <p:stCondLst>
                                    <p:cond delay="0"/>
                                  </p:stCondLst>
                                  <p:childTnLst>
                                    <p:set>
                                      <p:cBhvr>
                                        <p:cTn id="48" dur="1" fill="hold">
                                          <p:stCondLst>
                                            <p:cond delay="0"/>
                                          </p:stCondLst>
                                        </p:cTn>
                                        <p:tgtEl>
                                          <p:spTgt spid="568"/>
                                        </p:tgtEl>
                                        <p:attrNameLst>
                                          <p:attrName>style.visibility</p:attrName>
                                        </p:attrNameLst>
                                      </p:cBhvr>
                                      <p:to>
                                        <p:strVal val="visible"/>
                                      </p:to>
                                    </p:set>
                                    <p:animEffect transition="in" filter="fade">
                                      <p:cBhvr>
                                        <p:cTn id="49" dur="500"/>
                                        <p:tgtEl>
                                          <p:spTgt spid="568"/>
                                        </p:tgtEl>
                                      </p:cBhvr>
                                    </p:animEffect>
                                  </p:childTnLst>
                                </p:cTn>
                              </p:par>
                            </p:childTnLst>
                          </p:cTn>
                        </p:par>
                        <p:par>
                          <p:cTn id="50" fill="hold">
                            <p:stCondLst>
                              <p:cond delay="6500"/>
                            </p:stCondLst>
                            <p:childTnLst>
                              <p:par>
                                <p:cTn id="51" presetID="10" presetClass="entr" presetSubtype="0" fill="hold" nodeType="afterEffect">
                                  <p:stCondLst>
                                    <p:cond delay="0"/>
                                  </p:stCondLst>
                                  <p:childTnLst>
                                    <p:set>
                                      <p:cBhvr>
                                        <p:cTn id="52" dur="1" fill="hold">
                                          <p:stCondLst>
                                            <p:cond delay="0"/>
                                          </p:stCondLst>
                                        </p:cTn>
                                        <p:tgtEl>
                                          <p:spTgt spid="578"/>
                                        </p:tgtEl>
                                        <p:attrNameLst>
                                          <p:attrName>style.visibility</p:attrName>
                                        </p:attrNameLst>
                                      </p:cBhvr>
                                      <p:to>
                                        <p:strVal val="visible"/>
                                      </p:to>
                                    </p:set>
                                    <p:animEffect transition="in" filter="fade">
                                      <p:cBhvr>
                                        <p:cTn id="53" dur="500"/>
                                        <p:tgtEl>
                                          <p:spTgt spid="578"/>
                                        </p:tgtEl>
                                      </p:cBhvr>
                                    </p:animEffect>
                                  </p:childTnLst>
                                </p:cTn>
                              </p:par>
                              <p:par>
                                <p:cTn id="54" presetID="10" presetClass="entr" presetSubtype="0" fill="hold" nodeType="withEffect">
                                  <p:stCondLst>
                                    <p:cond delay="0"/>
                                  </p:stCondLst>
                                  <p:childTnLst>
                                    <p:set>
                                      <p:cBhvr>
                                        <p:cTn id="55" dur="1" fill="hold">
                                          <p:stCondLst>
                                            <p:cond delay="0"/>
                                          </p:stCondLst>
                                        </p:cTn>
                                        <p:tgtEl>
                                          <p:spTgt spid="573"/>
                                        </p:tgtEl>
                                        <p:attrNameLst>
                                          <p:attrName>style.visibility</p:attrName>
                                        </p:attrNameLst>
                                      </p:cBhvr>
                                      <p:to>
                                        <p:strVal val="visible"/>
                                      </p:to>
                                    </p:set>
                                    <p:animEffect transition="in" filter="fade">
                                      <p:cBhvr>
                                        <p:cTn id="56" dur="500"/>
                                        <p:tgtEl>
                                          <p:spTgt spid="573"/>
                                        </p:tgtEl>
                                      </p:cBhvr>
                                    </p:animEffec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573"/>
                                        </p:tgtEl>
                                        <p:attrNameLst>
                                          <p:attrName>style.visibility</p:attrName>
                                        </p:attrNameLst>
                                      </p:cBhvr>
                                      <p:to>
                                        <p:strVal val="visible"/>
                                      </p:to>
                                    </p:set>
                                    <p:animEffect transition="in" filter="fade">
                                      <p:cBhvr>
                                        <p:cTn id="60" dur="500"/>
                                        <p:tgtEl>
                                          <p:spTgt spid="573"/>
                                        </p:tgtEl>
                                      </p:cBhvr>
                                    </p:animEffect>
                                  </p:childTnLst>
                                </p:cTn>
                              </p:par>
                            </p:childTnLst>
                          </p:cTn>
                        </p:par>
                        <p:par>
                          <p:cTn id="61" fill="hold">
                            <p:stCondLst>
                              <p:cond delay="7500"/>
                            </p:stCondLst>
                            <p:childTnLst>
                              <p:par>
                                <p:cTn id="62" presetID="10" presetClass="entr" presetSubtype="0" fill="hold" nodeType="afterEffect">
                                  <p:stCondLst>
                                    <p:cond delay="0"/>
                                  </p:stCondLst>
                                  <p:childTnLst>
                                    <p:set>
                                      <p:cBhvr>
                                        <p:cTn id="63" dur="1" fill="hold">
                                          <p:stCondLst>
                                            <p:cond delay="0"/>
                                          </p:stCondLst>
                                        </p:cTn>
                                        <p:tgtEl>
                                          <p:spTgt spid="579"/>
                                        </p:tgtEl>
                                        <p:attrNameLst>
                                          <p:attrName>style.visibility</p:attrName>
                                        </p:attrNameLst>
                                      </p:cBhvr>
                                      <p:to>
                                        <p:strVal val="visible"/>
                                      </p:to>
                                    </p:set>
                                    <p:animEffect transition="in" filter="fade">
                                      <p:cBhvr>
                                        <p:cTn id="64" dur="500"/>
                                        <p:tgtEl>
                                          <p:spTgt spid="579"/>
                                        </p:tgtEl>
                                      </p:cBhvr>
                                    </p:animEffect>
                                  </p:childTnLst>
                                </p:cTn>
                              </p:par>
                              <p:par>
                                <p:cTn id="65" presetID="10" presetClass="entr" presetSubtype="0" fill="hold" nodeType="withEffect">
                                  <p:stCondLst>
                                    <p:cond delay="0"/>
                                  </p:stCondLst>
                                  <p:childTnLst>
                                    <p:set>
                                      <p:cBhvr>
                                        <p:cTn id="66" dur="1" fill="hold">
                                          <p:stCondLst>
                                            <p:cond delay="0"/>
                                          </p:stCondLst>
                                        </p:cTn>
                                        <p:tgtEl>
                                          <p:spTgt spid="574"/>
                                        </p:tgtEl>
                                        <p:attrNameLst>
                                          <p:attrName>style.visibility</p:attrName>
                                        </p:attrNameLst>
                                      </p:cBhvr>
                                      <p:to>
                                        <p:strVal val="visible"/>
                                      </p:to>
                                    </p:set>
                                    <p:animEffect transition="in" filter="fade">
                                      <p:cBhvr>
                                        <p:cTn id="67" dur="50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9"/>
          <p:cNvSpPr/>
          <p:nvPr/>
        </p:nvSpPr>
        <p:spPr>
          <a:xfrm>
            <a:off x="1" y="48984"/>
            <a:ext cx="12191999" cy="6898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0" name="Google Shape;607;p58">
            <a:extLst>
              <a:ext uri="{FF2B5EF4-FFF2-40B4-BE49-F238E27FC236}">
                <a16:creationId xmlns:a16="http://schemas.microsoft.com/office/drawing/2014/main" id="{54118050-742A-594A-A95C-7E0E7027FFAC}"/>
              </a:ext>
            </a:extLst>
          </p:cNvPr>
          <p:cNvSpPr/>
          <p:nvPr/>
        </p:nvSpPr>
        <p:spPr>
          <a:xfrm>
            <a:off x="0" y="48984"/>
            <a:ext cx="12192000" cy="28127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2" name="Google Shape;632;p59"/>
          <p:cNvSpPr txBox="1"/>
          <p:nvPr/>
        </p:nvSpPr>
        <p:spPr>
          <a:xfrm>
            <a:off x="321492" y="1258397"/>
            <a:ext cx="6730661" cy="6580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dirty="0">
                <a:solidFill>
                  <a:srgbClr val="214378"/>
                </a:solidFill>
                <a:latin typeface="Roboto"/>
                <a:ea typeface="Roboto"/>
                <a:cs typeface="Roboto"/>
                <a:sym typeface="Roboto"/>
              </a:rPr>
              <a:t>RangeForce Bat</a:t>
            </a:r>
            <a:r>
              <a:rPr lang="en-US" sz="3200" b="1" dirty="0">
                <a:solidFill>
                  <a:srgbClr val="214378"/>
                </a:solidFill>
                <a:latin typeface="Roboto"/>
                <a:ea typeface="Roboto"/>
                <a:cs typeface="Roboto"/>
                <a:sym typeface="Roboto"/>
              </a:rPr>
              <a:t>t</a:t>
            </a:r>
            <a:r>
              <a:rPr lang="en-US" sz="3200" b="1" i="0" u="none" strike="noStrike" cap="none" dirty="0">
                <a:solidFill>
                  <a:srgbClr val="214378"/>
                </a:solidFill>
                <a:latin typeface="Roboto"/>
                <a:ea typeface="Roboto"/>
                <a:cs typeface="Roboto"/>
                <a:sym typeface="Roboto"/>
              </a:rPr>
              <a:t>le Paths</a:t>
            </a:r>
          </a:p>
        </p:txBody>
      </p:sp>
      <p:pic>
        <p:nvPicPr>
          <p:cNvPr id="633" name="Google Shape;633;p59"/>
          <p:cNvPicPr preferRelativeResize="0"/>
          <p:nvPr/>
        </p:nvPicPr>
        <p:blipFill>
          <a:blip r:embed="rId3">
            <a:alphaModFix/>
          </a:blip>
          <a:stretch>
            <a:fillRect/>
          </a:stretch>
        </p:blipFill>
        <p:spPr>
          <a:xfrm>
            <a:off x="6602100" y="-313058"/>
            <a:ext cx="3019977" cy="3019977"/>
          </a:xfrm>
          <a:prstGeom prst="rect">
            <a:avLst/>
          </a:prstGeom>
          <a:noFill/>
          <a:ln>
            <a:noFill/>
          </a:ln>
        </p:spPr>
      </p:pic>
      <p:pic>
        <p:nvPicPr>
          <p:cNvPr id="634" name="Google Shape;634;p59"/>
          <p:cNvPicPr preferRelativeResize="0"/>
          <p:nvPr/>
        </p:nvPicPr>
        <p:blipFill>
          <a:blip r:embed="rId4">
            <a:alphaModFix/>
          </a:blip>
          <a:stretch>
            <a:fillRect/>
          </a:stretch>
        </p:blipFill>
        <p:spPr>
          <a:xfrm>
            <a:off x="9172023" y="0"/>
            <a:ext cx="3019977" cy="3019977"/>
          </a:xfrm>
          <a:prstGeom prst="rect">
            <a:avLst/>
          </a:prstGeom>
          <a:noFill/>
          <a:ln>
            <a:noFill/>
          </a:ln>
        </p:spPr>
      </p:pic>
      <p:sp>
        <p:nvSpPr>
          <p:cNvPr id="14" name="Google Shape;607;p58">
            <a:extLst>
              <a:ext uri="{FF2B5EF4-FFF2-40B4-BE49-F238E27FC236}">
                <a16:creationId xmlns:a16="http://schemas.microsoft.com/office/drawing/2014/main" id="{8891A88A-6AA9-FB43-AB3A-F7EDFB83A18C}"/>
              </a:ext>
            </a:extLst>
          </p:cNvPr>
          <p:cNvSpPr/>
          <p:nvPr/>
        </p:nvSpPr>
        <p:spPr>
          <a:xfrm>
            <a:off x="438410" y="3241489"/>
            <a:ext cx="2417524" cy="935972"/>
          </a:xfrm>
          <a:prstGeom prst="roundRect">
            <a:avLst>
              <a:gd name="adj" fmla="val 19344"/>
            </a:avLst>
          </a:prstGeom>
          <a:solidFill>
            <a:srgbClr val="F2F2F2"/>
          </a:solidFill>
          <a:ln>
            <a:noFill/>
          </a:ln>
        </p:spPr>
        <p:txBody>
          <a:bodyPr spcFirstLastPara="1" wrap="square" lIns="91425" tIns="45700" rIns="91425" bIns="45700" anchor="ctr" anchorCtr="0">
            <a:noAutofit/>
          </a:bodyPr>
          <a:lstStyle/>
          <a:p>
            <a:pPr lvl="0" algn="ctr">
              <a:buSzPts val="1700"/>
            </a:pPr>
            <a:r>
              <a:rPr lang="en-US" sz="1800" b="1" dirty="0">
                <a:solidFill>
                  <a:srgbClr val="2B5782"/>
                </a:solidFill>
                <a:latin typeface="Roboto"/>
                <a:ea typeface="Roboto"/>
                <a:cs typeface="Roboto"/>
                <a:sym typeface="Roboto"/>
              </a:rPr>
              <a:t>SOC Analyst 1</a:t>
            </a:r>
          </a:p>
        </p:txBody>
      </p:sp>
      <p:sp>
        <p:nvSpPr>
          <p:cNvPr id="18" name="Google Shape;607;p58">
            <a:extLst>
              <a:ext uri="{FF2B5EF4-FFF2-40B4-BE49-F238E27FC236}">
                <a16:creationId xmlns:a16="http://schemas.microsoft.com/office/drawing/2014/main" id="{2D3AA05C-86C5-D04C-BE06-FBD4EDA5F062}"/>
              </a:ext>
            </a:extLst>
          </p:cNvPr>
          <p:cNvSpPr/>
          <p:nvPr/>
        </p:nvSpPr>
        <p:spPr>
          <a:xfrm>
            <a:off x="3070964" y="3241489"/>
            <a:ext cx="2417524" cy="935972"/>
          </a:xfrm>
          <a:prstGeom prst="roundRect">
            <a:avLst>
              <a:gd name="adj" fmla="val 19344"/>
            </a:avLst>
          </a:prstGeom>
          <a:solidFill>
            <a:srgbClr val="F2F2F2"/>
          </a:solidFill>
          <a:ln>
            <a:noFill/>
          </a:ln>
        </p:spPr>
        <p:txBody>
          <a:bodyPr spcFirstLastPara="1" wrap="square" lIns="91425" tIns="45700" rIns="91425" bIns="45700" anchor="ctr" anchorCtr="0">
            <a:noAutofit/>
          </a:bodyPr>
          <a:lstStyle/>
          <a:p>
            <a:pPr lvl="0" algn="ctr">
              <a:buSzPts val="1700"/>
            </a:pPr>
            <a:r>
              <a:rPr lang="en-US" sz="1800" b="1" dirty="0">
                <a:solidFill>
                  <a:srgbClr val="2B5782"/>
                </a:solidFill>
                <a:latin typeface="Roboto"/>
                <a:ea typeface="Roboto"/>
                <a:cs typeface="Roboto"/>
                <a:sym typeface="Roboto"/>
              </a:rPr>
              <a:t>SOC Analyst 2</a:t>
            </a:r>
          </a:p>
        </p:txBody>
      </p:sp>
      <p:sp>
        <p:nvSpPr>
          <p:cNvPr id="19" name="Google Shape;607;p58">
            <a:extLst>
              <a:ext uri="{FF2B5EF4-FFF2-40B4-BE49-F238E27FC236}">
                <a16:creationId xmlns:a16="http://schemas.microsoft.com/office/drawing/2014/main" id="{317D129D-2E9C-6C43-93FB-7D20E2A5D7BD}"/>
              </a:ext>
            </a:extLst>
          </p:cNvPr>
          <p:cNvSpPr/>
          <p:nvPr/>
        </p:nvSpPr>
        <p:spPr>
          <a:xfrm>
            <a:off x="438410" y="4412000"/>
            <a:ext cx="2417524" cy="935972"/>
          </a:xfrm>
          <a:prstGeom prst="roundRect">
            <a:avLst>
              <a:gd name="adj" fmla="val 19344"/>
            </a:avLst>
          </a:prstGeom>
          <a:solidFill>
            <a:srgbClr val="F2F2F2"/>
          </a:solidFill>
          <a:ln>
            <a:noFill/>
          </a:ln>
        </p:spPr>
        <p:txBody>
          <a:bodyPr spcFirstLastPara="1" wrap="square" lIns="91425" tIns="45700" rIns="91425" bIns="45700" anchor="ctr" anchorCtr="0">
            <a:noAutofit/>
          </a:bodyPr>
          <a:lstStyle/>
          <a:p>
            <a:pPr lvl="0" algn="ctr">
              <a:buSzPts val="1700"/>
            </a:pPr>
            <a:r>
              <a:rPr lang="en-US" sz="1800" b="1" dirty="0">
                <a:solidFill>
                  <a:srgbClr val="2B5782"/>
                </a:solidFill>
                <a:latin typeface="Roboto"/>
                <a:ea typeface="Roboto"/>
                <a:cs typeface="Roboto"/>
                <a:sym typeface="Roboto"/>
              </a:rPr>
              <a:t>Web Application Security (OWASP)</a:t>
            </a:r>
          </a:p>
        </p:txBody>
      </p:sp>
      <p:sp>
        <p:nvSpPr>
          <p:cNvPr id="20" name="Google Shape;607;p58">
            <a:extLst>
              <a:ext uri="{FF2B5EF4-FFF2-40B4-BE49-F238E27FC236}">
                <a16:creationId xmlns:a16="http://schemas.microsoft.com/office/drawing/2014/main" id="{4B8F4ED6-67B7-3448-9112-094DF8B101F3}"/>
              </a:ext>
            </a:extLst>
          </p:cNvPr>
          <p:cNvSpPr/>
          <p:nvPr/>
        </p:nvSpPr>
        <p:spPr>
          <a:xfrm>
            <a:off x="5703518" y="4412000"/>
            <a:ext cx="2417524" cy="935972"/>
          </a:xfrm>
          <a:prstGeom prst="roundRect">
            <a:avLst>
              <a:gd name="adj" fmla="val 19344"/>
            </a:avLst>
          </a:prstGeom>
          <a:solidFill>
            <a:srgbClr val="F2F2F2"/>
          </a:solidFill>
          <a:ln>
            <a:noFill/>
          </a:ln>
        </p:spPr>
        <p:txBody>
          <a:bodyPr spcFirstLastPara="1" wrap="square" lIns="91425" tIns="45700" rIns="91425" bIns="45700" anchor="ctr" anchorCtr="0">
            <a:noAutofit/>
          </a:bodyPr>
          <a:lstStyle/>
          <a:p>
            <a:pPr lvl="0" algn="ctr">
              <a:buSzPts val="1700"/>
            </a:pPr>
            <a:r>
              <a:rPr lang="en-US" sz="1800" b="1" dirty="0">
                <a:solidFill>
                  <a:srgbClr val="2B5782"/>
                </a:solidFill>
                <a:latin typeface="Roboto"/>
                <a:ea typeface="Roboto"/>
                <a:cs typeface="Roboto"/>
                <a:sym typeface="Roboto"/>
              </a:rPr>
              <a:t>Microsoft Core Security</a:t>
            </a:r>
          </a:p>
        </p:txBody>
      </p:sp>
      <p:sp>
        <p:nvSpPr>
          <p:cNvPr id="21" name="Google Shape;607;p58">
            <a:extLst>
              <a:ext uri="{FF2B5EF4-FFF2-40B4-BE49-F238E27FC236}">
                <a16:creationId xmlns:a16="http://schemas.microsoft.com/office/drawing/2014/main" id="{BCDE07DB-B682-204D-B707-F8A609D07047}"/>
              </a:ext>
            </a:extLst>
          </p:cNvPr>
          <p:cNvSpPr/>
          <p:nvPr/>
        </p:nvSpPr>
        <p:spPr>
          <a:xfrm>
            <a:off x="5657869" y="3259791"/>
            <a:ext cx="2417524" cy="935972"/>
          </a:xfrm>
          <a:prstGeom prst="roundRect">
            <a:avLst>
              <a:gd name="adj" fmla="val 19344"/>
            </a:avLst>
          </a:prstGeom>
          <a:solidFill>
            <a:srgbClr val="F2F2F2"/>
          </a:solidFill>
          <a:ln>
            <a:noFill/>
          </a:ln>
        </p:spPr>
        <p:txBody>
          <a:bodyPr spcFirstLastPara="1" wrap="square" lIns="91425" tIns="45700" rIns="91425" bIns="45700" anchor="ctr" anchorCtr="0">
            <a:noAutofit/>
          </a:bodyPr>
          <a:lstStyle/>
          <a:p>
            <a:pPr lvl="0" algn="ctr">
              <a:buSzPts val="1700"/>
            </a:pPr>
            <a:r>
              <a:rPr lang="en-US" sz="1800" b="1" dirty="0">
                <a:solidFill>
                  <a:srgbClr val="2B5782"/>
                </a:solidFill>
                <a:latin typeface="Roboto"/>
                <a:ea typeface="Roboto"/>
                <a:cs typeface="Roboto"/>
                <a:sym typeface="Roboto"/>
              </a:rPr>
              <a:t>Threat Hunter</a:t>
            </a:r>
          </a:p>
        </p:txBody>
      </p:sp>
      <p:sp>
        <p:nvSpPr>
          <p:cNvPr id="22" name="Google Shape;607;p58">
            <a:extLst>
              <a:ext uri="{FF2B5EF4-FFF2-40B4-BE49-F238E27FC236}">
                <a16:creationId xmlns:a16="http://schemas.microsoft.com/office/drawing/2014/main" id="{D16B5F7E-31A2-0F40-B0CE-1105647C17C7}"/>
              </a:ext>
            </a:extLst>
          </p:cNvPr>
          <p:cNvSpPr/>
          <p:nvPr/>
        </p:nvSpPr>
        <p:spPr>
          <a:xfrm>
            <a:off x="8336072" y="4412000"/>
            <a:ext cx="2417524" cy="935972"/>
          </a:xfrm>
          <a:prstGeom prst="roundRect">
            <a:avLst>
              <a:gd name="adj" fmla="val 19344"/>
            </a:avLst>
          </a:prstGeom>
          <a:solidFill>
            <a:srgbClr val="F2F2F2"/>
          </a:solidFill>
          <a:ln>
            <a:noFill/>
          </a:ln>
        </p:spPr>
        <p:txBody>
          <a:bodyPr spcFirstLastPara="1" wrap="square" lIns="91425" tIns="45700" rIns="91425" bIns="45700" anchor="ctr" anchorCtr="0">
            <a:noAutofit/>
          </a:bodyPr>
          <a:lstStyle/>
          <a:p>
            <a:pPr lvl="0" algn="ctr">
              <a:buSzPts val="1700"/>
            </a:pPr>
            <a:r>
              <a:rPr lang="en-US" sz="1800" b="1" dirty="0">
                <a:solidFill>
                  <a:srgbClr val="2B5782"/>
                </a:solidFill>
                <a:latin typeface="Roboto"/>
                <a:ea typeface="Roboto"/>
                <a:cs typeface="Roboto"/>
                <a:sym typeface="Roboto"/>
              </a:rPr>
              <a:t>Cybersecurity Essentials</a:t>
            </a:r>
          </a:p>
        </p:txBody>
      </p:sp>
      <p:sp>
        <p:nvSpPr>
          <p:cNvPr id="23" name="Google Shape;607;p58">
            <a:extLst>
              <a:ext uri="{FF2B5EF4-FFF2-40B4-BE49-F238E27FC236}">
                <a16:creationId xmlns:a16="http://schemas.microsoft.com/office/drawing/2014/main" id="{90A972D9-7505-9E4C-B2CF-63201BF5B1A1}"/>
              </a:ext>
            </a:extLst>
          </p:cNvPr>
          <p:cNvSpPr/>
          <p:nvPr/>
        </p:nvSpPr>
        <p:spPr>
          <a:xfrm>
            <a:off x="3070964" y="4412000"/>
            <a:ext cx="2417524" cy="935972"/>
          </a:xfrm>
          <a:prstGeom prst="roundRect">
            <a:avLst>
              <a:gd name="adj" fmla="val 19344"/>
            </a:avLst>
          </a:prstGeom>
          <a:solidFill>
            <a:srgbClr val="F2F2F2"/>
          </a:solidFill>
          <a:ln>
            <a:noFill/>
          </a:ln>
        </p:spPr>
        <p:txBody>
          <a:bodyPr spcFirstLastPara="1" wrap="square" lIns="91425" tIns="45700" rIns="91425" bIns="45700" anchor="ctr" anchorCtr="0">
            <a:noAutofit/>
          </a:bodyPr>
          <a:lstStyle/>
          <a:p>
            <a:pPr lvl="0" algn="ctr">
              <a:buSzPts val="1700"/>
            </a:pPr>
            <a:r>
              <a:rPr lang="en-US" sz="1800" b="1" dirty="0">
                <a:solidFill>
                  <a:srgbClr val="2B5782"/>
                </a:solidFill>
                <a:latin typeface="Roboto"/>
                <a:ea typeface="Roboto"/>
                <a:cs typeface="Roboto"/>
                <a:sym typeface="Roboto"/>
              </a:rPr>
              <a:t>Cloud Security</a:t>
            </a:r>
          </a:p>
        </p:txBody>
      </p:sp>
      <p:sp>
        <p:nvSpPr>
          <p:cNvPr id="24" name="Google Shape;607;p58">
            <a:extLst>
              <a:ext uri="{FF2B5EF4-FFF2-40B4-BE49-F238E27FC236}">
                <a16:creationId xmlns:a16="http://schemas.microsoft.com/office/drawing/2014/main" id="{935C686E-426D-CF47-9B69-1CE60BED76E6}"/>
              </a:ext>
            </a:extLst>
          </p:cNvPr>
          <p:cNvSpPr/>
          <p:nvPr/>
        </p:nvSpPr>
        <p:spPr>
          <a:xfrm>
            <a:off x="8290423" y="3241489"/>
            <a:ext cx="2417524" cy="935972"/>
          </a:xfrm>
          <a:prstGeom prst="roundRect">
            <a:avLst>
              <a:gd name="adj" fmla="val 19344"/>
            </a:avLst>
          </a:prstGeom>
          <a:solidFill>
            <a:srgbClr val="F2F2F2"/>
          </a:solidFill>
          <a:ln>
            <a:noFill/>
          </a:ln>
        </p:spPr>
        <p:txBody>
          <a:bodyPr spcFirstLastPara="1" wrap="square" lIns="91425" tIns="45700" rIns="91425" bIns="45700" anchor="ctr" anchorCtr="0">
            <a:noAutofit/>
          </a:bodyPr>
          <a:lstStyle/>
          <a:p>
            <a:pPr lvl="0" algn="ctr">
              <a:buSzPts val="1700"/>
            </a:pPr>
            <a:r>
              <a:rPr lang="en-US" sz="1800" b="1" dirty="0">
                <a:solidFill>
                  <a:srgbClr val="2B5782"/>
                </a:solidFill>
                <a:latin typeface="Roboto"/>
                <a:ea typeface="Roboto"/>
                <a:cs typeface="Roboto"/>
                <a:sym typeface="Roboto"/>
              </a:rPr>
              <a:t>Secure Coding</a:t>
            </a:r>
          </a:p>
        </p:txBody>
      </p:sp>
      <p:sp>
        <p:nvSpPr>
          <p:cNvPr id="15" name="Google Shape;609;p58">
            <a:extLst>
              <a:ext uri="{FF2B5EF4-FFF2-40B4-BE49-F238E27FC236}">
                <a16:creationId xmlns:a16="http://schemas.microsoft.com/office/drawing/2014/main" id="{3BD79D8B-0DDB-CE47-90E9-F9C74DA4F995}"/>
              </a:ext>
            </a:extLst>
          </p:cNvPr>
          <p:cNvSpPr txBox="1"/>
          <p:nvPr/>
        </p:nvSpPr>
        <p:spPr>
          <a:xfrm>
            <a:off x="438410" y="1877646"/>
            <a:ext cx="6265104" cy="1874784"/>
          </a:xfrm>
          <a:prstGeom prst="rect">
            <a:avLst/>
          </a:prstGeom>
          <a:noFill/>
          <a:ln>
            <a:noFill/>
          </a:ln>
        </p:spPr>
        <p:txBody>
          <a:bodyPr spcFirstLastPara="1" wrap="square" lIns="0" tIns="45700" rIns="91425" bIns="45700" anchor="t" anchorCtr="0">
            <a:noAutofit/>
          </a:bodyPr>
          <a:lstStyle/>
          <a:p>
            <a:pPr lvl="0">
              <a:buSzPts val="1400"/>
            </a:pPr>
            <a:r>
              <a:rPr lang="en-US" dirty="0">
                <a:solidFill>
                  <a:srgbClr val="7F7F7F"/>
                </a:solidFill>
                <a:latin typeface="Roboto"/>
                <a:ea typeface="Roboto"/>
                <a:cs typeface="Roboto"/>
                <a:sym typeface="Roboto"/>
              </a:rPr>
              <a:t>Battle Paths are prebuilt training programs that align to specific cybersecurity roles. When learners complete Battle Paths, they earn </a:t>
            </a:r>
            <a:r>
              <a:rPr lang="en-US" i="1" dirty="0">
                <a:solidFill>
                  <a:srgbClr val="7F7F7F"/>
                </a:solidFill>
                <a:latin typeface="Roboto"/>
                <a:ea typeface="Roboto"/>
                <a:cs typeface="Roboto"/>
                <a:sym typeface="Roboto"/>
              </a:rPr>
              <a:t>RangeForce Badges</a:t>
            </a:r>
            <a:r>
              <a:rPr lang="en-US" dirty="0">
                <a:solidFill>
                  <a:srgbClr val="7F7F7F"/>
                </a:solidFill>
                <a:latin typeface="Roboto"/>
                <a:ea typeface="Roboto"/>
                <a:cs typeface="Roboto"/>
                <a:sym typeface="Roboto"/>
              </a:rPr>
              <a:t> to validate and promote their skills. With the completion of select capstone challenges, learners can also claim </a:t>
            </a:r>
            <a:r>
              <a:rPr lang="en-US" i="1" dirty="0">
                <a:solidFill>
                  <a:srgbClr val="7F7F7F"/>
                </a:solidFill>
                <a:latin typeface="Roboto"/>
                <a:ea typeface="Roboto"/>
                <a:cs typeface="Roboto"/>
                <a:sym typeface="Roboto"/>
              </a:rPr>
              <a:t>RangeForce Elite Badges</a:t>
            </a:r>
            <a:r>
              <a:rPr lang="en-US" dirty="0">
                <a:solidFill>
                  <a:srgbClr val="7F7F7F"/>
                </a:solidFill>
                <a:latin typeface="Roboto"/>
                <a:ea typeface="Roboto"/>
                <a:cs typeface="Roboto"/>
                <a:sym typeface="Roboto"/>
              </a:rPr>
              <a:t>.</a:t>
            </a:r>
            <a:endParaRPr lang="en-US" sz="1400" b="0" i="0" u="none" strike="noStrike" cap="none" dirty="0">
              <a:solidFill>
                <a:srgbClr val="7F7F7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8"/>
          <p:cNvSpPr/>
          <p:nvPr/>
        </p:nvSpPr>
        <p:spPr>
          <a:xfrm>
            <a:off x="0" y="0"/>
            <a:ext cx="12192000" cy="28127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58"/>
          <p:cNvSpPr txBox="1"/>
          <p:nvPr/>
        </p:nvSpPr>
        <p:spPr>
          <a:xfrm>
            <a:off x="789486" y="430385"/>
            <a:ext cx="635703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dirty="0">
                <a:solidFill>
                  <a:srgbClr val="214378"/>
                </a:solidFill>
                <a:latin typeface="Roboto"/>
                <a:ea typeface="Roboto"/>
                <a:cs typeface="Roboto"/>
                <a:sym typeface="Roboto"/>
              </a:rPr>
              <a:t>Battle</a:t>
            </a:r>
            <a:r>
              <a:rPr lang="en-US" sz="1800" b="1" i="0" u="none" strike="noStrike" cap="none" dirty="0">
                <a:solidFill>
                  <a:srgbClr val="214378"/>
                </a:solidFill>
                <a:latin typeface="Roboto"/>
                <a:ea typeface="Roboto"/>
                <a:cs typeface="Roboto"/>
                <a:sym typeface="Roboto"/>
              </a:rPr>
              <a:t> Path: SOC Analyst 1</a:t>
            </a:r>
            <a:endParaRPr sz="1800" b="1" i="0" u="none" strike="noStrike" cap="none" dirty="0">
              <a:solidFill>
                <a:srgbClr val="214378"/>
              </a:solidFill>
              <a:latin typeface="Roboto"/>
              <a:ea typeface="Roboto"/>
              <a:cs typeface="Roboto"/>
              <a:sym typeface="Roboto"/>
            </a:endParaRPr>
          </a:p>
        </p:txBody>
      </p:sp>
      <p:sp>
        <p:nvSpPr>
          <p:cNvPr id="609" name="Google Shape;609;p58"/>
          <p:cNvSpPr txBox="1"/>
          <p:nvPr/>
        </p:nvSpPr>
        <p:spPr>
          <a:xfrm>
            <a:off x="892120" y="913557"/>
            <a:ext cx="7662354" cy="1874784"/>
          </a:xfrm>
          <a:prstGeom prst="rect">
            <a:avLst/>
          </a:prstGeom>
          <a:noFill/>
          <a:ln>
            <a:noFill/>
          </a:ln>
        </p:spPr>
        <p:txBody>
          <a:bodyPr spcFirstLastPara="1" wrap="square" lIns="0" tIns="45700" rIns="91425" bIns="45700" anchor="t" anchorCtr="0">
            <a:noAutofit/>
          </a:bodyPr>
          <a:lstStyle/>
          <a:p>
            <a:pPr lvl="0">
              <a:buSzPts val="1400"/>
            </a:pPr>
            <a:r>
              <a:rPr lang="en-US" dirty="0">
                <a:solidFill>
                  <a:srgbClr val="7F7F7F"/>
                </a:solidFill>
                <a:latin typeface="Roboto"/>
                <a:ea typeface="Roboto"/>
                <a:cs typeface="Roboto"/>
                <a:sym typeface="Roboto"/>
              </a:rPr>
              <a:t>The SOC Analyst 1 Battle Path enables cybersecurity professionals and students to gain live-environment experience with the foundational concepts and practices of a security operations center (SOC). Whether it’s understanding event logs, visualizing data, or conducting malware analysis, this curriculum is designed to get you SOC-ready. Work through a series of hands-on modules and related challenges to complete this path.</a:t>
            </a:r>
          </a:p>
          <a:p>
            <a:pPr lvl="0">
              <a:buSzPts val="1400"/>
            </a:pPr>
            <a:endParaRPr sz="1400" b="1" i="0" u="none" strike="noStrike" cap="none" dirty="0">
              <a:solidFill>
                <a:srgbClr val="7F7F7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7F7F7F"/>
                </a:solidFill>
                <a:latin typeface="Roboto"/>
                <a:ea typeface="Roboto"/>
                <a:cs typeface="Roboto"/>
                <a:sym typeface="Roboto"/>
              </a:rPr>
              <a:t>Prerequisites</a:t>
            </a:r>
            <a:r>
              <a:rPr lang="en-US" sz="1400" b="0" i="0" u="none" strike="noStrike" cap="none" dirty="0">
                <a:solidFill>
                  <a:srgbClr val="7F7F7F"/>
                </a:solidFill>
                <a:latin typeface="Roboto"/>
                <a:ea typeface="Roboto"/>
                <a:cs typeface="Roboto"/>
                <a:sym typeface="Roboto"/>
              </a:rPr>
              <a:t>: </a:t>
            </a:r>
            <a:r>
              <a:rPr lang="en-US" dirty="0">
                <a:solidFill>
                  <a:srgbClr val="7F7F7F"/>
                </a:solidFill>
                <a:latin typeface="Roboto"/>
                <a:ea typeface="Roboto"/>
                <a:cs typeface="Roboto"/>
                <a:sym typeface="Roboto"/>
              </a:rPr>
              <a:t>Windows and Linux fundamentals, CLI experience</a:t>
            </a:r>
            <a:endParaRPr lang="en-US" sz="1400" b="0" i="0" u="none" strike="noStrike" cap="none" dirty="0">
              <a:solidFill>
                <a:srgbClr val="7F7F7F"/>
              </a:solidFill>
              <a:latin typeface="Roboto"/>
              <a:ea typeface="Roboto"/>
              <a:cs typeface="Roboto"/>
              <a:sym typeface="Roboto"/>
            </a:endParaRPr>
          </a:p>
        </p:txBody>
      </p:sp>
      <p:sp>
        <p:nvSpPr>
          <p:cNvPr id="610" name="Google Shape;610;p58"/>
          <p:cNvSpPr txBox="1"/>
          <p:nvPr/>
        </p:nvSpPr>
        <p:spPr>
          <a:xfrm>
            <a:off x="778021" y="3119734"/>
            <a:ext cx="7764987" cy="309266"/>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2"/>
                </a:solidFill>
                <a:latin typeface="Roboto"/>
                <a:ea typeface="Roboto"/>
                <a:cs typeface="Roboto"/>
                <a:sym typeface="Roboto"/>
              </a:rPr>
              <a:t>SOC Analyst 1 | </a:t>
            </a:r>
            <a:r>
              <a:rPr lang="en-US" dirty="0">
                <a:solidFill>
                  <a:schemeClr val="dk2"/>
                </a:solidFill>
                <a:latin typeface="Roboto"/>
                <a:ea typeface="Roboto"/>
                <a:cs typeface="Roboto"/>
                <a:sym typeface="Roboto"/>
              </a:rPr>
              <a:t>Battle Path Overview</a:t>
            </a:r>
            <a:endParaRPr sz="1400" b="0" i="0" u="none" strike="noStrike" cap="none" dirty="0">
              <a:solidFill>
                <a:schemeClr val="dk2"/>
              </a:solidFill>
              <a:latin typeface="Arial"/>
              <a:ea typeface="Arial"/>
              <a:cs typeface="Arial"/>
              <a:sym typeface="Arial"/>
            </a:endParaRPr>
          </a:p>
        </p:txBody>
      </p:sp>
      <p:sp>
        <p:nvSpPr>
          <p:cNvPr id="611" name="Google Shape;611;p58"/>
          <p:cNvSpPr txBox="1"/>
          <p:nvPr/>
        </p:nvSpPr>
        <p:spPr>
          <a:xfrm>
            <a:off x="778021" y="3549163"/>
            <a:ext cx="2845491" cy="3031301"/>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1</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Introduction to the SOC </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Linux Syslog </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Event Logs</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Understanding the Threat Landscape </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Splunk: Basics </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Splunk: Fields and Transforms</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3</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cs typeface="Roboto"/>
                <a:sym typeface="Roboto"/>
              </a:rPr>
              <a:t>Malware Analysis Introduction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cs typeface="Roboto"/>
                <a:sym typeface="Roboto"/>
              </a:rPr>
              <a:t>YARA Overview</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cs typeface="Roboto"/>
                <a:sym typeface="Roboto"/>
              </a:rPr>
              <a:t>Email URL Analysis</a:t>
            </a:r>
          </a:p>
        </p:txBody>
      </p:sp>
      <p:sp>
        <p:nvSpPr>
          <p:cNvPr id="24" name="Google Shape;611;p58">
            <a:extLst>
              <a:ext uri="{FF2B5EF4-FFF2-40B4-BE49-F238E27FC236}">
                <a16:creationId xmlns:a16="http://schemas.microsoft.com/office/drawing/2014/main" id="{D6D3817E-C53B-FC42-B0AE-9053AB654C3E}"/>
              </a:ext>
            </a:extLst>
          </p:cNvPr>
          <p:cNvSpPr txBox="1"/>
          <p:nvPr/>
        </p:nvSpPr>
        <p:spPr>
          <a:xfrm>
            <a:off x="3508483" y="3549164"/>
            <a:ext cx="2845491" cy="3031301"/>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4</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cs typeface="Roboto"/>
                <a:sym typeface="Roboto"/>
              </a:rPr>
              <a:t>Email Header Analysis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cs typeface="Roboto"/>
                <a:sym typeface="Roboto"/>
              </a:rPr>
              <a:t>Wireshark Basics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cs typeface="Roboto"/>
                <a:sym typeface="Roboto"/>
              </a:rPr>
              <a:t>Email Challenge</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5</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Introduction to </a:t>
            </a:r>
            <a:r>
              <a:rPr lang="en-US" sz="1050" dirty="0" err="1">
                <a:solidFill>
                  <a:srgbClr val="2B5782"/>
                </a:solidFill>
                <a:latin typeface="Roboto" panose="02000000000000000000" pitchFamily="2" charset="0"/>
                <a:ea typeface="Roboto" panose="02000000000000000000" pitchFamily="2" charset="0"/>
              </a:rPr>
              <a:t>RegEx</a:t>
            </a:r>
            <a:endParaRPr lang="en-US" sz="1050" dirty="0">
              <a:solidFill>
                <a:srgbClr val="2B5782"/>
              </a:solidFill>
              <a:latin typeface="Roboto" panose="02000000000000000000" pitchFamily="2" charset="0"/>
              <a:ea typeface="Roboto" panose="02000000000000000000" pitchFamily="2" charset="0"/>
            </a:endParaRP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Recorded Future:</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Browser Extension Splunk: Visualizations</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6</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YARA: Rule Generation</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YARA: Rule Management </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Splunk: Alerts</a:t>
            </a:r>
          </a:p>
        </p:txBody>
      </p:sp>
      <p:sp>
        <p:nvSpPr>
          <p:cNvPr id="25" name="Google Shape;611;p58">
            <a:extLst>
              <a:ext uri="{FF2B5EF4-FFF2-40B4-BE49-F238E27FC236}">
                <a16:creationId xmlns:a16="http://schemas.microsoft.com/office/drawing/2014/main" id="{E0A50C78-EE13-9F4B-8D8A-47E482A451DF}"/>
              </a:ext>
            </a:extLst>
          </p:cNvPr>
          <p:cNvSpPr txBox="1"/>
          <p:nvPr/>
        </p:nvSpPr>
        <p:spPr>
          <a:xfrm>
            <a:off x="6448991" y="3549162"/>
            <a:ext cx="2845491" cy="3031301"/>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7</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Suricata: Basics</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YARA Rule Writing</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Threat Intel Challenge </a:t>
            </a:r>
          </a:p>
          <a:p>
            <a:pPr>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8</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Suricata: Rule Management</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Suricata: IDS Rules</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a:t>
            </a:r>
            <a:r>
              <a:rPr lang="en-US" sz="1050" dirty="0" err="1">
                <a:solidFill>
                  <a:srgbClr val="2B5782"/>
                </a:solidFill>
                <a:latin typeface="Roboto" panose="02000000000000000000" pitchFamily="2" charset="0"/>
                <a:ea typeface="Roboto" panose="02000000000000000000" pitchFamily="2" charset="0"/>
              </a:rPr>
              <a:t>Procmon</a:t>
            </a:r>
            <a:endParaRPr lang="en-US" sz="1050" dirty="0">
              <a:solidFill>
                <a:srgbClr val="2B5782"/>
              </a:solidFill>
              <a:latin typeface="Roboto" panose="02000000000000000000" pitchFamily="2" charset="0"/>
              <a:ea typeface="Roboto" panose="02000000000000000000" pitchFamily="2" charset="0"/>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9</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Malware Analysis: </a:t>
            </a:r>
            <a:r>
              <a:rPr lang="en-US" sz="1050" dirty="0" err="1">
                <a:solidFill>
                  <a:srgbClr val="2B5782"/>
                </a:solidFill>
                <a:latin typeface="Roboto" panose="02000000000000000000" pitchFamily="2" charset="0"/>
                <a:ea typeface="Roboto" panose="02000000000000000000" pitchFamily="2" charset="0"/>
              </a:rPr>
              <a:t>VirusTotal</a:t>
            </a:r>
            <a:endParaRPr lang="en-US" sz="1050" dirty="0">
              <a:solidFill>
                <a:srgbClr val="2B5782"/>
              </a:solidFill>
              <a:latin typeface="Roboto" panose="02000000000000000000" pitchFamily="2" charset="0"/>
              <a:ea typeface="Roboto" panose="02000000000000000000" pitchFamily="2" charset="0"/>
            </a:endParaRP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Privilege Escalation Introduction</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Remote Code Execution Introduction</a:t>
            </a:r>
          </a:p>
        </p:txBody>
      </p:sp>
      <p:sp>
        <p:nvSpPr>
          <p:cNvPr id="26" name="Google Shape;611;p58">
            <a:extLst>
              <a:ext uri="{FF2B5EF4-FFF2-40B4-BE49-F238E27FC236}">
                <a16:creationId xmlns:a16="http://schemas.microsoft.com/office/drawing/2014/main" id="{288E6238-331D-3F4C-B535-C1BA90FB900F}"/>
              </a:ext>
            </a:extLst>
          </p:cNvPr>
          <p:cNvSpPr txBox="1"/>
          <p:nvPr/>
        </p:nvSpPr>
        <p:spPr>
          <a:xfrm>
            <a:off x="9389499" y="3465705"/>
            <a:ext cx="2845491" cy="1154310"/>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10</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Pass the Hash</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Linux System Info Gathering</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Regular Expressions: Basic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8"/>
          <p:cNvSpPr/>
          <p:nvPr/>
        </p:nvSpPr>
        <p:spPr>
          <a:xfrm>
            <a:off x="0" y="2989"/>
            <a:ext cx="12192000" cy="28127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58"/>
          <p:cNvSpPr txBox="1"/>
          <p:nvPr/>
        </p:nvSpPr>
        <p:spPr>
          <a:xfrm>
            <a:off x="789486" y="430385"/>
            <a:ext cx="635703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dirty="0">
                <a:solidFill>
                  <a:srgbClr val="214378"/>
                </a:solidFill>
                <a:latin typeface="Roboto"/>
                <a:ea typeface="Roboto"/>
                <a:cs typeface="Roboto"/>
                <a:sym typeface="Roboto"/>
              </a:rPr>
              <a:t>Battle</a:t>
            </a:r>
            <a:r>
              <a:rPr lang="en-US" sz="1800" b="1" i="0" u="none" strike="noStrike" cap="none" dirty="0">
                <a:solidFill>
                  <a:srgbClr val="214378"/>
                </a:solidFill>
                <a:latin typeface="Roboto"/>
                <a:ea typeface="Roboto"/>
                <a:cs typeface="Roboto"/>
                <a:sym typeface="Roboto"/>
              </a:rPr>
              <a:t> Path: SOC Analyst 2</a:t>
            </a:r>
            <a:endParaRPr sz="1800" b="1" i="0" u="none" strike="noStrike" cap="none" dirty="0">
              <a:solidFill>
                <a:srgbClr val="214378"/>
              </a:solidFill>
              <a:latin typeface="Roboto"/>
              <a:ea typeface="Roboto"/>
              <a:cs typeface="Roboto"/>
              <a:sym typeface="Roboto"/>
            </a:endParaRPr>
          </a:p>
        </p:txBody>
      </p:sp>
      <p:sp>
        <p:nvSpPr>
          <p:cNvPr id="609" name="Google Shape;609;p58"/>
          <p:cNvSpPr txBox="1"/>
          <p:nvPr/>
        </p:nvSpPr>
        <p:spPr>
          <a:xfrm>
            <a:off x="892120" y="913557"/>
            <a:ext cx="7934380" cy="1874784"/>
          </a:xfrm>
          <a:prstGeom prst="rect">
            <a:avLst/>
          </a:prstGeom>
          <a:noFill/>
          <a:ln>
            <a:noFill/>
          </a:ln>
        </p:spPr>
        <p:txBody>
          <a:bodyPr spcFirstLastPara="1" wrap="square" lIns="0" tIns="45700" rIns="91425" bIns="45700" anchor="t" anchorCtr="0">
            <a:noAutofit/>
          </a:bodyPr>
          <a:lstStyle/>
          <a:p>
            <a:pPr lvl="0">
              <a:buSzPts val="1400"/>
            </a:pPr>
            <a:r>
              <a:rPr lang="en-US" dirty="0">
                <a:solidFill>
                  <a:srgbClr val="7F7F7F"/>
                </a:solidFill>
                <a:latin typeface="Roboto"/>
                <a:ea typeface="Roboto"/>
                <a:cs typeface="Roboto"/>
                <a:sym typeface="Roboto"/>
              </a:rPr>
              <a:t>The SOC Analyst 2 Battle Path is a great resource for entry-level analysts looking to take their career to the next level. In this path, you’ll work through hands-on modules to develop robust skills, including more sophisticated search capabilities, utilizing APIs and SIEMs to automate repetitive tasks, and incorporating the right tools into incident response. During our course challenges, you’ll demonstrate the resilience you bring to teams by applying your skills to incident response.</a:t>
            </a:r>
          </a:p>
          <a:p>
            <a:pPr lvl="0">
              <a:buSzPts val="1400"/>
            </a:pPr>
            <a:endParaRPr sz="1400" b="1" i="0" u="none" strike="noStrike" cap="none" dirty="0">
              <a:solidFill>
                <a:srgbClr val="7F7F7F"/>
              </a:solidFill>
              <a:latin typeface="Roboto"/>
              <a:ea typeface="Roboto"/>
              <a:cs typeface="Roboto"/>
              <a:sym typeface="Roboto"/>
            </a:endParaRPr>
          </a:p>
          <a:p>
            <a:pPr>
              <a:buSzPts val="1400"/>
            </a:pPr>
            <a:r>
              <a:rPr lang="en-US" sz="1400" b="1" i="0" u="none" strike="noStrike" cap="none" dirty="0">
                <a:solidFill>
                  <a:srgbClr val="7F7F7F"/>
                </a:solidFill>
                <a:latin typeface="Roboto"/>
                <a:ea typeface="Roboto"/>
                <a:cs typeface="Roboto"/>
                <a:sym typeface="Roboto"/>
              </a:rPr>
              <a:t>Prerequisites</a:t>
            </a:r>
            <a:r>
              <a:rPr lang="en-US" sz="1400" b="0" i="0" u="none" strike="noStrike" cap="none" dirty="0">
                <a:solidFill>
                  <a:srgbClr val="7F7F7F"/>
                </a:solidFill>
                <a:latin typeface="Roboto"/>
                <a:ea typeface="Roboto"/>
                <a:cs typeface="Roboto"/>
                <a:sym typeface="Roboto"/>
              </a:rPr>
              <a:t>: Experience with </a:t>
            </a:r>
            <a:r>
              <a:rPr lang="en-US" dirty="0">
                <a:solidFill>
                  <a:srgbClr val="7F7F7F"/>
                </a:solidFill>
                <a:latin typeface="Roboto"/>
                <a:ea typeface="Roboto"/>
                <a:cs typeface="Roboto"/>
                <a:sym typeface="Roboto"/>
              </a:rPr>
              <a:t>SIEMs, signature-based detection, and basic data analysis.</a:t>
            </a:r>
            <a:endParaRPr lang="en-US" sz="1400" b="0" i="0" u="none" strike="noStrike" cap="none" dirty="0">
              <a:solidFill>
                <a:srgbClr val="7F7F7F"/>
              </a:solidFill>
              <a:latin typeface="Roboto"/>
              <a:ea typeface="Roboto"/>
              <a:cs typeface="Roboto"/>
              <a:sym typeface="Roboto"/>
            </a:endParaRPr>
          </a:p>
        </p:txBody>
      </p:sp>
      <p:sp>
        <p:nvSpPr>
          <p:cNvPr id="610" name="Google Shape;610;p58"/>
          <p:cNvSpPr txBox="1"/>
          <p:nvPr/>
        </p:nvSpPr>
        <p:spPr>
          <a:xfrm>
            <a:off x="789486" y="3121131"/>
            <a:ext cx="7764987" cy="309266"/>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2"/>
                </a:solidFill>
                <a:latin typeface="Roboto"/>
                <a:ea typeface="Roboto"/>
                <a:cs typeface="Roboto"/>
                <a:sym typeface="Roboto"/>
              </a:rPr>
              <a:t>SOC Analyst 2 | </a:t>
            </a:r>
            <a:r>
              <a:rPr lang="en-US" dirty="0">
                <a:solidFill>
                  <a:schemeClr val="dk2"/>
                </a:solidFill>
                <a:latin typeface="Roboto"/>
                <a:ea typeface="Roboto"/>
                <a:cs typeface="Roboto"/>
                <a:sym typeface="Roboto"/>
              </a:rPr>
              <a:t>Battle Path Overview</a:t>
            </a:r>
            <a:endParaRPr sz="1400" b="0" i="0" u="none" strike="noStrike" cap="none" dirty="0">
              <a:solidFill>
                <a:schemeClr val="dk2"/>
              </a:solidFill>
              <a:latin typeface="Arial"/>
              <a:ea typeface="Arial"/>
              <a:cs typeface="Arial"/>
              <a:sym typeface="Arial"/>
            </a:endParaRPr>
          </a:p>
        </p:txBody>
      </p:sp>
      <p:sp>
        <p:nvSpPr>
          <p:cNvPr id="23" name="Google Shape;611;p58">
            <a:extLst>
              <a:ext uri="{FF2B5EF4-FFF2-40B4-BE49-F238E27FC236}">
                <a16:creationId xmlns:a16="http://schemas.microsoft.com/office/drawing/2014/main" id="{6509F2D3-7681-784A-AD4E-A9E5DA813A4D}"/>
              </a:ext>
            </a:extLst>
          </p:cNvPr>
          <p:cNvSpPr txBox="1"/>
          <p:nvPr/>
        </p:nvSpPr>
        <p:spPr>
          <a:xfrm>
            <a:off x="815293" y="3549164"/>
            <a:ext cx="2845491" cy="3031301"/>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1</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AD Rights Management</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PCAP Forensics: Wireshark</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Suricata: IPS Rules</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PCAP Forensics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Visual Spoofing</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Basic Shell Scripting</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3</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PowerShell Basics 1</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Investigations with Wireshark</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Suricata Challenge</a:t>
            </a:r>
          </a:p>
        </p:txBody>
      </p:sp>
      <p:sp>
        <p:nvSpPr>
          <p:cNvPr id="24" name="Google Shape;611;p58">
            <a:extLst>
              <a:ext uri="{FF2B5EF4-FFF2-40B4-BE49-F238E27FC236}">
                <a16:creationId xmlns:a16="http://schemas.microsoft.com/office/drawing/2014/main" id="{807ADC54-C5C3-C245-9C1A-2849CB07079A}"/>
              </a:ext>
            </a:extLst>
          </p:cNvPr>
          <p:cNvSpPr txBox="1"/>
          <p:nvPr/>
        </p:nvSpPr>
        <p:spPr>
          <a:xfrm>
            <a:off x="3070468" y="3549163"/>
            <a:ext cx="2845491" cy="3031301"/>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4</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PowerShell Basics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Active Directory GPO</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LOKI IOC Scanner</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5</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Linux Log Management: </a:t>
            </a:r>
            <a:r>
              <a:rPr lang="en-US" sz="1050" dirty="0" err="1">
                <a:solidFill>
                  <a:srgbClr val="2B5782"/>
                </a:solidFill>
                <a:latin typeface="Roboto" panose="02000000000000000000" pitchFamily="2" charset="0"/>
                <a:ea typeface="Roboto" panose="02000000000000000000" pitchFamily="2" charset="0"/>
              </a:rPr>
              <a:t>Systemd</a:t>
            </a:r>
            <a:r>
              <a:rPr lang="en-US" sz="1050" dirty="0">
                <a:solidFill>
                  <a:srgbClr val="2B5782"/>
                </a:solidFill>
                <a:latin typeface="Roboto" panose="02000000000000000000" pitchFamily="2" charset="0"/>
                <a:ea typeface="Roboto" panose="02000000000000000000" pitchFamily="2" charset="0"/>
              </a:rPr>
              <a:t> Journal</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Splunk: API</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Identifying Linux IOCs</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6</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AD Rights Management</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PCAP Forensics: Wireshark</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Suricata: IPS Rules</a:t>
            </a:r>
          </a:p>
        </p:txBody>
      </p:sp>
      <p:sp>
        <p:nvSpPr>
          <p:cNvPr id="25" name="Google Shape;611;p58">
            <a:extLst>
              <a:ext uri="{FF2B5EF4-FFF2-40B4-BE49-F238E27FC236}">
                <a16:creationId xmlns:a16="http://schemas.microsoft.com/office/drawing/2014/main" id="{47E5DD3B-68B5-B04A-B1B7-79F034B9A127}"/>
              </a:ext>
            </a:extLst>
          </p:cNvPr>
          <p:cNvSpPr txBox="1"/>
          <p:nvPr/>
        </p:nvSpPr>
        <p:spPr>
          <a:xfrm>
            <a:off x="5981009" y="3590472"/>
            <a:ext cx="2845491" cy="3031301"/>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7</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Firewall Policies: </a:t>
            </a:r>
            <a:r>
              <a:rPr lang="en-US" sz="1050" dirty="0" err="1">
                <a:solidFill>
                  <a:srgbClr val="2B5782"/>
                </a:solidFill>
                <a:latin typeface="Roboto" panose="02000000000000000000" pitchFamily="2" charset="0"/>
                <a:ea typeface="Roboto" panose="02000000000000000000" pitchFamily="2" charset="0"/>
              </a:rPr>
              <a:t>FortiOS</a:t>
            </a:r>
            <a:endParaRPr lang="en-US" sz="1050" dirty="0">
              <a:solidFill>
                <a:srgbClr val="2B5782"/>
              </a:solidFill>
              <a:latin typeface="Roboto" panose="02000000000000000000" pitchFamily="2" charset="0"/>
              <a:ea typeface="Roboto" panose="02000000000000000000" pitchFamily="2" charset="0"/>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Lateral Movement Overview</a:t>
            </a:r>
          </a:p>
          <a:p>
            <a:pPr marL="171450" lvl="0" indent="-171450">
              <a:spcBef>
                <a:spcPts val="300"/>
              </a:spcBef>
              <a:buSzPts val="1050"/>
              <a:buFont typeface="Arial" panose="020B0604020202020204" pitchFamily="34" charset="0"/>
              <a:buChar char="•"/>
            </a:pPr>
            <a:r>
              <a:rPr lang="en-US" sz="1050" dirty="0" err="1">
                <a:solidFill>
                  <a:srgbClr val="2B5782"/>
                </a:solidFill>
                <a:latin typeface="Roboto" panose="02000000000000000000" pitchFamily="2" charset="0"/>
                <a:ea typeface="Roboto" panose="02000000000000000000" pitchFamily="2" charset="0"/>
              </a:rPr>
              <a:t>Greenbone</a:t>
            </a:r>
            <a:r>
              <a:rPr lang="en-US" sz="1050" dirty="0">
                <a:solidFill>
                  <a:srgbClr val="2B5782"/>
                </a:solidFill>
                <a:latin typeface="Roboto" panose="02000000000000000000" pitchFamily="2" charset="0"/>
                <a:ea typeface="Roboto" panose="02000000000000000000" pitchFamily="2" charset="0"/>
              </a:rPr>
              <a:t> Vulnerability Management</a:t>
            </a:r>
          </a:p>
          <a:p>
            <a:pPr marL="171450" lvl="0" indent="-171450">
              <a:spcBef>
                <a:spcPts val="300"/>
              </a:spcBef>
              <a:buSzPts val="1050"/>
              <a:buFont typeface="Arial" panose="020B0604020202020204" pitchFamily="34" charset="0"/>
              <a:buChar char="•"/>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8</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PowerShell Logging</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Splunk: Input Configuration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Botnet Takedown Challenge</a:t>
            </a:r>
          </a:p>
          <a:p>
            <a:pPr marL="171450" lvl="0" indent="-171450">
              <a:spcBef>
                <a:spcPts val="300"/>
              </a:spcBef>
              <a:buSzPts val="1050"/>
              <a:buFont typeface="Arial" panose="020B0604020202020204" pitchFamily="34" charset="0"/>
              <a:buChar char="•"/>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9</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NTLM</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Process Injection IR with Splunk</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CVE-2019-15107 </a:t>
            </a:r>
            <a:r>
              <a:rPr lang="en-US" sz="1050" dirty="0" err="1">
                <a:solidFill>
                  <a:srgbClr val="2B5782"/>
                </a:solidFill>
                <a:latin typeface="Roboto" panose="02000000000000000000" pitchFamily="2" charset="0"/>
                <a:ea typeface="Roboto" panose="02000000000000000000" pitchFamily="2" charset="0"/>
              </a:rPr>
              <a:t>WebMin</a:t>
            </a:r>
            <a:r>
              <a:rPr lang="en-US" sz="1050" dirty="0">
                <a:solidFill>
                  <a:srgbClr val="2B5782"/>
                </a:solidFill>
                <a:latin typeface="Roboto" panose="02000000000000000000" pitchFamily="2" charset="0"/>
                <a:ea typeface="Roboto" panose="02000000000000000000" pitchFamily="2" charset="0"/>
              </a:rPr>
              <a:t> </a:t>
            </a:r>
            <a:r>
              <a:rPr lang="en-US" sz="1050" dirty="0" err="1">
                <a:solidFill>
                  <a:srgbClr val="2B5782"/>
                </a:solidFill>
                <a:latin typeface="Roboto" panose="02000000000000000000" pitchFamily="2" charset="0"/>
                <a:ea typeface="Roboto" panose="02000000000000000000" pitchFamily="2" charset="0"/>
              </a:rPr>
              <a:t>Unathorized</a:t>
            </a:r>
            <a:endParaRPr lang="en-US" sz="1050" dirty="0">
              <a:solidFill>
                <a:srgbClr val="2B5782"/>
              </a:solidFill>
              <a:latin typeface="Roboto" panose="02000000000000000000" pitchFamily="2" charset="0"/>
              <a:ea typeface="Roboto" panose="02000000000000000000" pitchFamily="2" charset="0"/>
            </a:endParaRPr>
          </a:p>
        </p:txBody>
      </p:sp>
      <p:sp>
        <p:nvSpPr>
          <p:cNvPr id="26" name="Google Shape;611;p58">
            <a:extLst>
              <a:ext uri="{FF2B5EF4-FFF2-40B4-BE49-F238E27FC236}">
                <a16:creationId xmlns:a16="http://schemas.microsoft.com/office/drawing/2014/main" id="{4FFBE880-B563-D24C-9FA1-2D60B8F71EE3}"/>
              </a:ext>
            </a:extLst>
          </p:cNvPr>
          <p:cNvSpPr txBox="1"/>
          <p:nvPr/>
        </p:nvSpPr>
        <p:spPr>
          <a:xfrm>
            <a:off x="9070740" y="3641692"/>
            <a:ext cx="2845491" cy="1154310"/>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10</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indent="-171450">
              <a:spcBef>
                <a:spcPts val="300"/>
              </a:spcBef>
              <a:buSzPts val="1050"/>
              <a:buFont typeface="Arial" panose="020B0604020202020204" pitchFamily="34" charset="0"/>
              <a:buChar char="•"/>
            </a:pPr>
            <a:r>
              <a:rPr lang="en-US" sz="1050" dirty="0" err="1">
                <a:solidFill>
                  <a:srgbClr val="2B5782"/>
                </a:solidFill>
                <a:latin typeface="Roboto" panose="02000000000000000000" pitchFamily="2" charset="0"/>
                <a:ea typeface="Roboto" panose="02000000000000000000" pitchFamily="2" charset="0"/>
              </a:rPr>
              <a:t>OpenSCAP</a:t>
            </a:r>
            <a:endParaRPr lang="en-US" sz="1050" dirty="0">
              <a:solidFill>
                <a:srgbClr val="2B5782"/>
              </a:solidFill>
              <a:latin typeface="Roboto" panose="02000000000000000000" pitchFamily="2" charset="0"/>
              <a:ea typeface="Roboto" panose="02000000000000000000" pitchFamily="2" charset="0"/>
            </a:endParaRPr>
          </a:p>
          <a:p>
            <a:pPr marL="171450" indent="-171450">
              <a:spcBef>
                <a:spcPts val="300"/>
              </a:spcBef>
              <a:buSzPts val="1050"/>
              <a:buFont typeface="Arial" panose="020B0604020202020204" pitchFamily="34" charset="0"/>
              <a:buChar char="•"/>
            </a:pPr>
            <a:r>
              <a:rPr lang="en-US" sz="1050" dirty="0" err="1">
                <a:solidFill>
                  <a:srgbClr val="2B5782"/>
                </a:solidFill>
                <a:latin typeface="Roboto" panose="02000000000000000000" pitchFamily="2" charset="0"/>
                <a:ea typeface="Roboto" panose="02000000000000000000" pitchFamily="2" charset="0"/>
              </a:rPr>
              <a:t>Sudo</a:t>
            </a:r>
            <a:r>
              <a:rPr lang="en-US" sz="1050" dirty="0">
                <a:solidFill>
                  <a:srgbClr val="2B5782"/>
                </a:solidFill>
                <a:latin typeface="Roboto" panose="02000000000000000000" pitchFamily="2" charset="0"/>
                <a:ea typeface="Roboto" panose="02000000000000000000" pitchFamily="2" charset="0"/>
              </a:rPr>
              <a:t> Killer</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Traffic Light Protocol Overview</a:t>
            </a:r>
          </a:p>
          <a:p>
            <a:pPr marL="171450" indent="-171450">
              <a:spcBef>
                <a:spcPts val="300"/>
              </a:spcBef>
              <a:buSzPts val="1050"/>
              <a:buFont typeface="Arial" panose="020B0604020202020204" pitchFamily="34" charset="0"/>
              <a:buChar char="•"/>
            </a:pPr>
            <a:endParaRPr lang="en-US" sz="1050" dirty="0">
              <a:solidFill>
                <a:srgbClr val="2B5782"/>
              </a:solidFill>
            </a:endParaRPr>
          </a:p>
        </p:txBody>
      </p:sp>
    </p:spTree>
    <p:extLst>
      <p:ext uri="{BB962C8B-B14F-4D97-AF65-F5344CB8AC3E}">
        <p14:creationId xmlns:p14="http://schemas.microsoft.com/office/powerpoint/2010/main" val="339896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
          <p:cNvSpPr/>
          <p:nvPr/>
        </p:nvSpPr>
        <p:spPr>
          <a:xfrm>
            <a:off x="0" y="-3215"/>
            <a:ext cx="12192000" cy="452124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3"/>
          <p:cNvSpPr txBox="1"/>
          <p:nvPr/>
        </p:nvSpPr>
        <p:spPr>
          <a:xfrm>
            <a:off x="1286836" y="2257409"/>
            <a:ext cx="4634994" cy="1729915"/>
          </a:xfrm>
          <a:prstGeom prst="rect">
            <a:avLst/>
          </a:prstGeom>
          <a:noFill/>
          <a:ln>
            <a:noFill/>
          </a:ln>
        </p:spPr>
        <p:txBody>
          <a:bodyPr spcFirstLastPara="1" wrap="square" lIns="0"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0" i="0" u="none" strike="noStrike" cap="none" dirty="0">
                <a:solidFill>
                  <a:srgbClr val="3F3F3F"/>
                </a:solidFill>
                <a:latin typeface="Roboto"/>
                <a:ea typeface="Roboto"/>
                <a:cs typeface="Roboto"/>
                <a:sym typeface="Roboto"/>
              </a:rPr>
              <a:t>RangeForce was founded in 2015 and is headquartered in Manassas, Virginia. We offer a unique cyber skills simulation platform &amp; cyber range. RangeForce is backed by Energy Impact Partners, Paladin Capital and Cisco. Our founders built the NATO Cyber Range.</a:t>
            </a:r>
            <a:endParaRPr sz="1400" b="0" i="0" u="none" strike="noStrike" cap="none" dirty="0">
              <a:solidFill>
                <a:srgbClr val="3F3F3F"/>
              </a:solidFill>
              <a:latin typeface="Roboto"/>
              <a:ea typeface="Roboto"/>
              <a:cs typeface="Roboto"/>
              <a:sym typeface="Roboto"/>
            </a:endParaRPr>
          </a:p>
        </p:txBody>
      </p:sp>
      <p:sp>
        <p:nvSpPr>
          <p:cNvPr id="224" name="Google Shape;224;p3"/>
          <p:cNvSpPr txBox="1"/>
          <p:nvPr/>
        </p:nvSpPr>
        <p:spPr>
          <a:xfrm>
            <a:off x="1197058" y="1857299"/>
            <a:ext cx="261962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4378"/>
                </a:solidFill>
                <a:latin typeface="Roboto Medium"/>
                <a:ea typeface="Roboto Medium"/>
                <a:cs typeface="Roboto Medium"/>
                <a:sym typeface="Roboto Medium"/>
              </a:rPr>
              <a:t>About RangeForce</a:t>
            </a:r>
            <a:endParaRPr sz="1400" b="0" i="0" u="none" strike="noStrike" cap="none" dirty="0">
              <a:solidFill>
                <a:srgbClr val="214378"/>
              </a:solidFill>
              <a:latin typeface="Arial"/>
              <a:ea typeface="Arial"/>
              <a:cs typeface="Arial"/>
              <a:sym typeface="Arial"/>
            </a:endParaRPr>
          </a:p>
        </p:txBody>
      </p:sp>
      <p:grpSp>
        <p:nvGrpSpPr>
          <p:cNvPr id="225" name="Google Shape;225;p3"/>
          <p:cNvGrpSpPr/>
          <p:nvPr/>
        </p:nvGrpSpPr>
        <p:grpSpPr>
          <a:xfrm rot="5400000">
            <a:off x="135923" y="3369999"/>
            <a:ext cx="490153" cy="128951"/>
            <a:chOff x="10887080" y="440104"/>
            <a:chExt cx="651701" cy="171452"/>
          </a:xfrm>
        </p:grpSpPr>
        <p:sp>
          <p:nvSpPr>
            <p:cNvPr id="226" name="Google Shape;226;p3"/>
            <p:cNvSpPr/>
            <p:nvPr/>
          </p:nvSpPr>
          <p:spPr>
            <a:xfrm>
              <a:off x="10887080" y="440104"/>
              <a:ext cx="171450" cy="171449"/>
            </a:xfrm>
            <a:prstGeom prst="ellipse">
              <a:avLst/>
            </a:prstGeom>
            <a:solidFill>
              <a:schemeClr val="accen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7" name="Google Shape;227;p3"/>
            <p:cNvSpPr/>
            <p:nvPr/>
          </p:nvSpPr>
          <p:spPr>
            <a:xfrm>
              <a:off x="11367332" y="440107"/>
              <a:ext cx="171449" cy="171449"/>
            </a:xfrm>
            <a:prstGeom prst="ellipse">
              <a:avLst/>
            </a:prstGeom>
            <a:solidFill>
              <a:schemeClr val="accent2">
                <a:alpha val="3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28" name="Google Shape;228;p3"/>
          <p:cNvSpPr txBox="1"/>
          <p:nvPr/>
        </p:nvSpPr>
        <p:spPr>
          <a:xfrm>
            <a:off x="5419372" y="4741183"/>
            <a:ext cx="135325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Roboto Medium"/>
                <a:ea typeface="Roboto Medium"/>
                <a:cs typeface="Roboto Medium"/>
                <a:sym typeface="Roboto Medium"/>
              </a:rPr>
              <a:t>OUR CLIENTS</a:t>
            </a:r>
            <a:endParaRPr sz="1400" b="0" i="0" u="none" strike="noStrike" cap="none">
              <a:solidFill>
                <a:srgbClr val="000000"/>
              </a:solidFill>
              <a:latin typeface="Arial"/>
              <a:ea typeface="Arial"/>
              <a:cs typeface="Arial"/>
              <a:sym typeface="Arial"/>
            </a:endParaRPr>
          </a:p>
        </p:txBody>
      </p:sp>
      <p:pic>
        <p:nvPicPr>
          <p:cNvPr id="229" name="Google Shape;229;p3"/>
          <p:cNvPicPr preferRelativeResize="0"/>
          <p:nvPr/>
        </p:nvPicPr>
        <p:blipFill rotWithShape="1">
          <a:blip r:embed="rId3">
            <a:alphaModFix/>
          </a:blip>
          <a:srcRect l="1361" r="1371"/>
          <a:stretch/>
        </p:blipFill>
        <p:spPr>
          <a:xfrm>
            <a:off x="6519556" y="787874"/>
            <a:ext cx="1460050" cy="1501010"/>
          </a:xfrm>
          <a:prstGeom prst="rect">
            <a:avLst/>
          </a:prstGeom>
          <a:noFill/>
          <a:ln>
            <a:noFill/>
          </a:ln>
        </p:spPr>
      </p:pic>
      <p:pic>
        <p:nvPicPr>
          <p:cNvPr id="230" name="Google Shape;230;p3" descr="A group of people standing in front of a building&#10;&#10;Description automatically generated"/>
          <p:cNvPicPr preferRelativeResize="0"/>
          <p:nvPr/>
        </p:nvPicPr>
        <p:blipFill rotWithShape="1">
          <a:blip r:embed="rId4">
            <a:alphaModFix/>
          </a:blip>
          <a:srcRect/>
          <a:stretch/>
        </p:blipFill>
        <p:spPr>
          <a:xfrm>
            <a:off x="8332402" y="2065241"/>
            <a:ext cx="3064029" cy="2040643"/>
          </a:xfrm>
          <a:prstGeom prst="rect">
            <a:avLst/>
          </a:prstGeom>
          <a:noFill/>
          <a:ln>
            <a:noFill/>
          </a:ln>
        </p:spPr>
      </p:pic>
      <p:pic>
        <p:nvPicPr>
          <p:cNvPr id="231" name="Google Shape;231;p3"/>
          <p:cNvPicPr preferRelativeResize="0"/>
          <p:nvPr/>
        </p:nvPicPr>
        <p:blipFill rotWithShape="1">
          <a:blip r:embed="rId5">
            <a:alphaModFix/>
          </a:blip>
          <a:srcRect/>
          <a:stretch/>
        </p:blipFill>
        <p:spPr>
          <a:xfrm>
            <a:off x="7052908" y="2285175"/>
            <a:ext cx="2043017" cy="1961542"/>
          </a:xfrm>
          <a:prstGeom prst="rect">
            <a:avLst/>
          </a:prstGeom>
          <a:noFill/>
          <a:ln>
            <a:noFill/>
          </a:ln>
        </p:spPr>
      </p:pic>
      <p:pic>
        <p:nvPicPr>
          <p:cNvPr id="232" name="Google Shape;232;p3" descr="A picture containing indoor, person, window, table&#10;&#10;Description automatically generated"/>
          <p:cNvPicPr preferRelativeResize="0"/>
          <p:nvPr/>
        </p:nvPicPr>
        <p:blipFill rotWithShape="1">
          <a:blip r:embed="rId6">
            <a:alphaModFix/>
          </a:blip>
          <a:srcRect/>
          <a:stretch/>
        </p:blipFill>
        <p:spPr>
          <a:xfrm>
            <a:off x="9707945" y="965100"/>
            <a:ext cx="1685796" cy="1122740"/>
          </a:xfrm>
          <a:prstGeom prst="rect">
            <a:avLst/>
          </a:prstGeom>
          <a:noFill/>
          <a:ln>
            <a:noFill/>
          </a:ln>
        </p:spPr>
      </p:pic>
      <p:pic>
        <p:nvPicPr>
          <p:cNvPr id="233" name="Google Shape;233;p3" descr="A picture containing indoor, table, small, topped&#10;&#10;Description automatically generated"/>
          <p:cNvPicPr preferRelativeResize="0"/>
          <p:nvPr/>
        </p:nvPicPr>
        <p:blipFill rotWithShape="1">
          <a:blip r:embed="rId7">
            <a:alphaModFix/>
          </a:blip>
          <a:srcRect/>
          <a:stretch/>
        </p:blipFill>
        <p:spPr>
          <a:xfrm>
            <a:off x="8136260" y="965208"/>
            <a:ext cx="1571685" cy="1122632"/>
          </a:xfrm>
          <a:prstGeom prst="rect">
            <a:avLst/>
          </a:prstGeom>
          <a:noFill/>
          <a:ln>
            <a:noFill/>
          </a:ln>
        </p:spPr>
      </p:pic>
      <p:pic>
        <p:nvPicPr>
          <p:cNvPr id="234" name="Google Shape;234;p3"/>
          <p:cNvPicPr preferRelativeResize="0"/>
          <p:nvPr/>
        </p:nvPicPr>
        <p:blipFill rotWithShape="1">
          <a:blip r:embed="rId8">
            <a:alphaModFix/>
          </a:blip>
          <a:srcRect/>
          <a:stretch/>
        </p:blipFill>
        <p:spPr>
          <a:xfrm>
            <a:off x="5489455" y="5203103"/>
            <a:ext cx="1169546" cy="973433"/>
          </a:xfrm>
          <a:prstGeom prst="rect">
            <a:avLst/>
          </a:prstGeom>
          <a:noFill/>
          <a:ln>
            <a:noFill/>
          </a:ln>
        </p:spPr>
      </p:pic>
      <p:pic>
        <p:nvPicPr>
          <p:cNvPr id="235" name="Google Shape;235;p3"/>
          <p:cNvPicPr preferRelativeResize="0"/>
          <p:nvPr/>
        </p:nvPicPr>
        <p:blipFill rotWithShape="1">
          <a:blip r:embed="rId9">
            <a:alphaModFix/>
          </a:blip>
          <a:srcRect/>
          <a:stretch/>
        </p:blipFill>
        <p:spPr>
          <a:xfrm>
            <a:off x="1123747" y="5407933"/>
            <a:ext cx="1358132" cy="679066"/>
          </a:xfrm>
          <a:prstGeom prst="rect">
            <a:avLst/>
          </a:prstGeom>
          <a:noFill/>
          <a:ln>
            <a:noFill/>
          </a:ln>
        </p:spPr>
      </p:pic>
      <p:pic>
        <p:nvPicPr>
          <p:cNvPr id="236" name="Google Shape;236;p3"/>
          <p:cNvPicPr preferRelativeResize="0"/>
          <p:nvPr/>
        </p:nvPicPr>
        <p:blipFill rotWithShape="1">
          <a:blip r:embed="rId10">
            <a:alphaModFix/>
          </a:blip>
          <a:srcRect/>
          <a:stretch/>
        </p:blipFill>
        <p:spPr>
          <a:xfrm>
            <a:off x="3387647" y="5279900"/>
            <a:ext cx="1241865" cy="819838"/>
          </a:xfrm>
          <a:prstGeom prst="rect">
            <a:avLst/>
          </a:prstGeom>
          <a:noFill/>
          <a:ln>
            <a:noFill/>
          </a:ln>
        </p:spPr>
      </p:pic>
      <p:pic>
        <p:nvPicPr>
          <p:cNvPr id="237" name="Google Shape;237;p3"/>
          <p:cNvPicPr preferRelativeResize="0"/>
          <p:nvPr/>
        </p:nvPicPr>
        <p:blipFill rotWithShape="1">
          <a:blip r:embed="rId11">
            <a:alphaModFix/>
          </a:blip>
          <a:srcRect/>
          <a:stretch/>
        </p:blipFill>
        <p:spPr>
          <a:xfrm>
            <a:off x="9539008" y="5209941"/>
            <a:ext cx="1708136" cy="959756"/>
          </a:xfrm>
          <a:prstGeom prst="rect">
            <a:avLst/>
          </a:prstGeom>
          <a:noFill/>
          <a:ln>
            <a:noFill/>
          </a:ln>
        </p:spPr>
      </p:pic>
      <p:pic>
        <p:nvPicPr>
          <p:cNvPr id="238" name="Google Shape;238;p3"/>
          <p:cNvPicPr preferRelativeResize="0"/>
          <p:nvPr/>
        </p:nvPicPr>
        <p:blipFill rotWithShape="1">
          <a:blip r:embed="rId12">
            <a:alphaModFix/>
          </a:blip>
          <a:srcRect/>
          <a:stretch/>
        </p:blipFill>
        <p:spPr>
          <a:xfrm>
            <a:off x="7562488" y="5407933"/>
            <a:ext cx="1231400" cy="563773"/>
          </a:xfrm>
          <a:prstGeom prst="rect">
            <a:avLst/>
          </a:prstGeom>
          <a:noFill/>
          <a:ln>
            <a:noFill/>
          </a:ln>
        </p:spPr>
      </p:pic>
      <p:grpSp>
        <p:nvGrpSpPr>
          <p:cNvPr id="239" name="Google Shape;239;p3"/>
          <p:cNvGrpSpPr/>
          <p:nvPr/>
        </p:nvGrpSpPr>
        <p:grpSpPr>
          <a:xfrm>
            <a:off x="11387345" y="495956"/>
            <a:ext cx="345535" cy="345535"/>
            <a:chOff x="11483597" y="495956"/>
            <a:chExt cx="345535" cy="345535"/>
          </a:xfrm>
        </p:grpSpPr>
        <p:sp>
          <p:nvSpPr>
            <p:cNvPr id="240" name="Google Shape;240;p3">
              <a:hlinkClick r:id="rId13" action="ppaction://hlinksldjump"/>
            </p:cNvPr>
            <p:cNvSpPr/>
            <p:nvPr/>
          </p:nvSpPr>
          <p:spPr>
            <a:xfrm>
              <a:off x="11483597" y="495956"/>
              <a:ext cx="345535" cy="345535"/>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41" name="Google Shape;241;p3">
              <a:hlinkClick r:id="rId13" action="ppaction://hlinksldjump"/>
            </p:cNvPr>
            <p:cNvPicPr preferRelativeResize="0"/>
            <p:nvPr/>
          </p:nvPicPr>
          <p:blipFill rotWithShape="1">
            <a:blip r:embed="rId14">
              <a:alphaModFix/>
            </a:blip>
            <a:srcRect/>
            <a:stretch/>
          </p:blipFill>
          <p:spPr>
            <a:xfrm flipH="1">
              <a:off x="11542573" y="552779"/>
              <a:ext cx="231887" cy="231887"/>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8"/>
          <p:cNvSpPr/>
          <p:nvPr/>
        </p:nvSpPr>
        <p:spPr>
          <a:xfrm>
            <a:off x="0" y="2989"/>
            <a:ext cx="12192000" cy="28127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58"/>
          <p:cNvSpPr txBox="1"/>
          <p:nvPr/>
        </p:nvSpPr>
        <p:spPr>
          <a:xfrm>
            <a:off x="789486" y="430385"/>
            <a:ext cx="635703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dirty="0">
                <a:solidFill>
                  <a:srgbClr val="214378"/>
                </a:solidFill>
                <a:latin typeface="Roboto"/>
                <a:ea typeface="Roboto"/>
                <a:cs typeface="Roboto"/>
                <a:sym typeface="Roboto"/>
              </a:rPr>
              <a:t>Battle</a:t>
            </a:r>
            <a:r>
              <a:rPr lang="en-US" sz="1800" b="1" i="0" u="none" strike="noStrike" cap="none" dirty="0">
                <a:solidFill>
                  <a:srgbClr val="214378"/>
                </a:solidFill>
                <a:latin typeface="Roboto"/>
                <a:ea typeface="Roboto"/>
                <a:cs typeface="Roboto"/>
                <a:sym typeface="Roboto"/>
              </a:rPr>
              <a:t> Path: Web Application Security (OWASP)</a:t>
            </a:r>
            <a:endParaRPr sz="1800" b="1" i="0" u="none" strike="noStrike" cap="none" dirty="0">
              <a:solidFill>
                <a:srgbClr val="214378"/>
              </a:solidFill>
              <a:latin typeface="Roboto"/>
              <a:ea typeface="Roboto"/>
              <a:cs typeface="Roboto"/>
              <a:sym typeface="Roboto"/>
            </a:endParaRPr>
          </a:p>
        </p:txBody>
      </p:sp>
      <p:sp>
        <p:nvSpPr>
          <p:cNvPr id="609" name="Google Shape;609;p58"/>
          <p:cNvSpPr txBox="1"/>
          <p:nvPr/>
        </p:nvSpPr>
        <p:spPr>
          <a:xfrm>
            <a:off x="892120" y="913557"/>
            <a:ext cx="7934380" cy="1874784"/>
          </a:xfrm>
          <a:prstGeom prst="rect">
            <a:avLst/>
          </a:prstGeom>
          <a:noFill/>
          <a:ln>
            <a:noFill/>
          </a:ln>
        </p:spPr>
        <p:txBody>
          <a:bodyPr spcFirstLastPara="1" wrap="square" lIns="0" tIns="45700" rIns="91425" bIns="45700" anchor="t" anchorCtr="0">
            <a:noAutofit/>
          </a:bodyPr>
          <a:lstStyle/>
          <a:p>
            <a:pPr lvl="0">
              <a:buSzPts val="1400"/>
            </a:pPr>
            <a:r>
              <a:rPr lang="en-US" dirty="0">
                <a:solidFill>
                  <a:srgbClr val="7F7F7F"/>
                </a:solidFill>
                <a:latin typeface="Roboto"/>
                <a:ea typeface="Roboto"/>
                <a:cs typeface="Roboto"/>
                <a:sym typeface="Roboto"/>
              </a:rPr>
              <a:t>The Web Application Security (OWASP) Battle Path is critical training for any application engineer mastering the skills needed to eliminate the most common application vulnerabilities. Supporting a "shift-left" development strategy, our training covers all ten of the OWASP vulnerabilities through hands-on, interactive training. By completing this training, you’ll demonstrate your ability to apply key web application security principles to real world uses. </a:t>
            </a:r>
          </a:p>
          <a:p>
            <a:pPr lvl="0">
              <a:buSzPts val="1400"/>
            </a:pPr>
            <a:endParaRPr lang="en-US" b="1" dirty="0">
              <a:solidFill>
                <a:srgbClr val="7F7F7F"/>
              </a:solidFill>
              <a:latin typeface="Roboto"/>
              <a:ea typeface="Roboto"/>
              <a:cs typeface="Roboto"/>
              <a:sym typeface="Roboto"/>
            </a:endParaRPr>
          </a:p>
          <a:p>
            <a:pPr>
              <a:buSzPts val="1400"/>
            </a:pPr>
            <a:r>
              <a:rPr lang="en-US" b="1" dirty="0">
                <a:solidFill>
                  <a:srgbClr val="7F7F7F"/>
                </a:solidFill>
                <a:latin typeface="Roboto"/>
                <a:ea typeface="Roboto"/>
                <a:cs typeface="Roboto"/>
                <a:sym typeface="Roboto"/>
              </a:rPr>
              <a:t>Prerequisites</a:t>
            </a:r>
            <a:r>
              <a:rPr lang="en-US" dirty="0">
                <a:solidFill>
                  <a:srgbClr val="7F7F7F"/>
                </a:solidFill>
                <a:latin typeface="Roboto"/>
                <a:ea typeface="Roboto"/>
                <a:cs typeface="Roboto"/>
                <a:sym typeface="Roboto"/>
              </a:rPr>
              <a:t>: Experience with web coding concepts like PHP or java and familiarity with web application debugging tools</a:t>
            </a:r>
          </a:p>
        </p:txBody>
      </p:sp>
      <p:sp>
        <p:nvSpPr>
          <p:cNvPr id="610" name="Google Shape;610;p58"/>
          <p:cNvSpPr txBox="1"/>
          <p:nvPr/>
        </p:nvSpPr>
        <p:spPr>
          <a:xfrm>
            <a:off x="789486" y="3016197"/>
            <a:ext cx="7764987" cy="309266"/>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2"/>
                </a:solidFill>
                <a:latin typeface="Roboto"/>
                <a:ea typeface="Roboto"/>
                <a:cs typeface="Roboto"/>
                <a:sym typeface="Roboto"/>
              </a:rPr>
              <a:t>Web Application Security | </a:t>
            </a:r>
            <a:r>
              <a:rPr lang="en-US" dirty="0">
                <a:solidFill>
                  <a:schemeClr val="dk2"/>
                </a:solidFill>
                <a:latin typeface="Roboto"/>
                <a:ea typeface="Roboto"/>
                <a:cs typeface="Roboto"/>
                <a:sym typeface="Roboto"/>
              </a:rPr>
              <a:t>Battle Path Overview</a:t>
            </a:r>
            <a:endParaRPr sz="1400" b="0" i="0" u="none" strike="noStrike" cap="none" dirty="0">
              <a:solidFill>
                <a:schemeClr val="dk2"/>
              </a:solidFill>
              <a:latin typeface="Arial"/>
              <a:ea typeface="Arial"/>
              <a:cs typeface="Arial"/>
              <a:sym typeface="Arial"/>
            </a:endParaRPr>
          </a:p>
        </p:txBody>
      </p:sp>
      <p:sp>
        <p:nvSpPr>
          <p:cNvPr id="23" name="Google Shape;611;p58">
            <a:extLst>
              <a:ext uri="{FF2B5EF4-FFF2-40B4-BE49-F238E27FC236}">
                <a16:creationId xmlns:a16="http://schemas.microsoft.com/office/drawing/2014/main" id="{6509F2D3-7681-784A-AD4E-A9E5DA813A4D}"/>
              </a:ext>
            </a:extLst>
          </p:cNvPr>
          <p:cNvSpPr txBox="1"/>
          <p:nvPr/>
        </p:nvSpPr>
        <p:spPr>
          <a:xfrm>
            <a:off x="789486" y="3430397"/>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00" i="0" u="none" strike="noStrike" cap="none" dirty="0">
                <a:solidFill>
                  <a:srgbClr val="7F7F7F"/>
                </a:solidFill>
                <a:latin typeface="Roboto"/>
                <a:ea typeface="Roboto"/>
                <a:cs typeface="Roboto"/>
                <a:sym typeface="Roboto"/>
              </a:rPr>
              <a:t>Course 1</a:t>
            </a:r>
            <a:endParaRPr sz="1000" i="0" u="none" strike="noStrike" cap="none" dirty="0">
              <a:solidFill>
                <a:srgbClr val="7F7F7F"/>
              </a:solidFill>
              <a:latin typeface="Roboto"/>
              <a:ea typeface="Roboto"/>
              <a:cs typeface="Roboto"/>
              <a:sym typeface="Roboto"/>
            </a:endParaRP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Command Injection Fix</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NoSQL Injection Fix</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SQL Injection: Authentication Bypass</a:t>
            </a:r>
            <a:endParaRPr lang="en-US" sz="100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00" b="1" dirty="0">
              <a:solidFill>
                <a:srgbClr val="7F7F7F"/>
              </a:solidFill>
              <a:latin typeface="Roboto"/>
              <a:ea typeface="Roboto"/>
              <a:cs typeface="Roboto"/>
              <a:sym typeface="Roboto"/>
            </a:endParaRPr>
          </a:p>
          <a:p>
            <a:pPr lvl="0">
              <a:spcBef>
                <a:spcPts val="300"/>
              </a:spcBef>
              <a:buSzPts val="1050"/>
            </a:pPr>
            <a:r>
              <a:rPr lang="en-US" sz="1000" dirty="0">
                <a:solidFill>
                  <a:srgbClr val="7F7F7F"/>
                </a:solidFill>
                <a:latin typeface="Roboto"/>
                <a:ea typeface="Roboto"/>
                <a:cs typeface="Roboto"/>
                <a:sym typeface="Roboto"/>
              </a:rPr>
              <a:t>Course 2</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Password Cracking</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JSON Web Token Security</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JSON Web Token Security Challenge 1</a:t>
            </a:r>
            <a:endParaRPr lang="en-US" sz="100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0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00" dirty="0">
                <a:solidFill>
                  <a:srgbClr val="7F7F7F"/>
                </a:solidFill>
                <a:latin typeface="Roboto"/>
                <a:ea typeface="Roboto"/>
                <a:cs typeface="Roboto"/>
                <a:sym typeface="Roboto"/>
              </a:rPr>
              <a:t>Course 3</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HTTPS Security Introduction</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API Security: Exposed Tokens </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Wireshark Basics</a:t>
            </a:r>
          </a:p>
        </p:txBody>
      </p:sp>
      <p:sp>
        <p:nvSpPr>
          <p:cNvPr id="24" name="Google Shape;611;p58">
            <a:extLst>
              <a:ext uri="{FF2B5EF4-FFF2-40B4-BE49-F238E27FC236}">
                <a16:creationId xmlns:a16="http://schemas.microsoft.com/office/drawing/2014/main" id="{807ADC54-C5C3-C245-9C1A-2849CB07079A}"/>
              </a:ext>
            </a:extLst>
          </p:cNvPr>
          <p:cNvSpPr txBox="1"/>
          <p:nvPr/>
        </p:nvSpPr>
        <p:spPr>
          <a:xfrm>
            <a:off x="3436564" y="3444349"/>
            <a:ext cx="2845491" cy="3031301"/>
          </a:xfrm>
          <a:prstGeom prst="rect">
            <a:avLst/>
          </a:prstGeom>
          <a:noFill/>
          <a:ln>
            <a:noFill/>
          </a:ln>
        </p:spPr>
        <p:txBody>
          <a:bodyPr spcFirstLastPara="1" wrap="square" lIns="35700" tIns="35700" rIns="35700" bIns="35700" anchor="t" anchorCtr="0">
            <a:noAutofit/>
          </a:bodyPr>
          <a:lstStyle/>
          <a:p>
            <a:pPr lvl="0">
              <a:spcBef>
                <a:spcPts val="300"/>
              </a:spcBef>
              <a:buSzPts val="1050"/>
            </a:pPr>
            <a:r>
              <a:rPr lang="en-US" sz="1000" dirty="0">
                <a:solidFill>
                  <a:srgbClr val="7F7F7F"/>
                </a:solidFill>
                <a:latin typeface="Roboto"/>
                <a:ea typeface="Roboto"/>
                <a:cs typeface="Roboto"/>
                <a:sym typeface="Roboto"/>
              </a:rPr>
              <a:t>Course 4</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XML External Entities (Java)</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Blind XML External Entities</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XXE RCE Using PHP Expect</a:t>
            </a:r>
            <a:endParaRPr lang="en-US" sz="100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00" b="1" dirty="0">
              <a:solidFill>
                <a:srgbClr val="7F7F7F"/>
              </a:solidFill>
              <a:latin typeface="Roboto"/>
              <a:ea typeface="Roboto"/>
              <a:cs typeface="Roboto"/>
              <a:sym typeface="Roboto"/>
            </a:endParaRPr>
          </a:p>
          <a:p>
            <a:pPr lvl="0">
              <a:spcBef>
                <a:spcPts val="300"/>
              </a:spcBef>
              <a:buSzPts val="1050"/>
            </a:pPr>
            <a:r>
              <a:rPr lang="en-US" sz="1000" dirty="0">
                <a:solidFill>
                  <a:srgbClr val="7F7F7F"/>
                </a:solidFill>
                <a:latin typeface="Roboto"/>
                <a:ea typeface="Roboto"/>
                <a:cs typeface="Roboto"/>
                <a:sym typeface="Roboto"/>
              </a:rPr>
              <a:t>Course 5</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Insecure Direct Object References 2 Fix</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 Path Traversal Fix (NodeJS)</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Path Traversal Fix (PHP)</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Unrestricted File Upload Fix (PHP</a:t>
            </a:r>
          </a:p>
          <a:p>
            <a:pPr marL="171450" lvl="0" indent="-171450">
              <a:spcBef>
                <a:spcPts val="300"/>
              </a:spcBef>
              <a:buSzPts val="1050"/>
              <a:buFont typeface="Arial" panose="020B0604020202020204" pitchFamily="34" charset="0"/>
              <a:buChar char="•"/>
            </a:pPr>
            <a:r>
              <a:rPr lang="en-US" sz="1000" dirty="0">
                <a:solidFill>
                  <a:srgbClr val="2B5782"/>
                </a:solidFill>
                <a:latin typeface="Roboto" panose="02000000000000000000" pitchFamily="2" charset="0"/>
                <a:ea typeface="Roboto" panose="02000000000000000000" pitchFamily="2" charset="0"/>
              </a:rPr>
              <a:t> Unrestricted File Upload Fix (NodeJS)</a:t>
            </a:r>
          </a:p>
        </p:txBody>
      </p:sp>
      <p:sp>
        <p:nvSpPr>
          <p:cNvPr id="25" name="Google Shape;611;p58">
            <a:extLst>
              <a:ext uri="{FF2B5EF4-FFF2-40B4-BE49-F238E27FC236}">
                <a16:creationId xmlns:a16="http://schemas.microsoft.com/office/drawing/2014/main" id="{47E5DD3B-68B5-B04A-B1B7-79F034B9A127}"/>
              </a:ext>
            </a:extLst>
          </p:cNvPr>
          <p:cNvSpPr txBox="1"/>
          <p:nvPr/>
        </p:nvSpPr>
        <p:spPr>
          <a:xfrm>
            <a:off x="6282055" y="3444349"/>
            <a:ext cx="2845491" cy="3031301"/>
          </a:xfrm>
          <a:prstGeom prst="rect">
            <a:avLst/>
          </a:prstGeom>
          <a:noFill/>
          <a:ln>
            <a:noFill/>
          </a:ln>
        </p:spPr>
        <p:txBody>
          <a:bodyPr spcFirstLastPara="1" wrap="square" lIns="35700" tIns="35700" rIns="35700" bIns="35700" anchor="t" anchorCtr="0">
            <a:noAutofit/>
          </a:bodyPr>
          <a:lstStyle/>
          <a:p>
            <a:pPr lvl="0">
              <a:spcBef>
                <a:spcPts val="300"/>
              </a:spcBef>
              <a:buSzPts val="1050"/>
            </a:pPr>
            <a:r>
              <a:rPr lang="en-US" sz="1050" dirty="0">
                <a:solidFill>
                  <a:srgbClr val="7F7F7F"/>
                </a:solidFill>
                <a:latin typeface="Roboto"/>
                <a:ea typeface="Roboto"/>
                <a:cs typeface="Roboto"/>
                <a:sym typeface="Roboto"/>
              </a:rPr>
              <a:t>Course 6</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Cookie Security: </a:t>
            </a:r>
            <a:r>
              <a:rPr lang="en-US" sz="1050" dirty="0" err="1">
                <a:solidFill>
                  <a:srgbClr val="2B5782"/>
                </a:solidFill>
                <a:latin typeface="Roboto" panose="02000000000000000000" pitchFamily="2" charset="0"/>
                <a:ea typeface="Roboto" panose="02000000000000000000" pitchFamily="2" charset="0"/>
              </a:rPr>
              <a:t>HttpOnly</a:t>
            </a:r>
            <a:r>
              <a:rPr lang="en-US" sz="1050" dirty="0">
                <a:solidFill>
                  <a:srgbClr val="2B5782"/>
                </a:solidFill>
                <a:latin typeface="Roboto" panose="02000000000000000000" pitchFamily="2" charset="0"/>
                <a:ea typeface="Roboto" panose="02000000000000000000" pitchFamily="2" charset="0"/>
              </a:rPr>
              <a:t>: Fix (NodeJS)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Cookie Security: </a:t>
            </a:r>
            <a:r>
              <a:rPr lang="en-US" sz="1050" dirty="0" err="1">
                <a:solidFill>
                  <a:srgbClr val="2B5782"/>
                </a:solidFill>
                <a:latin typeface="Roboto" panose="02000000000000000000" pitchFamily="2" charset="0"/>
                <a:ea typeface="Roboto" panose="02000000000000000000" pitchFamily="2" charset="0"/>
              </a:rPr>
              <a:t>HttpOnly</a:t>
            </a:r>
            <a:r>
              <a:rPr lang="en-US" sz="1050" dirty="0">
                <a:solidFill>
                  <a:srgbClr val="2B5782"/>
                </a:solidFill>
                <a:latin typeface="Roboto" panose="02000000000000000000" pitchFamily="2" charset="0"/>
                <a:ea typeface="Roboto" panose="02000000000000000000" pitchFamily="2" charset="0"/>
              </a:rPr>
              <a:t>: Fix (PHP)</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Cookie Security: Secure: Fix (NodeJS)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Cookie Security: Secure: Fix (PHP)</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Privilege Escalation: Overprivileged Process</a:t>
            </a:r>
          </a:p>
          <a:p>
            <a:pPr marL="0" marR="0" lvl="0" indent="0" algn="l" rtl="0">
              <a:lnSpc>
                <a:spcPct val="100000"/>
              </a:lnSpc>
              <a:spcBef>
                <a:spcPts val="300"/>
              </a:spcBef>
              <a:spcAft>
                <a:spcPts val="0"/>
              </a:spcAft>
              <a:buClr>
                <a:srgbClr val="000000"/>
              </a:buClr>
              <a:buSzPts val="1050"/>
              <a:buFont typeface="Arial"/>
              <a:buNone/>
            </a:pPr>
            <a:endParaRPr lang="en-US" sz="1050" b="1" i="0" u="none" strike="noStrike" cap="none" dirty="0">
              <a:solidFill>
                <a:srgbClr val="7F7F7F"/>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050"/>
              <a:buFont typeface="Arial"/>
              <a:buNone/>
            </a:pPr>
            <a:r>
              <a:rPr lang="en-US" sz="1050" i="0" u="none" strike="noStrike" cap="none" dirty="0">
                <a:solidFill>
                  <a:srgbClr val="7F7F7F"/>
                </a:solidFill>
                <a:latin typeface="Roboto"/>
                <a:ea typeface="Roboto"/>
                <a:cs typeface="Roboto"/>
                <a:sym typeface="Roboto"/>
              </a:rPr>
              <a:t>Course 7</a:t>
            </a:r>
            <a:endParaRPr sz="1050" i="0" u="none" strike="noStrike" cap="none" dirty="0">
              <a:solidFill>
                <a:srgbClr val="7F7F7F"/>
              </a:solidFill>
              <a:latin typeface="Roboto"/>
              <a:ea typeface="Roboto"/>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DOM-based XSS Fix (JS)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Reflected XSS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XSS Filter Evasion Fix (PHP)</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6" name="Google Shape;611;p58">
            <a:extLst>
              <a:ext uri="{FF2B5EF4-FFF2-40B4-BE49-F238E27FC236}">
                <a16:creationId xmlns:a16="http://schemas.microsoft.com/office/drawing/2014/main" id="{4FFBE880-B563-D24C-9FA1-2D60B8F71EE3}"/>
              </a:ext>
            </a:extLst>
          </p:cNvPr>
          <p:cNvSpPr txBox="1"/>
          <p:nvPr/>
        </p:nvSpPr>
        <p:spPr>
          <a:xfrm>
            <a:off x="9346509" y="3444349"/>
            <a:ext cx="2845491" cy="3305629"/>
          </a:xfrm>
          <a:prstGeom prst="rect">
            <a:avLst/>
          </a:prstGeom>
          <a:noFill/>
          <a:ln>
            <a:noFill/>
          </a:ln>
        </p:spPr>
        <p:txBody>
          <a:bodyPr spcFirstLastPara="1" wrap="square" lIns="35700" tIns="35700" rIns="35700" bIns="35700" anchor="t" anchorCtr="0">
            <a:noAutofit/>
          </a:bodyPr>
          <a:lstStyle/>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8</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Insecure Deserialization (Java)</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PHP Serialization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PHP Serialization Challenge </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9</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Linux Software Management</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CVE-2019-15107 </a:t>
            </a:r>
            <a:r>
              <a:rPr lang="en-US" sz="1050" dirty="0" err="1">
                <a:solidFill>
                  <a:srgbClr val="2B5782"/>
                </a:solidFill>
                <a:latin typeface="Roboto" panose="02000000000000000000" pitchFamily="2" charset="0"/>
                <a:ea typeface="Roboto" panose="02000000000000000000" pitchFamily="2" charset="0"/>
              </a:rPr>
              <a:t>WebbMin</a:t>
            </a:r>
            <a:r>
              <a:rPr lang="en-US" sz="1050" dirty="0">
                <a:solidFill>
                  <a:srgbClr val="2B5782"/>
                </a:solidFill>
                <a:latin typeface="Roboto" panose="02000000000000000000" pitchFamily="2" charset="0"/>
                <a:ea typeface="Roboto" panose="02000000000000000000" pitchFamily="2" charset="0"/>
              </a:rPr>
              <a:t> 1.890 Exploit Unauthorized RCE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CVE-2017-5638 Apache Struts</a:t>
            </a:r>
          </a:p>
          <a:p>
            <a:pPr marL="0" marR="0" lvl="0" indent="0" algn="l" rtl="0">
              <a:lnSpc>
                <a:spcPct val="100000"/>
              </a:lnSpc>
              <a:spcBef>
                <a:spcPts val="300"/>
              </a:spcBef>
              <a:spcAft>
                <a:spcPts val="0"/>
              </a:spcAft>
              <a:buClr>
                <a:srgbClr val="000000"/>
              </a:buClr>
              <a:buSzPts val="1050"/>
              <a:buFont typeface="Arial"/>
              <a:buNone/>
            </a:pPr>
            <a:endParaRPr lang="en-US"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10</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Linux Log Management: </a:t>
            </a:r>
            <a:r>
              <a:rPr lang="en-US" sz="1050" dirty="0" err="1">
                <a:solidFill>
                  <a:srgbClr val="2B5782"/>
                </a:solidFill>
                <a:latin typeface="Roboto" panose="02000000000000000000" pitchFamily="2" charset="0"/>
                <a:ea typeface="Roboto" panose="02000000000000000000" pitchFamily="2" charset="0"/>
              </a:rPr>
              <a:t>Systemd</a:t>
            </a:r>
            <a:r>
              <a:rPr lang="en-US" sz="1050" dirty="0">
                <a:solidFill>
                  <a:srgbClr val="2B5782"/>
                </a:solidFill>
                <a:latin typeface="Roboto" panose="02000000000000000000" pitchFamily="2" charset="0"/>
                <a:ea typeface="Roboto" panose="02000000000000000000" pitchFamily="2" charset="0"/>
              </a:rPr>
              <a:t> Journal</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Splunk Webapp IR: Brute Force Detection</a:t>
            </a:r>
          </a:p>
          <a:p>
            <a:pPr marL="17145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Insufficient Loggings: Injection Vulnerabilities</a:t>
            </a:r>
          </a:p>
        </p:txBody>
      </p:sp>
    </p:spTree>
    <p:extLst>
      <p:ext uri="{BB962C8B-B14F-4D97-AF65-F5344CB8AC3E}">
        <p14:creationId xmlns:p14="http://schemas.microsoft.com/office/powerpoint/2010/main" val="4254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8"/>
          <p:cNvSpPr/>
          <p:nvPr/>
        </p:nvSpPr>
        <p:spPr>
          <a:xfrm>
            <a:off x="0" y="2989"/>
            <a:ext cx="12192000" cy="28127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58"/>
          <p:cNvSpPr txBox="1"/>
          <p:nvPr/>
        </p:nvSpPr>
        <p:spPr>
          <a:xfrm>
            <a:off x="789486" y="430385"/>
            <a:ext cx="635703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dirty="0">
                <a:solidFill>
                  <a:srgbClr val="214378"/>
                </a:solidFill>
                <a:latin typeface="Roboto"/>
                <a:ea typeface="Roboto"/>
                <a:cs typeface="Roboto"/>
                <a:sym typeface="Roboto"/>
              </a:rPr>
              <a:t>Battle</a:t>
            </a:r>
            <a:r>
              <a:rPr lang="en-US" sz="1800" b="1" i="0" u="none" strike="noStrike" cap="none" dirty="0">
                <a:solidFill>
                  <a:srgbClr val="214378"/>
                </a:solidFill>
                <a:latin typeface="Roboto"/>
                <a:ea typeface="Roboto"/>
                <a:cs typeface="Roboto"/>
                <a:sym typeface="Roboto"/>
              </a:rPr>
              <a:t> Path: Threat Hunter</a:t>
            </a:r>
            <a:endParaRPr sz="1800" b="1" i="0" u="none" strike="noStrike" cap="none" dirty="0">
              <a:solidFill>
                <a:srgbClr val="214378"/>
              </a:solidFill>
              <a:latin typeface="Roboto"/>
              <a:ea typeface="Roboto"/>
              <a:cs typeface="Roboto"/>
              <a:sym typeface="Roboto"/>
            </a:endParaRPr>
          </a:p>
        </p:txBody>
      </p:sp>
      <p:sp>
        <p:nvSpPr>
          <p:cNvPr id="609" name="Google Shape;609;p58"/>
          <p:cNvSpPr txBox="1"/>
          <p:nvPr/>
        </p:nvSpPr>
        <p:spPr>
          <a:xfrm>
            <a:off x="892120" y="913557"/>
            <a:ext cx="9485594" cy="1874784"/>
          </a:xfrm>
          <a:prstGeom prst="rect">
            <a:avLst/>
          </a:prstGeom>
          <a:noFill/>
          <a:ln>
            <a:noFill/>
          </a:ln>
        </p:spPr>
        <p:txBody>
          <a:bodyPr spcFirstLastPara="1" wrap="square" lIns="0" tIns="45700" rIns="91425" bIns="45700" anchor="t" anchorCtr="0">
            <a:noAutofit/>
          </a:bodyPr>
          <a:lstStyle/>
          <a:p>
            <a:pPr lvl="0">
              <a:buSzPts val="1400"/>
            </a:pPr>
            <a:r>
              <a:rPr lang="en-US" dirty="0">
                <a:solidFill>
                  <a:srgbClr val="7F7F7F"/>
                </a:solidFill>
                <a:latin typeface="Roboto"/>
                <a:ea typeface="Roboto"/>
                <a:cs typeface="Roboto"/>
                <a:sym typeface="Roboto"/>
              </a:rPr>
              <a:t>The Threat Hunter Battle Path is our most advanced blue team training for those who have mastered enterprise security operations. In this path, we’ll introduce you to the practices and techniques employed by attackers, from the tools at their disposal to the way they view and target systems. Exercise your threat hunting skills in the cyber range through a variety of interactive challenges that are designed to give you a better understanding of targeted attacks. Before starting your Threat Hunter journey, it’s suggested that you first complete our SOC Analyst 1 and SOC Analyst 2 Battle Paths. </a:t>
            </a:r>
            <a:br>
              <a:rPr lang="en-US" dirty="0">
                <a:solidFill>
                  <a:srgbClr val="7F7F7F"/>
                </a:solidFill>
                <a:latin typeface="Roboto"/>
                <a:ea typeface="Roboto"/>
                <a:cs typeface="Roboto"/>
                <a:sym typeface="Roboto"/>
              </a:rPr>
            </a:br>
            <a:endParaRPr lang="en-US" b="1" dirty="0">
              <a:solidFill>
                <a:srgbClr val="7F7F7F"/>
              </a:solidFill>
              <a:latin typeface="Roboto"/>
              <a:ea typeface="Roboto"/>
              <a:cs typeface="Roboto"/>
              <a:sym typeface="Roboto"/>
            </a:endParaRPr>
          </a:p>
          <a:p>
            <a:pPr>
              <a:buSzPts val="1400"/>
            </a:pPr>
            <a:r>
              <a:rPr lang="en-US" b="1" dirty="0">
                <a:solidFill>
                  <a:srgbClr val="7F7F7F"/>
                </a:solidFill>
                <a:latin typeface="Roboto"/>
                <a:ea typeface="Roboto"/>
                <a:cs typeface="Roboto"/>
                <a:sym typeface="Roboto"/>
              </a:rPr>
              <a:t>Prerequisites</a:t>
            </a:r>
            <a:r>
              <a:rPr lang="en-US" dirty="0">
                <a:solidFill>
                  <a:srgbClr val="7F7F7F"/>
                </a:solidFill>
                <a:latin typeface="Roboto"/>
                <a:ea typeface="Roboto"/>
                <a:cs typeface="Roboto"/>
                <a:sym typeface="Roboto"/>
              </a:rPr>
              <a:t>: Experience with data collection, vulnerability scanning, and advanced incident handling.</a:t>
            </a:r>
          </a:p>
        </p:txBody>
      </p:sp>
      <p:sp>
        <p:nvSpPr>
          <p:cNvPr id="610" name="Google Shape;610;p58"/>
          <p:cNvSpPr txBox="1"/>
          <p:nvPr/>
        </p:nvSpPr>
        <p:spPr>
          <a:xfrm>
            <a:off x="789486" y="3121131"/>
            <a:ext cx="7764987" cy="309266"/>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2"/>
                </a:solidFill>
                <a:latin typeface="Roboto"/>
                <a:ea typeface="Roboto"/>
                <a:cs typeface="Roboto"/>
                <a:sym typeface="Roboto"/>
              </a:rPr>
              <a:t>Threat Hunter | </a:t>
            </a:r>
            <a:r>
              <a:rPr lang="en-US" dirty="0">
                <a:solidFill>
                  <a:schemeClr val="dk2"/>
                </a:solidFill>
                <a:latin typeface="Roboto"/>
                <a:ea typeface="Roboto"/>
                <a:cs typeface="Roboto"/>
                <a:sym typeface="Roboto"/>
              </a:rPr>
              <a:t>Battle Path Overview</a:t>
            </a:r>
            <a:endParaRPr sz="1400" b="0" i="0" u="none" strike="noStrike" cap="none" dirty="0">
              <a:solidFill>
                <a:schemeClr val="dk2"/>
              </a:solidFill>
              <a:latin typeface="Arial"/>
              <a:ea typeface="Arial"/>
              <a:cs typeface="Arial"/>
              <a:sym typeface="Arial"/>
            </a:endParaRPr>
          </a:p>
        </p:txBody>
      </p:sp>
      <p:sp>
        <p:nvSpPr>
          <p:cNvPr id="23" name="Google Shape;611;p58">
            <a:extLst>
              <a:ext uri="{FF2B5EF4-FFF2-40B4-BE49-F238E27FC236}">
                <a16:creationId xmlns:a16="http://schemas.microsoft.com/office/drawing/2014/main" id="{6509F2D3-7681-784A-AD4E-A9E5DA813A4D}"/>
              </a:ext>
            </a:extLst>
          </p:cNvPr>
          <p:cNvSpPr txBox="1"/>
          <p:nvPr/>
        </p:nvSpPr>
        <p:spPr>
          <a:xfrm>
            <a:off x="815293" y="3549164"/>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1</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err="1">
                <a:solidFill>
                  <a:srgbClr val="2B5782"/>
                </a:solidFill>
                <a:latin typeface="Roboto" panose="02000000000000000000" pitchFamily="2" charset="0"/>
                <a:ea typeface="Roboto" panose="02000000000000000000" pitchFamily="2" charset="0"/>
              </a:rPr>
              <a:t>Yextend</a:t>
            </a:r>
            <a:endParaRPr lang="en-US" sz="1050" dirty="0">
              <a:solidFill>
                <a:srgbClr val="2B5782"/>
              </a:solidFill>
              <a:latin typeface="Roboto" panose="02000000000000000000" pitchFamily="2" charset="0"/>
              <a:ea typeface="Roboto" panose="02000000000000000000" pitchFamily="2" charset="0"/>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Malware Analysis Introduction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Linux Advanced Logging</a:t>
            </a:r>
          </a:p>
          <a:p>
            <a:pPr marL="171450" lvl="0" indent="-171450">
              <a:spcBef>
                <a:spcPts val="300"/>
              </a:spcBef>
              <a:buSzPts val="1050"/>
              <a:buFont typeface="Arial" panose="020B0604020202020204" pitchFamily="34" charset="0"/>
              <a:buChar char="•"/>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Password Cracking</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Identifying Network IOCs: DNS Tunneling</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IOC Challenge</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3</a:t>
            </a:r>
          </a:p>
          <a:p>
            <a:pPr marL="171450" lvl="0" indent="-171450">
              <a:spcBef>
                <a:spcPts val="300"/>
              </a:spcBef>
              <a:buSzPts val="1050"/>
              <a:buFont typeface="Arial" panose="020B0604020202020204" pitchFamily="34" charset="0"/>
              <a:buChar char="•"/>
            </a:pPr>
            <a:r>
              <a:rPr lang="en-US" sz="1050" dirty="0" err="1">
                <a:solidFill>
                  <a:srgbClr val="2B5782"/>
                </a:solidFill>
                <a:latin typeface="Roboto" panose="02000000000000000000" pitchFamily="2" charset="0"/>
                <a:ea typeface="Roboto" panose="02000000000000000000" pitchFamily="2" charset="0"/>
              </a:rPr>
              <a:t>Netcat</a:t>
            </a:r>
            <a:r>
              <a:rPr lang="en-US" sz="1050" dirty="0">
                <a:solidFill>
                  <a:srgbClr val="2B5782"/>
                </a:solidFill>
                <a:latin typeface="Roboto" panose="02000000000000000000" pitchFamily="2" charset="0"/>
                <a:ea typeface="Roboto" panose="02000000000000000000" pitchFamily="2" charset="0"/>
              </a:rPr>
              <a:t> Introduction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Adv. Privilege Escalation: Exposed and Reused Credentials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Detecting Privilege Escalation</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4" name="Google Shape;611;p58">
            <a:extLst>
              <a:ext uri="{FF2B5EF4-FFF2-40B4-BE49-F238E27FC236}">
                <a16:creationId xmlns:a16="http://schemas.microsoft.com/office/drawing/2014/main" id="{807ADC54-C5C3-C245-9C1A-2849CB07079A}"/>
              </a:ext>
            </a:extLst>
          </p:cNvPr>
          <p:cNvSpPr txBox="1"/>
          <p:nvPr/>
        </p:nvSpPr>
        <p:spPr>
          <a:xfrm>
            <a:off x="3604859" y="3614815"/>
            <a:ext cx="325314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4</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Metasploit Basics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Reverse Engineering 1</a:t>
            </a:r>
          </a:p>
          <a:p>
            <a:pPr marL="171450" lvl="0" indent="-171450">
              <a:spcBef>
                <a:spcPts val="300"/>
              </a:spcBef>
              <a:buSzPts val="1050"/>
              <a:buFont typeface="Arial" panose="020B0604020202020204" pitchFamily="34" charset="0"/>
              <a:buChar char="•"/>
            </a:pPr>
            <a:r>
              <a:rPr lang="en-US" sz="1050" dirty="0" err="1">
                <a:solidFill>
                  <a:srgbClr val="2B5782"/>
                </a:solidFill>
                <a:latin typeface="Roboto" panose="02000000000000000000" pitchFamily="2" charset="0"/>
                <a:ea typeface="Roboto" panose="02000000000000000000" pitchFamily="2" charset="0"/>
              </a:rPr>
              <a:t>Proxychains</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5</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Reverse Engineering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CVE-2020-7247 </a:t>
            </a:r>
            <a:r>
              <a:rPr lang="en-US" sz="1050" dirty="0" err="1">
                <a:solidFill>
                  <a:srgbClr val="2B5782"/>
                </a:solidFill>
                <a:latin typeface="Roboto" panose="02000000000000000000" pitchFamily="2" charset="0"/>
                <a:ea typeface="Roboto" panose="02000000000000000000" pitchFamily="2" charset="0"/>
              </a:rPr>
              <a:t>OpenSMTPD</a:t>
            </a:r>
            <a:r>
              <a:rPr lang="en-US" sz="1050" dirty="0">
                <a:solidFill>
                  <a:srgbClr val="2B5782"/>
                </a:solidFill>
                <a:latin typeface="Roboto" panose="02000000000000000000" pitchFamily="2" charset="0"/>
                <a:ea typeface="Roboto" panose="02000000000000000000" pitchFamily="2" charset="0"/>
              </a:rPr>
              <a:t> RCE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Exposed and Reused Credentials Challenge</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6</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CVE-2019-5736 Docker </a:t>
            </a:r>
            <a:r>
              <a:rPr lang="en-US" sz="1050" dirty="0" err="1">
                <a:solidFill>
                  <a:srgbClr val="2B5782"/>
                </a:solidFill>
                <a:latin typeface="Roboto" panose="02000000000000000000" pitchFamily="2" charset="0"/>
                <a:ea typeface="Roboto" panose="02000000000000000000" pitchFamily="2" charset="0"/>
              </a:rPr>
              <a:t>RunC</a:t>
            </a:r>
            <a:r>
              <a:rPr lang="en-US" sz="1050" dirty="0">
                <a:solidFill>
                  <a:srgbClr val="2B5782"/>
                </a:solidFill>
                <a:latin typeface="Roboto" panose="02000000000000000000" pitchFamily="2" charset="0"/>
                <a:ea typeface="Roboto" panose="02000000000000000000" pitchFamily="2" charset="0"/>
              </a:rPr>
              <a:t> Container Escape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Keys to Useful Threat Intelligence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Finding Patterns with YARA</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5" name="Google Shape;611;p58">
            <a:extLst>
              <a:ext uri="{FF2B5EF4-FFF2-40B4-BE49-F238E27FC236}">
                <a16:creationId xmlns:a16="http://schemas.microsoft.com/office/drawing/2014/main" id="{47E5DD3B-68B5-B04A-B1B7-79F034B9A127}"/>
              </a:ext>
            </a:extLst>
          </p:cNvPr>
          <p:cNvSpPr txBox="1"/>
          <p:nvPr/>
        </p:nvSpPr>
        <p:spPr>
          <a:xfrm>
            <a:off x="6766591" y="3614814"/>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7</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Suricata Challenge </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Obfuscation Challenge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Malware Cleanup Challenge</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8</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Splunk Lookups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Splunk Input Configuration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Linux Security Investigation Challenge</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9</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Web App Exploit Challenge Delta 1</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Web App Exploit Challenge Delta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Web App Exploit Challenge Delta 3</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6" name="Google Shape;611;p58">
            <a:extLst>
              <a:ext uri="{FF2B5EF4-FFF2-40B4-BE49-F238E27FC236}">
                <a16:creationId xmlns:a16="http://schemas.microsoft.com/office/drawing/2014/main" id="{4FFBE880-B563-D24C-9FA1-2D60B8F71EE3}"/>
              </a:ext>
            </a:extLst>
          </p:cNvPr>
          <p:cNvSpPr txBox="1"/>
          <p:nvPr/>
        </p:nvSpPr>
        <p:spPr>
          <a:xfrm>
            <a:off x="9450697" y="3614813"/>
            <a:ext cx="2845491" cy="1154310"/>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10</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SSH Backdoor Challenge 1</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SSH Backdoor Challenge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SSH Backdoor Challenge 3</a:t>
            </a:r>
            <a:endParaRPr sz="1050" u="none" strike="noStrike" cap="none" dirty="0">
              <a:solidFill>
                <a:srgbClr val="2B5782"/>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40618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8"/>
          <p:cNvSpPr/>
          <p:nvPr/>
        </p:nvSpPr>
        <p:spPr>
          <a:xfrm>
            <a:off x="0" y="2989"/>
            <a:ext cx="12192000" cy="28127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58"/>
          <p:cNvSpPr txBox="1"/>
          <p:nvPr/>
        </p:nvSpPr>
        <p:spPr>
          <a:xfrm>
            <a:off x="789486" y="430385"/>
            <a:ext cx="635703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dirty="0">
                <a:solidFill>
                  <a:srgbClr val="214378"/>
                </a:solidFill>
                <a:latin typeface="Roboto"/>
                <a:ea typeface="Roboto"/>
                <a:cs typeface="Roboto"/>
                <a:sym typeface="Roboto"/>
              </a:rPr>
              <a:t>Battle</a:t>
            </a:r>
            <a:r>
              <a:rPr lang="en-US" sz="1800" b="1" i="0" u="none" strike="noStrike" cap="none" dirty="0">
                <a:solidFill>
                  <a:srgbClr val="214378"/>
                </a:solidFill>
                <a:latin typeface="Roboto"/>
                <a:ea typeface="Roboto"/>
                <a:cs typeface="Roboto"/>
                <a:sym typeface="Roboto"/>
              </a:rPr>
              <a:t> Path: </a:t>
            </a:r>
            <a:r>
              <a:rPr lang="en-US" sz="1800" b="1" dirty="0">
                <a:solidFill>
                  <a:srgbClr val="214378"/>
                </a:solidFill>
                <a:latin typeface="Roboto"/>
                <a:ea typeface="Roboto"/>
                <a:cs typeface="Roboto"/>
                <a:sym typeface="Roboto"/>
              </a:rPr>
              <a:t>Microsoft Core Security</a:t>
            </a:r>
            <a:endParaRPr sz="1800" b="1" i="0" u="none" strike="noStrike" cap="none" dirty="0">
              <a:solidFill>
                <a:srgbClr val="214378"/>
              </a:solidFill>
              <a:latin typeface="Roboto"/>
              <a:ea typeface="Roboto"/>
              <a:cs typeface="Roboto"/>
              <a:sym typeface="Roboto"/>
            </a:endParaRPr>
          </a:p>
        </p:txBody>
      </p:sp>
      <p:sp>
        <p:nvSpPr>
          <p:cNvPr id="609" name="Google Shape;609;p58"/>
          <p:cNvSpPr txBox="1"/>
          <p:nvPr/>
        </p:nvSpPr>
        <p:spPr>
          <a:xfrm>
            <a:off x="892120" y="913557"/>
            <a:ext cx="9485594" cy="1874784"/>
          </a:xfrm>
          <a:prstGeom prst="rect">
            <a:avLst/>
          </a:prstGeom>
          <a:noFill/>
          <a:ln>
            <a:noFill/>
          </a:ln>
        </p:spPr>
        <p:txBody>
          <a:bodyPr spcFirstLastPara="1" wrap="square" lIns="0" tIns="45700" rIns="91425" bIns="45700" anchor="t" anchorCtr="0">
            <a:noAutofit/>
          </a:bodyPr>
          <a:lstStyle/>
          <a:p>
            <a:pPr lvl="0">
              <a:buSzPts val="1400"/>
            </a:pPr>
            <a:r>
              <a:rPr lang="en-US" dirty="0">
                <a:solidFill>
                  <a:srgbClr val="7F7F7F"/>
                </a:solidFill>
                <a:latin typeface="Roboto"/>
                <a:ea typeface="Roboto"/>
                <a:cs typeface="Roboto"/>
                <a:sym typeface="Roboto"/>
              </a:rPr>
              <a:t>The Microsoft Core Security Battle Path is designed to sharpen your skills in Microsoft products. If you’re just getting started for the first time, this Battle Path will introduce you to key aspects of managing and defending a Windows environment. Gain a working understanding of Active Directory and Group Policy, learn to analyze Windows event logs, and practice common security tasks you can use on the job. Apply your skills through relevant challenges, including how to investigate malware on a Windows computer.</a:t>
            </a:r>
            <a:br>
              <a:rPr lang="en-US" dirty="0">
                <a:solidFill>
                  <a:srgbClr val="7F7F7F"/>
                </a:solidFill>
                <a:latin typeface="Roboto"/>
                <a:ea typeface="Roboto"/>
                <a:cs typeface="Roboto"/>
                <a:sym typeface="Roboto"/>
              </a:rPr>
            </a:br>
            <a:endParaRPr lang="en-US" b="1" dirty="0">
              <a:solidFill>
                <a:srgbClr val="7F7F7F"/>
              </a:solidFill>
              <a:latin typeface="Roboto"/>
              <a:ea typeface="Roboto"/>
              <a:cs typeface="Roboto"/>
              <a:sym typeface="Roboto"/>
            </a:endParaRPr>
          </a:p>
          <a:p>
            <a:pPr>
              <a:buSzPts val="1400"/>
            </a:pPr>
            <a:r>
              <a:rPr lang="en-US" b="1" dirty="0">
                <a:solidFill>
                  <a:srgbClr val="7F7F7F"/>
                </a:solidFill>
                <a:latin typeface="Roboto"/>
                <a:ea typeface="Roboto"/>
                <a:cs typeface="Roboto"/>
                <a:sym typeface="Roboto"/>
              </a:rPr>
              <a:t>Prerequisites</a:t>
            </a:r>
            <a:r>
              <a:rPr lang="en-US" dirty="0">
                <a:solidFill>
                  <a:srgbClr val="7F7F7F"/>
                </a:solidFill>
                <a:latin typeface="Roboto"/>
                <a:ea typeface="Roboto"/>
                <a:cs typeface="Roboto"/>
                <a:sym typeface="Roboto"/>
              </a:rPr>
              <a:t>: Experience with Windows CLI and a basic understanding of OS operations</a:t>
            </a:r>
          </a:p>
        </p:txBody>
      </p:sp>
      <p:sp>
        <p:nvSpPr>
          <p:cNvPr id="610" name="Google Shape;610;p58"/>
          <p:cNvSpPr txBox="1"/>
          <p:nvPr/>
        </p:nvSpPr>
        <p:spPr>
          <a:xfrm>
            <a:off x="789486" y="3121131"/>
            <a:ext cx="7764987" cy="309266"/>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2"/>
                </a:solidFill>
                <a:latin typeface="Roboto"/>
                <a:ea typeface="Roboto"/>
                <a:cs typeface="Roboto"/>
                <a:sym typeface="Roboto"/>
              </a:rPr>
              <a:t>Microsoft Core Security | </a:t>
            </a:r>
            <a:r>
              <a:rPr lang="en-US" dirty="0">
                <a:solidFill>
                  <a:schemeClr val="dk2"/>
                </a:solidFill>
                <a:latin typeface="Roboto"/>
                <a:ea typeface="Roboto"/>
                <a:cs typeface="Roboto"/>
                <a:sym typeface="Roboto"/>
              </a:rPr>
              <a:t>Battle Path Overview</a:t>
            </a:r>
            <a:endParaRPr sz="1400" b="0" i="0" u="none" strike="noStrike" cap="none" dirty="0">
              <a:solidFill>
                <a:schemeClr val="dk2"/>
              </a:solidFill>
              <a:latin typeface="Arial"/>
              <a:ea typeface="Arial"/>
              <a:cs typeface="Arial"/>
              <a:sym typeface="Arial"/>
            </a:endParaRPr>
          </a:p>
        </p:txBody>
      </p:sp>
      <p:sp>
        <p:nvSpPr>
          <p:cNvPr id="23" name="Google Shape;611;p58">
            <a:extLst>
              <a:ext uri="{FF2B5EF4-FFF2-40B4-BE49-F238E27FC236}">
                <a16:creationId xmlns:a16="http://schemas.microsoft.com/office/drawing/2014/main" id="{6509F2D3-7681-784A-AD4E-A9E5DA813A4D}"/>
              </a:ext>
            </a:extLst>
          </p:cNvPr>
          <p:cNvSpPr txBox="1"/>
          <p:nvPr/>
        </p:nvSpPr>
        <p:spPr>
          <a:xfrm>
            <a:off x="815293" y="3549164"/>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1</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Event Logs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Active Directory Rights Management</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Active Directory GPO</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Event Logs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PKI Web Cert Template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PowerShell Introduction</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3</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PowerShell Basics 1</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PowerShell Basics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PowerShell Code Signing</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4" name="Google Shape;611;p58">
            <a:extLst>
              <a:ext uri="{FF2B5EF4-FFF2-40B4-BE49-F238E27FC236}">
                <a16:creationId xmlns:a16="http://schemas.microsoft.com/office/drawing/2014/main" id="{807ADC54-C5C3-C245-9C1A-2849CB07079A}"/>
              </a:ext>
            </a:extLst>
          </p:cNvPr>
          <p:cNvSpPr txBox="1"/>
          <p:nvPr/>
        </p:nvSpPr>
        <p:spPr>
          <a:xfrm>
            <a:off x="3520270" y="3549163"/>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4</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PowerShell Logging</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Regular Expressions: Basics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Sysmon</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5</a:t>
            </a:r>
          </a:p>
          <a:p>
            <a:pPr marL="171450" lvl="0" indent="-171450">
              <a:spcBef>
                <a:spcPts val="300"/>
              </a:spcBef>
              <a:buSzPts val="1050"/>
              <a:buFont typeface="Arial" panose="020B0604020202020204" pitchFamily="34" charset="0"/>
              <a:buChar char="•"/>
            </a:pPr>
            <a:r>
              <a:rPr lang="en-US" sz="1050" dirty="0" err="1">
                <a:solidFill>
                  <a:srgbClr val="2B5782"/>
                </a:solidFill>
                <a:latin typeface="Roboto" panose="02000000000000000000" pitchFamily="2" charset="0"/>
                <a:ea typeface="Roboto" panose="02000000000000000000" pitchFamily="2" charset="0"/>
              </a:rPr>
              <a:t>Voidtools</a:t>
            </a:r>
            <a:r>
              <a:rPr lang="en-US" sz="1050" dirty="0">
                <a:solidFill>
                  <a:srgbClr val="2B5782"/>
                </a:solidFill>
                <a:latin typeface="Roboto" panose="02000000000000000000" pitchFamily="2" charset="0"/>
                <a:ea typeface="Roboto" panose="02000000000000000000" pitchFamily="2" charset="0"/>
              </a:rPr>
              <a:t> Everything</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NTLM</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Pass the Hash</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6</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Weak and Reused Creds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Sysmon: Process Injection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Information Gathering</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5" name="Google Shape;611;p58">
            <a:extLst>
              <a:ext uri="{FF2B5EF4-FFF2-40B4-BE49-F238E27FC236}">
                <a16:creationId xmlns:a16="http://schemas.microsoft.com/office/drawing/2014/main" id="{47E5DD3B-68B5-B04A-B1B7-79F034B9A127}"/>
              </a:ext>
            </a:extLst>
          </p:cNvPr>
          <p:cNvSpPr txBox="1"/>
          <p:nvPr/>
        </p:nvSpPr>
        <p:spPr>
          <a:xfrm>
            <a:off x="5981009" y="3590472"/>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7</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PKI Web Server Cert Enrollment</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Nmap: SMB Enumeration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Sysmon Capture Clipboard</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8</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Email URL Analysis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Splunk Basics </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a:t>
            </a:r>
            <a:r>
              <a:rPr lang="en-US" sz="1050" dirty="0" err="1">
                <a:solidFill>
                  <a:srgbClr val="2B5782"/>
                </a:solidFill>
                <a:latin typeface="Roboto" panose="02000000000000000000" pitchFamily="2" charset="0"/>
                <a:ea typeface="Roboto" panose="02000000000000000000" pitchFamily="2" charset="0"/>
              </a:rPr>
              <a:t>Procmon</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9</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Email Header Analysis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YARA Introduction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YARA Rule Writing</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6" name="Google Shape;611;p58">
            <a:extLst>
              <a:ext uri="{FF2B5EF4-FFF2-40B4-BE49-F238E27FC236}">
                <a16:creationId xmlns:a16="http://schemas.microsoft.com/office/drawing/2014/main" id="{4FFBE880-B563-D24C-9FA1-2D60B8F71EE3}"/>
              </a:ext>
            </a:extLst>
          </p:cNvPr>
          <p:cNvSpPr txBox="1"/>
          <p:nvPr/>
        </p:nvSpPr>
        <p:spPr>
          <a:xfrm>
            <a:off x="9070740" y="3549163"/>
            <a:ext cx="2845491" cy="1154310"/>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10</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YARA Rule Generation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YARA Rule Management</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Process Injection IR with Splunk</a:t>
            </a:r>
            <a:endParaRPr sz="1050" u="none" strike="noStrike" cap="none" dirty="0">
              <a:solidFill>
                <a:srgbClr val="2B5782"/>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58457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8"/>
          <p:cNvSpPr/>
          <p:nvPr/>
        </p:nvSpPr>
        <p:spPr>
          <a:xfrm>
            <a:off x="0" y="2989"/>
            <a:ext cx="12192000" cy="28127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58"/>
          <p:cNvSpPr txBox="1"/>
          <p:nvPr/>
        </p:nvSpPr>
        <p:spPr>
          <a:xfrm>
            <a:off x="789486" y="430385"/>
            <a:ext cx="6357038" cy="400110"/>
          </a:xfrm>
          <a:prstGeom prst="rect">
            <a:avLst/>
          </a:prstGeom>
          <a:noFill/>
          <a:ln>
            <a:noFill/>
          </a:ln>
        </p:spPr>
        <p:txBody>
          <a:bodyPr spcFirstLastPara="1" wrap="square" lIns="91425" tIns="45700" rIns="91425" bIns="45700" anchor="t" anchorCtr="0">
            <a:noAutofit/>
          </a:bodyPr>
          <a:lstStyle/>
          <a:p>
            <a:pPr lvl="0">
              <a:buSzPts val="1800"/>
            </a:pPr>
            <a:r>
              <a:rPr lang="en-US" sz="1800" b="1" dirty="0">
                <a:solidFill>
                  <a:srgbClr val="214378"/>
                </a:solidFill>
                <a:latin typeface="Roboto"/>
                <a:ea typeface="Roboto"/>
                <a:cs typeface="Roboto"/>
                <a:sym typeface="Roboto"/>
              </a:rPr>
              <a:t>Battle</a:t>
            </a:r>
            <a:r>
              <a:rPr lang="en-US" sz="1800" b="1" i="0" u="none" strike="noStrike" cap="none" dirty="0">
                <a:solidFill>
                  <a:srgbClr val="214378"/>
                </a:solidFill>
                <a:latin typeface="Roboto"/>
                <a:ea typeface="Roboto"/>
                <a:cs typeface="Roboto"/>
                <a:sym typeface="Roboto"/>
              </a:rPr>
              <a:t> Path: </a:t>
            </a:r>
            <a:r>
              <a:rPr lang="en-US" sz="1800" b="1" dirty="0">
                <a:solidFill>
                  <a:srgbClr val="214378"/>
                </a:solidFill>
                <a:latin typeface="Roboto"/>
                <a:ea typeface="Roboto"/>
                <a:cs typeface="Roboto"/>
                <a:sym typeface="Roboto"/>
              </a:rPr>
              <a:t>Cybersecurity Essentials</a:t>
            </a:r>
            <a:endParaRPr sz="1800" b="1" i="0" u="none" strike="noStrike" cap="none" dirty="0">
              <a:solidFill>
                <a:srgbClr val="214378"/>
              </a:solidFill>
              <a:latin typeface="Roboto"/>
              <a:ea typeface="Roboto"/>
              <a:cs typeface="Roboto"/>
              <a:sym typeface="Roboto"/>
            </a:endParaRPr>
          </a:p>
        </p:txBody>
      </p:sp>
      <p:sp>
        <p:nvSpPr>
          <p:cNvPr id="609" name="Google Shape;609;p58"/>
          <p:cNvSpPr txBox="1"/>
          <p:nvPr/>
        </p:nvSpPr>
        <p:spPr>
          <a:xfrm>
            <a:off x="892120" y="913557"/>
            <a:ext cx="9485594" cy="1874784"/>
          </a:xfrm>
          <a:prstGeom prst="rect">
            <a:avLst/>
          </a:prstGeom>
          <a:noFill/>
          <a:ln>
            <a:noFill/>
          </a:ln>
        </p:spPr>
        <p:txBody>
          <a:bodyPr spcFirstLastPara="1" wrap="square" lIns="0" tIns="45700" rIns="91425" bIns="45700" anchor="t" anchorCtr="0">
            <a:noAutofit/>
          </a:bodyPr>
          <a:lstStyle/>
          <a:p>
            <a:pPr lvl="0">
              <a:buSzPts val="1400"/>
            </a:pPr>
            <a:r>
              <a:rPr lang="en-US" dirty="0">
                <a:solidFill>
                  <a:srgbClr val="7F7F7F"/>
                </a:solidFill>
                <a:latin typeface="Roboto"/>
                <a:ea typeface="Roboto"/>
                <a:cs typeface="Roboto"/>
                <a:sym typeface="Roboto"/>
              </a:rPr>
              <a:t>The Cybersecurity Essentials Battle Path emphasizes foundational components of security. Develop a clear understanding of key concepts and practices without diving into too much complexity. This path also covers topics across your security program, including business continuity and networking. Cybersecurity Essentials is a great starting point for aspiring cybersecurity professionals or those looking to expand their capabilities within a small or medium-sized organization.</a:t>
            </a:r>
          </a:p>
        </p:txBody>
      </p:sp>
      <p:sp>
        <p:nvSpPr>
          <p:cNvPr id="610" name="Google Shape;610;p58"/>
          <p:cNvSpPr txBox="1"/>
          <p:nvPr/>
        </p:nvSpPr>
        <p:spPr>
          <a:xfrm>
            <a:off x="789486" y="3121131"/>
            <a:ext cx="7764987" cy="309266"/>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2"/>
                </a:solidFill>
                <a:latin typeface="Roboto"/>
                <a:ea typeface="Roboto"/>
                <a:cs typeface="Roboto"/>
                <a:sym typeface="Roboto"/>
              </a:rPr>
              <a:t>Cybersecurity Essentials | </a:t>
            </a:r>
            <a:r>
              <a:rPr lang="en-US" dirty="0">
                <a:solidFill>
                  <a:schemeClr val="dk2"/>
                </a:solidFill>
                <a:latin typeface="Roboto"/>
                <a:ea typeface="Roboto"/>
                <a:cs typeface="Roboto"/>
                <a:sym typeface="Roboto"/>
              </a:rPr>
              <a:t>Battle Path Overview</a:t>
            </a:r>
            <a:endParaRPr sz="1400" b="0" i="0" u="none" strike="noStrike" cap="none" dirty="0">
              <a:solidFill>
                <a:schemeClr val="dk2"/>
              </a:solidFill>
              <a:latin typeface="Arial"/>
              <a:ea typeface="Arial"/>
              <a:cs typeface="Arial"/>
              <a:sym typeface="Arial"/>
            </a:endParaRPr>
          </a:p>
        </p:txBody>
      </p:sp>
      <p:sp>
        <p:nvSpPr>
          <p:cNvPr id="23" name="Google Shape;611;p58">
            <a:extLst>
              <a:ext uri="{FF2B5EF4-FFF2-40B4-BE49-F238E27FC236}">
                <a16:creationId xmlns:a16="http://schemas.microsoft.com/office/drawing/2014/main" id="{6509F2D3-7681-784A-AD4E-A9E5DA813A4D}"/>
              </a:ext>
            </a:extLst>
          </p:cNvPr>
          <p:cNvSpPr txBox="1"/>
          <p:nvPr/>
        </p:nvSpPr>
        <p:spPr>
          <a:xfrm>
            <a:off x="815293" y="3549164"/>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1</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Introduction to Cybersecurity/ Terminology</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History of Cybersecurity</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Cybersecurity Teams</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Understanding the Threat Landscape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Firewall Overview</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IDS/IPS Overview</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3</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Endpoint Protection Platforms Overview Endpoint Detection and Response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Server Protection Overview</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4" name="Google Shape;611;p58">
            <a:extLst>
              <a:ext uri="{FF2B5EF4-FFF2-40B4-BE49-F238E27FC236}">
                <a16:creationId xmlns:a16="http://schemas.microsoft.com/office/drawing/2014/main" id="{807ADC54-C5C3-C245-9C1A-2849CB07079A}"/>
              </a:ext>
            </a:extLst>
          </p:cNvPr>
          <p:cNvSpPr txBox="1"/>
          <p:nvPr/>
        </p:nvSpPr>
        <p:spPr>
          <a:xfrm>
            <a:off x="3864460" y="3557684"/>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4</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Logging Overview</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Windows Event Logs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Linux Syslog</a:t>
            </a:r>
          </a:p>
          <a:p>
            <a:pPr marL="171450" lvl="0" indent="-171450">
              <a:spcBef>
                <a:spcPts val="300"/>
              </a:spcBef>
              <a:buSzPts val="1050"/>
              <a:buFont typeface="Arial" panose="020B0604020202020204" pitchFamily="34" charset="0"/>
              <a:buChar char="•"/>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5</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Introduction to the SOC</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Blue Team Function and Tasks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Red Team Function and Tasks</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6</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Understanding the Cyber Kill Chain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Introduction to SIEM and SOAR</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Security Topology</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5" name="Google Shape;611;p58">
            <a:extLst>
              <a:ext uri="{FF2B5EF4-FFF2-40B4-BE49-F238E27FC236}">
                <a16:creationId xmlns:a16="http://schemas.microsoft.com/office/drawing/2014/main" id="{47E5DD3B-68B5-B04A-B1B7-79F034B9A127}"/>
              </a:ext>
            </a:extLst>
          </p:cNvPr>
          <p:cNvSpPr txBox="1"/>
          <p:nvPr/>
        </p:nvSpPr>
        <p:spPr>
          <a:xfrm>
            <a:off x="6393712" y="3549163"/>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7</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Known vs. Unknown Malware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Ransomware Overview</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CVE Overview</a:t>
            </a:r>
          </a:p>
          <a:p>
            <a:pPr marL="171450" lvl="0" indent="-171450">
              <a:spcBef>
                <a:spcPts val="300"/>
              </a:spcBef>
              <a:buSzPts val="1050"/>
              <a:buFont typeface="Arial" panose="020B0604020202020204" pitchFamily="34" charset="0"/>
              <a:buChar char="•"/>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8</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Introduction to OSI Networking Model</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Layer 2 Networking</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Layer 3 Networking</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Layer 4 Networking</a:t>
            </a:r>
          </a:p>
          <a:p>
            <a:pPr marL="171450" lvl="0" indent="-171450">
              <a:spcBef>
                <a:spcPts val="300"/>
              </a:spcBef>
              <a:buSzPts val="1050"/>
              <a:buFont typeface="Arial" panose="020B0604020202020204" pitchFamily="34" charset="0"/>
              <a:buChar char="•"/>
            </a:pPr>
            <a:endParaRPr lang="en-US" sz="1050" dirty="0">
              <a:solidFill>
                <a:srgbClr val="7F7F7F"/>
              </a:solidFill>
              <a:latin typeface="Roboto" panose="02000000000000000000" pitchFamily="2" charset="0"/>
              <a:ea typeface="Roboto" panose="02000000000000000000" pitchFamily="2" charset="0"/>
              <a:cs typeface="Roboto"/>
              <a:sym typeface="Roboto"/>
            </a:endParaRPr>
          </a:p>
        </p:txBody>
      </p:sp>
      <p:sp>
        <p:nvSpPr>
          <p:cNvPr id="26" name="Google Shape;611;p58">
            <a:extLst>
              <a:ext uri="{FF2B5EF4-FFF2-40B4-BE49-F238E27FC236}">
                <a16:creationId xmlns:a16="http://schemas.microsoft.com/office/drawing/2014/main" id="{4FFBE880-B563-D24C-9FA1-2D60B8F71EE3}"/>
              </a:ext>
            </a:extLst>
          </p:cNvPr>
          <p:cNvSpPr txBox="1"/>
          <p:nvPr/>
        </p:nvSpPr>
        <p:spPr>
          <a:xfrm>
            <a:off x="9239203" y="3557684"/>
            <a:ext cx="2845491" cy="1154310"/>
          </a:xfrm>
          <a:prstGeom prst="rect">
            <a:avLst/>
          </a:prstGeom>
          <a:noFill/>
          <a:ln>
            <a:noFill/>
          </a:ln>
        </p:spPr>
        <p:txBody>
          <a:bodyPr spcFirstLastPara="1" wrap="square" lIns="35700" tIns="35700" rIns="35700" bIns="35700" anchor="t" anchorCtr="0">
            <a:noAutofit/>
          </a:bodyPr>
          <a:lstStyle/>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9</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Deploying Enterprise Endpoint Protection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Deploying Enterprise Server Protection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DevOps Security Overview</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marL="0" marR="0" lvl="0" indent="0" algn="l" rtl="0">
              <a:lnSpc>
                <a:spcPct val="100000"/>
              </a:lnSpc>
              <a:spcBef>
                <a:spcPts val="300"/>
              </a:spcBef>
              <a:spcAft>
                <a:spcPts val="0"/>
              </a:spcAft>
              <a:buClr>
                <a:srgbClr val="000000"/>
              </a:buClr>
              <a:buSzPts val="1050"/>
              <a:buFont typeface="Arial"/>
              <a:buNone/>
            </a:pPr>
            <a:endParaRPr lang="en-US"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10</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Physical Security Considerations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Introduction to Governance, Risk, and Compliance</a:t>
            </a:r>
            <a:endParaRPr sz="1050" u="none" strike="noStrike" cap="none" dirty="0">
              <a:solidFill>
                <a:srgbClr val="2B5782"/>
              </a:solidFill>
              <a:latin typeface="Roboto" panose="02000000000000000000" pitchFamily="2" charset="0"/>
              <a:ea typeface="Roboto" panose="02000000000000000000" pitchFamily="2" charset="0"/>
              <a:cs typeface="Roboto"/>
              <a:sym typeface="Roboto"/>
            </a:endParaRPr>
          </a:p>
          <a:p>
            <a:pPr marL="171450" indent="-171450">
              <a:spcBef>
                <a:spcPts val="300"/>
              </a:spcBef>
              <a:buSzPts val="1050"/>
              <a:buFont typeface="Arial" panose="020B0604020202020204" pitchFamily="34" charset="0"/>
              <a:buChar char="•"/>
            </a:pPr>
            <a:endParaRPr lang="en-US" sz="1050" dirty="0">
              <a:solidFill>
                <a:srgbClr val="2B578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7181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8"/>
          <p:cNvSpPr/>
          <p:nvPr/>
        </p:nvSpPr>
        <p:spPr>
          <a:xfrm>
            <a:off x="74428" y="1155"/>
            <a:ext cx="12192000" cy="28127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58"/>
          <p:cNvSpPr txBox="1"/>
          <p:nvPr/>
        </p:nvSpPr>
        <p:spPr>
          <a:xfrm>
            <a:off x="789486" y="430385"/>
            <a:ext cx="6357038" cy="400110"/>
          </a:xfrm>
          <a:prstGeom prst="rect">
            <a:avLst/>
          </a:prstGeom>
          <a:noFill/>
          <a:ln>
            <a:noFill/>
          </a:ln>
        </p:spPr>
        <p:txBody>
          <a:bodyPr spcFirstLastPara="1" wrap="square" lIns="91425" tIns="45700" rIns="91425" bIns="45700" anchor="t" anchorCtr="0">
            <a:noAutofit/>
          </a:bodyPr>
          <a:lstStyle/>
          <a:p>
            <a:pPr lvl="0">
              <a:buSzPts val="1800"/>
            </a:pPr>
            <a:r>
              <a:rPr lang="en-US" sz="1800" b="1" dirty="0">
                <a:solidFill>
                  <a:srgbClr val="214378"/>
                </a:solidFill>
                <a:latin typeface="Roboto"/>
                <a:ea typeface="Roboto"/>
                <a:cs typeface="Roboto"/>
                <a:sym typeface="Roboto"/>
              </a:rPr>
              <a:t>Battle</a:t>
            </a:r>
            <a:r>
              <a:rPr lang="en-US" sz="1800" b="1" i="0" u="none" strike="noStrike" cap="none" dirty="0">
                <a:solidFill>
                  <a:srgbClr val="214378"/>
                </a:solidFill>
                <a:latin typeface="Roboto"/>
                <a:ea typeface="Roboto"/>
                <a:cs typeface="Roboto"/>
                <a:sym typeface="Roboto"/>
              </a:rPr>
              <a:t> Path: </a:t>
            </a:r>
            <a:r>
              <a:rPr lang="en-US" sz="1800" b="1" dirty="0">
                <a:solidFill>
                  <a:srgbClr val="214378"/>
                </a:solidFill>
                <a:latin typeface="Roboto"/>
                <a:ea typeface="Roboto"/>
                <a:cs typeface="Roboto"/>
                <a:sym typeface="Roboto"/>
              </a:rPr>
              <a:t>Cloud Security</a:t>
            </a:r>
            <a:endParaRPr sz="1800" b="1" i="0" u="none" strike="noStrike" cap="none" dirty="0">
              <a:solidFill>
                <a:srgbClr val="214378"/>
              </a:solidFill>
              <a:latin typeface="Roboto"/>
              <a:ea typeface="Roboto"/>
              <a:cs typeface="Roboto"/>
              <a:sym typeface="Roboto"/>
            </a:endParaRPr>
          </a:p>
        </p:txBody>
      </p:sp>
      <p:sp>
        <p:nvSpPr>
          <p:cNvPr id="609" name="Google Shape;609;p58"/>
          <p:cNvSpPr txBox="1"/>
          <p:nvPr/>
        </p:nvSpPr>
        <p:spPr>
          <a:xfrm>
            <a:off x="892120" y="913557"/>
            <a:ext cx="9485594" cy="1874784"/>
          </a:xfrm>
          <a:prstGeom prst="rect">
            <a:avLst/>
          </a:prstGeom>
          <a:noFill/>
          <a:ln>
            <a:noFill/>
          </a:ln>
        </p:spPr>
        <p:txBody>
          <a:bodyPr spcFirstLastPara="1" wrap="square" lIns="0" tIns="45700" rIns="91425" bIns="45700" anchor="t" anchorCtr="0">
            <a:noAutofit/>
          </a:bodyPr>
          <a:lstStyle/>
          <a:p>
            <a:pPr>
              <a:buSzPts val="1400"/>
            </a:pPr>
            <a:r>
              <a:rPr lang="en-US" dirty="0">
                <a:solidFill>
                  <a:srgbClr val="7F7F7F"/>
                </a:solidFill>
                <a:latin typeface="Roboto"/>
                <a:ea typeface="Roboto"/>
                <a:cs typeface="Roboto"/>
                <a:sym typeface="Roboto"/>
              </a:rPr>
              <a:t>The Cloud Security Battle Path prepares you to protect resources in the cloud. With the rapid expansion of public cloud environments and continued migration of applications and data, cloud security has never been more important. While third-party point solutions are easy to deploy, they present unique security challenges relating to their own configuration. Complete this Battle Path to better understand critical cloud security concepts, including the key technologies and features of public cloud environments.</a:t>
            </a:r>
            <a:endParaRPr lang="en-US" b="1" dirty="0">
              <a:solidFill>
                <a:srgbClr val="7F7F7F"/>
              </a:solidFill>
              <a:latin typeface="Roboto"/>
              <a:ea typeface="Roboto"/>
              <a:cs typeface="Roboto"/>
              <a:sym typeface="Roboto"/>
            </a:endParaRPr>
          </a:p>
        </p:txBody>
      </p:sp>
      <p:sp>
        <p:nvSpPr>
          <p:cNvPr id="610" name="Google Shape;610;p58"/>
          <p:cNvSpPr txBox="1"/>
          <p:nvPr/>
        </p:nvSpPr>
        <p:spPr>
          <a:xfrm>
            <a:off x="789486" y="3121131"/>
            <a:ext cx="7764987" cy="309266"/>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2"/>
                </a:solidFill>
                <a:latin typeface="Roboto"/>
                <a:ea typeface="Roboto"/>
                <a:cs typeface="Roboto"/>
                <a:sym typeface="Roboto"/>
              </a:rPr>
              <a:t>Cloud Security | </a:t>
            </a:r>
            <a:r>
              <a:rPr lang="en-US" dirty="0">
                <a:solidFill>
                  <a:schemeClr val="dk2"/>
                </a:solidFill>
                <a:latin typeface="Roboto"/>
                <a:ea typeface="Roboto"/>
                <a:cs typeface="Roboto"/>
                <a:sym typeface="Roboto"/>
              </a:rPr>
              <a:t>Battle Path Overview</a:t>
            </a:r>
            <a:endParaRPr sz="1400" b="0" i="0" u="none" strike="noStrike" cap="none" dirty="0">
              <a:solidFill>
                <a:schemeClr val="dk2"/>
              </a:solidFill>
              <a:latin typeface="Arial"/>
              <a:ea typeface="Arial"/>
              <a:cs typeface="Arial"/>
              <a:sym typeface="Arial"/>
            </a:endParaRPr>
          </a:p>
        </p:txBody>
      </p:sp>
      <p:sp>
        <p:nvSpPr>
          <p:cNvPr id="23" name="Google Shape;611;p58">
            <a:extLst>
              <a:ext uri="{FF2B5EF4-FFF2-40B4-BE49-F238E27FC236}">
                <a16:creationId xmlns:a16="http://schemas.microsoft.com/office/drawing/2014/main" id="{6509F2D3-7681-784A-AD4E-A9E5DA813A4D}"/>
              </a:ext>
            </a:extLst>
          </p:cNvPr>
          <p:cNvSpPr txBox="1"/>
          <p:nvPr/>
        </p:nvSpPr>
        <p:spPr>
          <a:xfrm>
            <a:off x="815293" y="3549164"/>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1</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Cloud Security Overview</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Shared Responsibilities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IAM Overview</a:t>
            </a:r>
          </a:p>
          <a:p>
            <a:pPr marL="171450" lvl="0" indent="-171450">
              <a:spcBef>
                <a:spcPts val="300"/>
              </a:spcBef>
              <a:buSzPts val="1050"/>
              <a:buFont typeface="Arial" panose="020B0604020202020204" pitchFamily="34" charset="0"/>
              <a:buChar char="•"/>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2</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IAM: Managing Users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IAM: Managing Roles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IAM: Strong Passwords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CASB Introduction</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3</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IAM: Principle of Least Privilege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Data Deletion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Data Encryption</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Access Control</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4" name="Google Shape;611;p58">
            <a:extLst>
              <a:ext uri="{FF2B5EF4-FFF2-40B4-BE49-F238E27FC236}">
                <a16:creationId xmlns:a16="http://schemas.microsoft.com/office/drawing/2014/main" id="{807ADC54-C5C3-C245-9C1A-2849CB07079A}"/>
              </a:ext>
            </a:extLst>
          </p:cNvPr>
          <p:cNvSpPr txBox="1"/>
          <p:nvPr/>
        </p:nvSpPr>
        <p:spPr>
          <a:xfrm>
            <a:off x="3070468" y="3549163"/>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4</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AWS Overview</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AWS: IAM Stack</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AWS: Enabling MFA</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AWS: Enabling CloudTrail</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5</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AWS: Deleting Account Access Keys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AWS: IAM Roles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AWS: IAM Policies</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6</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Azure Security for the SOC</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Azure: Understanding Attack Surface</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Azure: Monitoring Cloud Processes</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5" name="Google Shape;611;p58">
            <a:extLst>
              <a:ext uri="{FF2B5EF4-FFF2-40B4-BE49-F238E27FC236}">
                <a16:creationId xmlns:a16="http://schemas.microsoft.com/office/drawing/2014/main" id="{47E5DD3B-68B5-B04A-B1B7-79F034B9A127}"/>
              </a:ext>
            </a:extLst>
          </p:cNvPr>
          <p:cNvSpPr txBox="1"/>
          <p:nvPr/>
        </p:nvSpPr>
        <p:spPr>
          <a:xfrm>
            <a:off x="5981009" y="3590472"/>
            <a:ext cx="2845491"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7</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Azure: Investigations in the Cloud Azure: Security Center Azure: Public Permissions</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8</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Containing Lateral Movement in the Cloud</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Isolating Attacks Cloud</a:t>
            </a:r>
          </a:p>
          <a:p>
            <a:pPr marL="171450" lvl="0" indent="-171450">
              <a:spcBef>
                <a:spcPts val="300"/>
              </a:spcBef>
              <a:buSzPts val="1050"/>
              <a:buFont typeface="Arial" panose="020B0604020202020204" pitchFamily="34" charset="0"/>
              <a:buChar char="•"/>
            </a:pPr>
            <a:r>
              <a:rPr lang="en-US" sz="1050" dirty="0" err="1">
                <a:solidFill>
                  <a:srgbClr val="2B5782"/>
                </a:solidFill>
                <a:latin typeface="Roboto" panose="02000000000000000000" pitchFamily="2" charset="0"/>
                <a:ea typeface="Roboto" panose="02000000000000000000" pitchFamily="2" charset="0"/>
              </a:rPr>
              <a:t>Cryptomining</a:t>
            </a:r>
            <a:r>
              <a:rPr lang="en-US" sz="1050" dirty="0">
                <a:solidFill>
                  <a:srgbClr val="2B5782"/>
                </a:solidFill>
                <a:latin typeface="Roboto" panose="02000000000000000000" pitchFamily="2" charset="0"/>
                <a:ea typeface="Roboto" panose="02000000000000000000" pitchFamily="2" charset="0"/>
              </a:rPr>
              <a:t> Attacks</a:t>
            </a:r>
            <a:endParaRPr lang="en-US" sz="1050" dirty="0">
              <a:solidFill>
                <a:srgbClr val="2B5782"/>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9</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Log Management using Splunk</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Log Management using </a:t>
            </a:r>
            <a:r>
              <a:rPr lang="en-US" sz="1050" dirty="0" err="1">
                <a:solidFill>
                  <a:srgbClr val="2B5782"/>
                </a:solidFill>
                <a:latin typeface="Roboto" panose="02000000000000000000" pitchFamily="2" charset="0"/>
                <a:ea typeface="Roboto" panose="02000000000000000000" pitchFamily="2" charset="0"/>
              </a:rPr>
              <a:t>Qradar</a:t>
            </a:r>
            <a:endParaRPr lang="en-US" sz="1050" dirty="0">
              <a:solidFill>
                <a:srgbClr val="2B5782"/>
              </a:solidFill>
              <a:latin typeface="Roboto" panose="02000000000000000000" pitchFamily="2" charset="0"/>
              <a:ea typeface="Roboto" panose="02000000000000000000" pitchFamily="2" charset="0"/>
            </a:endParaRP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Misconfigurations</a:t>
            </a:r>
            <a:endParaRPr lang="en-US" sz="1050" dirty="0">
              <a:solidFill>
                <a:srgbClr val="2B5782"/>
              </a:solidFill>
              <a:latin typeface="Roboto" panose="02000000000000000000" pitchFamily="2" charset="0"/>
              <a:ea typeface="Roboto" panose="02000000000000000000" pitchFamily="2" charset="0"/>
              <a:cs typeface="Roboto"/>
              <a:sym typeface="Roboto"/>
            </a:endParaRPr>
          </a:p>
        </p:txBody>
      </p:sp>
      <p:sp>
        <p:nvSpPr>
          <p:cNvPr id="26" name="Google Shape;611;p58">
            <a:extLst>
              <a:ext uri="{FF2B5EF4-FFF2-40B4-BE49-F238E27FC236}">
                <a16:creationId xmlns:a16="http://schemas.microsoft.com/office/drawing/2014/main" id="{4FFBE880-B563-D24C-9FA1-2D60B8F71EE3}"/>
              </a:ext>
            </a:extLst>
          </p:cNvPr>
          <p:cNvSpPr txBox="1"/>
          <p:nvPr/>
        </p:nvSpPr>
        <p:spPr>
          <a:xfrm>
            <a:off x="9070740" y="3590472"/>
            <a:ext cx="2845491" cy="1154310"/>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a:t>
            </a:r>
            <a:r>
              <a:rPr lang="en-US" sz="1050" dirty="0">
                <a:solidFill>
                  <a:srgbClr val="7F7F7F"/>
                </a:solidFill>
                <a:latin typeface="Roboto" panose="02000000000000000000" pitchFamily="2" charset="0"/>
                <a:ea typeface="Roboto" panose="02000000000000000000" pitchFamily="2" charset="0"/>
                <a:cs typeface="Roboto"/>
                <a:sym typeface="Roboto"/>
              </a:rPr>
              <a:t>10</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EDR in the Cloud</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Hybrid Cloud Security Concepts</a:t>
            </a:r>
          </a:p>
          <a:p>
            <a:pPr marL="171450" lvl="0" indent="-171450">
              <a:spcBef>
                <a:spcPts val="300"/>
              </a:spcBef>
              <a:buSzPts val="1050"/>
              <a:buFont typeface="Arial" panose="020B0604020202020204" pitchFamily="34" charset="0"/>
              <a:buChar char="•"/>
            </a:pPr>
            <a:r>
              <a:rPr lang="en-US" sz="1050" dirty="0">
                <a:solidFill>
                  <a:srgbClr val="2B5782"/>
                </a:solidFill>
                <a:latin typeface="Roboto" panose="02000000000000000000" pitchFamily="2" charset="0"/>
                <a:ea typeface="Roboto" panose="02000000000000000000" pitchFamily="2" charset="0"/>
              </a:rPr>
              <a:t>Cloud Governance, Risk, and Compliance</a:t>
            </a:r>
            <a:endParaRPr sz="1050" u="none" strike="noStrike" cap="none" dirty="0">
              <a:solidFill>
                <a:srgbClr val="2B5782"/>
              </a:solidFill>
              <a:latin typeface="Roboto" panose="02000000000000000000" pitchFamily="2" charset="0"/>
              <a:ea typeface="Roboto" panose="02000000000000000000" pitchFamily="2" charset="0"/>
              <a:cs typeface="Roboto"/>
              <a:sym typeface="Roboto"/>
            </a:endParaRPr>
          </a:p>
          <a:p>
            <a:pPr marL="171450" indent="-171450">
              <a:spcBef>
                <a:spcPts val="300"/>
              </a:spcBef>
              <a:buSzPts val="1050"/>
              <a:buFont typeface="Arial" panose="020B0604020202020204" pitchFamily="34" charset="0"/>
              <a:buChar char="•"/>
            </a:pPr>
            <a:endParaRPr lang="en-US" sz="1050" dirty="0">
              <a:solidFill>
                <a:srgbClr val="2B578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1440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8"/>
          <p:cNvSpPr/>
          <p:nvPr/>
        </p:nvSpPr>
        <p:spPr>
          <a:xfrm>
            <a:off x="0" y="2989"/>
            <a:ext cx="12192000" cy="28127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58"/>
          <p:cNvSpPr txBox="1"/>
          <p:nvPr/>
        </p:nvSpPr>
        <p:spPr>
          <a:xfrm>
            <a:off x="789486" y="430385"/>
            <a:ext cx="6357038" cy="400110"/>
          </a:xfrm>
          <a:prstGeom prst="rect">
            <a:avLst/>
          </a:prstGeom>
          <a:noFill/>
          <a:ln>
            <a:noFill/>
          </a:ln>
        </p:spPr>
        <p:txBody>
          <a:bodyPr spcFirstLastPara="1" wrap="square" lIns="91425" tIns="45700" rIns="91425" bIns="45700" anchor="t" anchorCtr="0">
            <a:noAutofit/>
          </a:bodyPr>
          <a:lstStyle/>
          <a:p>
            <a:pPr lvl="0">
              <a:buSzPts val="1800"/>
            </a:pPr>
            <a:r>
              <a:rPr lang="en-US" sz="1800" b="1" dirty="0">
                <a:solidFill>
                  <a:srgbClr val="214378"/>
                </a:solidFill>
                <a:latin typeface="Roboto"/>
                <a:ea typeface="Roboto"/>
                <a:cs typeface="Roboto"/>
                <a:sym typeface="Roboto"/>
              </a:rPr>
              <a:t>Battle</a:t>
            </a:r>
            <a:r>
              <a:rPr lang="en-US" sz="1800" b="1" i="0" u="none" strike="noStrike" cap="none" dirty="0">
                <a:solidFill>
                  <a:srgbClr val="214378"/>
                </a:solidFill>
                <a:latin typeface="Roboto"/>
                <a:ea typeface="Roboto"/>
                <a:cs typeface="Roboto"/>
                <a:sym typeface="Roboto"/>
              </a:rPr>
              <a:t> Path: </a:t>
            </a:r>
            <a:r>
              <a:rPr lang="en-US" sz="1800" b="1" dirty="0">
                <a:solidFill>
                  <a:srgbClr val="214378"/>
                </a:solidFill>
                <a:latin typeface="Roboto"/>
                <a:ea typeface="Roboto"/>
                <a:cs typeface="Roboto"/>
                <a:sym typeface="Roboto"/>
              </a:rPr>
              <a:t>Secure Coding</a:t>
            </a:r>
            <a:endParaRPr sz="1800" b="1" i="0" u="none" strike="noStrike" cap="none" dirty="0">
              <a:solidFill>
                <a:srgbClr val="214378"/>
              </a:solidFill>
              <a:latin typeface="Roboto"/>
              <a:ea typeface="Roboto"/>
              <a:cs typeface="Roboto"/>
              <a:sym typeface="Roboto"/>
            </a:endParaRPr>
          </a:p>
        </p:txBody>
      </p:sp>
      <p:sp>
        <p:nvSpPr>
          <p:cNvPr id="609" name="Google Shape;609;p58"/>
          <p:cNvSpPr txBox="1"/>
          <p:nvPr/>
        </p:nvSpPr>
        <p:spPr>
          <a:xfrm>
            <a:off x="892120" y="913557"/>
            <a:ext cx="9485594" cy="1874784"/>
          </a:xfrm>
          <a:prstGeom prst="rect">
            <a:avLst/>
          </a:prstGeom>
          <a:noFill/>
          <a:ln>
            <a:noFill/>
          </a:ln>
        </p:spPr>
        <p:txBody>
          <a:bodyPr spcFirstLastPara="1" wrap="square" lIns="0" tIns="45700" rIns="91425" bIns="45700" anchor="t" anchorCtr="0">
            <a:noAutofit/>
          </a:bodyPr>
          <a:lstStyle/>
          <a:p>
            <a:pPr>
              <a:buSzPts val="1400"/>
            </a:pPr>
            <a:r>
              <a:rPr lang="en-US" dirty="0">
                <a:solidFill>
                  <a:srgbClr val="7F7F7F"/>
                </a:solidFill>
                <a:latin typeface="Roboto"/>
                <a:ea typeface="Roboto"/>
                <a:cs typeface="Roboto"/>
                <a:sym typeface="Roboto"/>
              </a:rPr>
              <a:t>The Secure Coding Battle Path provides a hands-on approach for addressing security and privacy throughout the entire software development lifecycle. You will learn about vulnerabilities that undermine security, including how to identify and remediate them in your own projects. This Battle Path is designed for software developers, testers, and architects who design and develop software in various programming languages and platforms, including desktop, web, cloud, and mobile. Secure Coding learners will improve their ability to deliver quality software that exhibits security and privacy as essential to its design.</a:t>
            </a:r>
            <a:endParaRPr lang="en-US" b="1" dirty="0">
              <a:solidFill>
                <a:srgbClr val="7F7F7F"/>
              </a:solidFill>
              <a:latin typeface="Roboto"/>
              <a:ea typeface="Roboto"/>
              <a:cs typeface="Roboto"/>
              <a:sym typeface="Roboto"/>
            </a:endParaRPr>
          </a:p>
        </p:txBody>
      </p:sp>
      <p:sp>
        <p:nvSpPr>
          <p:cNvPr id="610" name="Google Shape;610;p58"/>
          <p:cNvSpPr txBox="1"/>
          <p:nvPr/>
        </p:nvSpPr>
        <p:spPr>
          <a:xfrm>
            <a:off x="438611" y="2933907"/>
            <a:ext cx="7764987" cy="309266"/>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2"/>
                </a:solidFill>
                <a:latin typeface="Roboto"/>
                <a:ea typeface="Roboto"/>
                <a:cs typeface="Roboto"/>
                <a:sym typeface="Roboto"/>
              </a:rPr>
              <a:t>Secure Coding | </a:t>
            </a:r>
            <a:r>
              <a:rPr lang="en-US" dirty="0">
                <a:solidFill>
                  <a:schemeClr val="dk2"/>
                </a:solidFill>
                <a:latin typeface="Roboto"/>
                <a:ea typeface="Roboto"/>
                <a:cs typeface="Roboto"/>
                <a:sym typeface="Roboto"/>
              </a:rPr>
              <a:t>Battle Path Overview</a:t>
            </a:r>
            <a:endParaRPr sz="1400" b="0" i="0" u="none" strike="noStrike" cap="none" dirty="0">
              <a:solidFill>
                <a:schemeClr val="dk2"/>
              </a:solidFill>
              <a:latin typeface="Arial"/>
              <a:ea typeface="Arial"/>
              <a:cs typeface="Arial"/>
              <a:sym typeface="Arial"/>
            </a:endParaRPr>
          </a:p>
        </p:txBody>
      </p:sp>
      <p:sp>
        <p:nvSpPr>
          <p:cNvPr id="23" name="Google Shape;611;p58">
            <a:extLst>
              <a:ext uri="{FF2B5EF4-FFF2-40B4-BE49-F238E27FC236}">
                <a16:creationId xmlns:a16="http://schemas.microsoft.com/office/drawing/2014/main" id="{6509F2D3-7681-784A-AD4E-A9E5DA813A4D}"/>
              </a:ext>
            </a:extLst>
          </p:cNvPr>
          <p:cNvSpPr txBox="1"/>
          <p:nvPr/>
        </p:nvSpPr>
        <p:spPr>
          <a:xfrm>
            <a:off x="198339" y="3396314"/>
            <a:ext cx="3292250" cy="3458697"/>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1</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Identify Security Requirements and Expectations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Identify Factors That Undermine Software Security</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Find Vulnerabilities in Your Software</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Identifying Vulnerabilities in an Application</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Cracking a Password Hash</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Fixing a Password Hash Vulnerability</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Gather Intelligence on Vulnerabilities and Exploits</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2</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Preventing Software Defects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Assessing Application Functionality</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Examining Source Code and Dependencies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Testing Attack Patterns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Handle Vulnerabilities Due to Human Factors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Handle Vulnerabilities Due to Process Shortcomings</a:t>
            </a:r>
          </a:p>
        </p:txBody>
      </p:sp>
      <p:sp>
        <p:nvSpPr>
          <p:cNvPr id="24" name="Google Shape;611;p58">
            <a:extLst>
              <a:ext uri="{FF2B5EF4-FFF2-40B4-BE49-F238E27FC236}">
                <a16:creationId xmlns:a16="http://schemas.microsoft.com/office/drawing/2014/main" id="{807ADC54-C5C3-C245-9C1A-2849CB07079A}"/>
              </a:ext>
            </a:extLst>
          </p:cNvPr>
          <p:cNvSpPr txBox="1"/>
          <p:nvPr/>
        </p:nvSpPr>
        <p:spPr>
          <a:xfrm>
            <a:off x="3667136" y="3399303"/>
            <a:ext cx="2824329" cy="3458697"/>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3</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General Principles for Secure Design</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Threat Modeling</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Identifying and Ranking Threats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Identifying Countermeasures to Threats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OWASP Threat Dragon</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Microsoft Threat Modeling Tool</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4</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Common General Programming Errors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Buffer Overflow</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Vulnerability Prevention Guidelines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Finding Common Web Vulnerabilities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Prevent Privacy Vulnerabilities</a:t>
            </a: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p:txBody>
      </p:sp>
      <p:sp>
        <p:nvSpPr>
          <p:cNvPr id="25" name="Google Shape;611;p58">
            <a:extLst>
              <a:ext uri="{FF2B5EF4-FFF2-40B4-BE49-F238E27FC236}">
                <a16:creationId xmlns:a16="http://schemas.microsoft.com/office/drawing/2014/main" id="{47E5DD3B-68B5-B04A-B1B7-79F034B9A127}"/>
              </a:ext>
            </a:extLst>
          </p:cNvPr>
          <p:cNvSpPr txBox="1"/>
          <p:nvPr/>
        </p:nvSpPr>
        <p:spPr>
          <a:xfrm>
            <a:off x="6623083" y="3432273"/>
            <a:ext cx="2869260" cy="3031301"/>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300"/>
              </a:spcBef>
              <a:spcAft>
                <a:spcPts val="0"/>
              </a:spcAft>
              <a:buClr>
                <a:srgbClr val="000000"/>
              </a:buClr>
              <a:buSzPts val="1050"/>
              <a:buFont typeface="Arial"/>
              <a:buNone/>
            </a:pPr>
            <a:r>
              <a:rPr lang="en-US" sz="1050" u="none" strike="noStrike" cap="none" dirty="0">
                <a:solidFill>
                  <a:srgbClr val="7F7F7F"/>
                </a:solidFill>
                <a:latin typeface="Roboto" panose="02000000000000000000" pitchFamily="2" charset="0"/>
                <a:ea typeface="Roboto" panose="02000000000000000000" pitchFamily="2" charset="0"/>
                <a:cs typeface="Roboto"/>
                <a:sym typeface="Roboto"/>
              </a:rPr>
              <a:t>Course 5</a:t>
            </a:r>
            <a:endParaRPr sz="1050" u="none" strike="noStrike" cap="none" dirty="0">
              <a:solidFill>
                <a:srgbClr val="7F7F7F"/>
              </a:solidFill>
              <a:latin typeface="Roboto" panose="02000000000000000000" pitchFamily="2" charset="0"/>
              <a:ea typeface="Roboto" panose="02000000000000000000" pitchFamily="2" charset="0"/>
              <a:cs typeface="Roboto"/>
              <a:sym typeface="Roboto"/>
            </a:endParaRP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Limiting Access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Bypassing Authentication and Authorization</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Protect Data in Transit and at Rest</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Implementing Encryption</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Secure Error Handling and Logging</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Practical Secure Logging</a:t>
            </a:r>
          </a:p>
          <a:p>
            <a:pPr marL="171450" lvl="0" indent="-171450">
              <a:spcBef>
                <a:spcPts val="300"/>
              </a:spcBef>
              <a:buSzPts val="1050"/>
              <a:buFont typeface="Arial" panose="020B0604020202020204" pitchFamily="34" charset="0"/>
              <a:buChar char="•"/>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6</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Security Testing</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Manual Code Review</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Static and Dynamic Code Analysis</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Linting Code</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Automated Testing</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Testing with OWASP ZAP</a:t>
            </a:r>
          </a:p>
          <a:p>
            <a:pPr marL="171450" lvl="0" indent="-171450">
              <a:spcBef>
                <a:spcPts val="300"/>
              </a:spcBef>
              <a:buSzPts val="1050"/>
              <a:buFont typeface="Arial" panose="020B0604020202020204" pitchFamily="34" charset="0"/>
              <a:buChar char="•"/>
            </a:pPr>
            <a:endParaRPr lang="en-US" sz="1050" dirty="0">
              <a:solidFill>
                <a:srgbClr val="7F7F7F"/>
              </a:solidFill>
              <a:latin typeface="Roboto" panose="02000000000000000000" pitchFamily="2" charset="0"/>
              <a:ea typeface="Roboto" panose="02000000000000000000" pitchFamily="2" charset="0"/>
              <a:cs typeface="Roboto"/>
              <a:sym typeface="Roboto"/>
            </a:endParaRPr>
          </a:p>
          <a:p>
            <a:pPr lvl="0">
              <a:spcBef>
                <a:spcPts val="300"/>
              </a:spcBef>
              <a:buSzPts val="1050"/>
            </a:pPr>
            <a:endParaRPr lang="en-US" sz="1050" dirty="0">
              <a:solidFill>
                <a:srgbClr val="7F7F7F"/>
              </a:solidFill>
              <a:latin typeface="Roboto" panose="02000000000000000000" pitchFamily="2" charset="0"/>
              <a:ea typeface="Roboto" panose="02000000000000000000" pitchFamily="2" charset="0"/>
              <a:cs typeface="Roboto"/>
              <a:sym typeface="Roboto"/>
            </a:endParaRPr>
          </a:p>
        </p:txBody>
      </p:sp>
      <p:sp>
        <p:nvSpPr>
          <p:cNvPr id="2" name="Rectangle 1">
            <a:extLst>
              <a:ext uri="{FF2B5EF4-FFF2-40B4-BE49-F238E27FC236}">
                <a16:creationId xmlns:a16="http://schemas.microsoft.com/office/drawing/2014/main" id="{3625191B-9604-564B-AC4C-C92C76FC72CF}"/>
              </a:ext>
            </a:extLst>
          </p:cNvPr>
          <p:cNvSpPr/>
          <p:nvPr/>
        </p:nvSpPr>
        <p:spPr>
          <a:xfrm>
            <a:off x="9492343" y="3432273"/>
            <a:ext cx="2995798" cy="854080"/>
          </a:xfrm>
          <a:prstGeom prst="rect">
            <a:avLst/>
          </a:prstGeom>
        </p:spPr>
        <p:txBody>
          <a:bodyPr wrap="square">
            <a:spAutoFit/>
          </a:bodyPr>
          <a:lstStyle/>
          <a:p>
            <a:pPr lvl="0">
              <a:spcBef>
                <a:spcPts val="300"/>
              </a:spcBef>
              <a:buSzPts val="1050"/>
            </a:pPr>
            <a:r>
              <a:rPr lang="en-US" sz="1050" dirty="0">
                <a:solidFill>
                  <a:srgbClr val="7F7F7F"/>
                </a:solidFill>
                <a:latin typeface="Roboto" panose="02000000000000000000" pitchFamily="2" charset="0"/>
                <a:ea typeface="Roboto" panose="02000000000000000000" pitchFamily="2" charset="0"/>
                <a:cs typeface="Roboto"/>
                <a:sym typeface="Roboto"/>
              </a:rPr>
              <a:t>Course 7</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Application Monitoring and Logging</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Implementing Application Logging</a:t>
            </a:r>
          </a:p>
          <a:p>
            <a:pPr marL="173736" lvl="0" indent="-173736">
              <a:spcBef>
                <a:spcPts val="300"/>
              </a:spcBef>
              <a:buSzPts val="1000"/>
              <a:buFont typeface="Symbol" pitchFamily="2" charset="2"/>
              <a:buChar char=""/>
              <a:tabLst>
                <a:tab pos="457200" algn="l"/>
              </a:tabLst>
            </a:pPr>
            <a:r>
              <a:rPr lang="en-US" sz="1050" dirty="0">
                <a:solidFill>
                  <a:srgbClr val="2B5782"/>
                </a:solidFill>
                <a:latin typeface="Roboto" panose="02000000000000000000" pitchFamily="2" charset="0"/>
                <a:ea typeface="Roboto" panose="02000000000000000000" pitchFamily="2" charset="0"/>
                <a:cs typeface="Times New Roman" panose="02020603050405020304" pitchFamily="18" charset="0"/>
              </a:rPr>
              <a:t>Application Maintenance</a:t>
            </a:r>
          </a:p>
        </p:txBody>
      </p:sp>
    </p:spTree>
    <p:extLst>
      <p:ext uri="{BB962C8B-B14F-4D97-AF65-F5344CB8AC3E}">
        <p14:creationId xmlns:p14="http://schemas.microsoft.com/office/powerpoint/2010/main" val="278003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23"/>
          <p:cNvSpPr txBox="1"/>
          <p:nvPr/>
        </p:nvSpPr>
        <p:spPr>
          <a:xfrm>
            <a:off x="1266776" y="3277657"/>
            <a:ext cx="3480013" cy="2944723"/>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rgbClr val="595959"/>
              </a:buClr>
              <a:buSzPts val="1500"/>
              <a:buFont typeface="Arial"/>
              <a:buNone/>
            </a:pPr>
            <a:r>
              <a:rPr lang="en-US" sz="1600" b="1" i="0" u="none" strike="noStrike" cap="none">
                <a:solidFill>
                  <a:schemeClr val="accent2"/>
                </a:solidFill>
                <a:latin typeface="Roboto"/>
                <a:ea typeface="Roboto"/>
                <a:cs typeface="Roboto"/>
                <a:sym typeface="Roboto"/>
              </a:rPr>
              <a:t>Role-based assessments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595959"/>
              </a:buClr>
              <a:buSzPts val="1500"/>
              <a:buFont typeface="Arial"/>
              <a:buNone/>
            </a:pPr>
            <a:endParaRPr sz="1200" b="1" i="0" u="none" strike="noStrike" cap="none">
              <a:solidFill>
                <a:schemeClr val="accent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Rapid Evaluation: </a:t>
            </a:r>
            <a:r>
              <a:rPr lang="en-US" sz="1200" b="0" i="0" u="none" strike="noStrike" cap="none">
                <a:solidFill>
                  <a:srgbClr val="7F7F7F"/>
                </a:solidFill>
                <a:latin typeface="Roboto"/>
                <a:ea typeface="Roboto"/>
                <a:cs typeface="Roboto"/>
                <a:sym typeface="Roboto"/>
              </a:rPr>
              <a:t>Understand an individual's strengths and weaknesses, quickly determine training needs and starting points. </a:t>
            </a:r>
            <a:endParaRPr sz="1200" b="1" i="0" u="none" strike="noStrike" cap="none">
              <a:solidFill>
                <a:srgbClr val="7F7F7F"/>
              </a:solidFill>
              <a:latin typeface="Roboto"/>
              <a:ea typeface="Roboto"/>
              <a:cs typeface="Roboto"/>
              <a:sym typeface="Roboto"/>
            </a:endParaRPr>
          </a:p>
          <a:p>
            <a:pPr marL="0" marR="0" lvl="0" indent="0" algn="l" rtl="0">
              <a:lnSpc>
                <a:spcPct val="10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Fast, light weight</a:t>
            </a:r>
            <a:r>
              <a:rPr lang="en-US" sz="1200" b="0" i="0" u="none" strike="noStrike" cap="none">
                <a:solidFill>
                  <a:srgbClr val="7F7F7F"/>
                </a:solidFill>
                <a:latin typeface="Roboto"/>
                <a:ea typeface="Roboto"/>
                <a:cs typeface="Roboto"/>
                <a:sym typeface="Roboto"/>
              </a:rPr>
              <a:t>: Delivered through any browser, skills assessments are 15 minutes in length.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Skills report</a:t>
            </a:r>
            <a:r>
              <a:rPr lang="en-US" sz="1200" b="0" i="0" u="none" strike="noStrike" cap="none">
                <a:solidFill>
                  <a:srgbClr val="7F7F7F"/>
                </a:solidFill>
                <a:latin typeface="Roboto"/>
                <a:ea typeface="Roboto"/>
                <a:cs typeface="Roboto"/>
                <a:sym typeface="Roboto"/>
              </a:rPr>
              <a:t>: Overall score for each learner and  view of learner’s mastered, needs improvement, and missing skills.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Assessment Coverage: </a:t>
            </a:r>
            <a:r>
              <a:rPr lang="en-US" sz="1200" b="0" i="0" u="none" strike="noStrike" cap="none">
                <a:solidFill>
                  <a:srgbClr val="7F7F7F"/>
                </a:solidFill>
                <a:latin typeface="Roboto"/>
                <a:ea typeface="Roboto"/>
                <a:cs typeface="Roboto"/>
                <a:sym typeface="Roboto"/>
              </a:rPr>
              <a:t>SOC Analyst 1, SOC Analyst 2, Threat Hunter, Application Security OWASP 10, Custom – based on needs.</a:t>
            </a:r>
            <a:endParaRPr sz="12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Roboto"/>
              <a:ea typeface="Roboto"/>
              <a:cs typeface="Roboto"/>
              <a:sym typeface="Roboto"/>
            </a:endParaRPr>
          </a:p>
        </p:txBody>
      </p:sp>
      <p:pic>
        <p:nvPicPr>
          <p:cNvPr id="704" name="Google Shape;704;p23"/>
          <p:cNvPicPr preferRelativeResize="0"/>
          <p:nvPr/>
        </p:nvPicPr>
        <p:blipFill rotWithShape="1">
          <a:blip r:embed="rId3">
            <a:alphaModFix/>
          </a:blip>
          <a:srcRect/>
          <a:stretch/>
        </p:blipFill>
        <p:spPr>
          <a:xfrm>
            <a:off x="793923" y="-415894"/>
            <a:ext cx="2226306" cy="1990458"/>
          </a:xfrm>
          <a:prstGeom prst="rect">
            <a:avLst/>
          </a:prstGeom>
          <a:noFill/>
          <a:ln>
            <a:noFill/>
          </a:ln>
        </p:spPr>
      </p:pic>
      <p:pic>
        <p:nvPicPr>
          <p:cNvPr id="705" name="Google Shape;705;p23" descr="A screenshot of a computer screen&#10;&#10;Description automatically generated"/>
          <p:cNvPicPr preferRelativeResize="0"/>
          <p:nvPr/>
        </p:nvPicPr>
        <p:blipFill rotWithShape="1">
          <a:blip r:embed="rId4">
            <a:alphaModFix/>
          </a:blip>
          <a:srcRect/>
          <a:stretch/>
        </p:blipFill>
        <p:spPr>
          <a:xfrm>
            <a:off x="1063240" y="785496"/>
            <a:ext cx="3566160" cy="2286000"/>
          </a:xfrm>
          <a:prstGeom prst="rect">
            <a:avLst/>
          </a:prstGeom>
          <a:noFill/>
          <a:ln>
            <a:noFill/>
          </a:ln>
        </p:spPr>
      </p:pic>
      <p:pic>
        <p:nvPicPr>
          <p:cNvPr id="706" name="Google Shape;706;p23"/>
          <p:cNvPicPr preferRelativeResize="0"/>
          <p:nvPr/>
        </p:nvPicPr>
        <p:blipFill rotWithShape="1">
          <a:blip r:embed="rId5">
            <a:alphaModFix/>
          </a:blip>
          <a:srcRect/>
          <a:stretch/>
        </p:blipFill>
        <p:spPr>
          <a:xfrm>
            <a:off x="1478925" y="959115"/>
            <a:ext cx="2734790" cy="1805263"/>
          </a:xfrm>
          <a:prstGeom prst="rect">
            <a:avLst/>
          </a:prstGeom>
          <a:noFill/>
          <a:ln>
            <a:noFill/>
          </a:ln>
        </p:spPr>
      </p:pic>
      <p:sp>
        <p:nvSpPr>
          <p:cNvPr id="707" name="Google Shape;707;p23"/>
          <p:cNvSpPr/>
          <p:nvPr/>
        </p:nvSpPr>
        <p:spPr>
          <a:xfrm>
            <a:off x="5088968" y="6209"/>
            <a:ext cx="708779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08" name="Google Shape;708;p23" descr="A screenshot of a computer screen&#10;&#10;Description automatically generated"/>
          <p:cNvPicPr preferRelativeResize="0"/>
          <p:nvPr/>
        </p:nvPicPr>
        <p:blipFill rotWithShape="1">
          <a:blip r:embed="rId6">
            <a:alphaModFix/>
          </a:blip>
          <a:srcRect/>
          <a:stretch/>
        </p:blipFill>
        <p:spPr>
          <a:xfrm>
            <a:off x="5362414" y="1537198"/>
            <a:ext cx="6592824" cy="4227982"/>
          </a:xfrm>
          <a:prstGeom prst="rect">
            <a:avLst/>
          </a:prstGeom>
          <a:noFill/>
          <a:ln>
            <a:noFill/>
          </a:ln>
        </p:spPr>
      </p:pic>
      <p:pic>
        <p:nvPicPr>
          <p:cNvPr id="709" name="Google Shape;709;p23"/>
          <p:cNvPicPr preferRelativeResize="0"/>
          <p:nvPr/>
        </p:nvPicPr>
        <p:blipFill rotWithShape="1">
          <a:blip r:embed="rId7">
            <a:alphaModFix/>
          </a:blip>
          <a:srcRect/>
          <a:stretch/>
        </p:blipFill>
        <p:spPr>
          <a:xfrm>
            <a:off x="6169022" y="1839443"/>
            <a:ext cx="4979608" cy="3379327"/>
          </a:xfrm>
          <a:prstGeom prst="rect">
            <a:avLst/>
          </a:prstGeom>
          <a:noFill/>
          <a:ln>
            <a:noFill/>
          </a:ln>
        </p:spPr>
      </p:pic>
      <p:pic>
        <p:nvPicPr>
          <p:cNvPr id="710" name="Google Shape;710;p23"/>
          <p:cNvPicPr preferRelativeResize="0"/>
          <p:nvPr/>
        </p:nvPicPr>
        <p:blipFill rotWithShape="1">
          <a:blip r:embed="rId8">
            <a:alphaModFix/>
          </a:blip>
          <a:srcRect/>
          <a:stretch/>
        </p:blipFill>
        <p:spPr>
          <a:xfrm>
            <a:off x="6180173" y="1817475"/>
            <a:ext cx="4975333" cy="34232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0"/>
                                        </p:tgtEl>
                                      </p:cBhvr>
                                    </p:animEffect>
                                    <p:set>
                                      <p:cBhvr>
                                        <p:cTn id="7" dur="1" fill="hold">
                                          <p:stCondLst>
                                            <p:cond delay="500"/>
                                          </p:stCondLst>
                                        </p:cTn>
                                        <p:tgtEl>
                                          <p:spTgt spid="7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1"/>
          <p:cNvSpPr/>
          <p:nvPr/>
        </p:nvSpPr>
        <p:spPr>
          <a:xfrm>
            <a:off x="686511" y="840995"/>
            <a:ext cx="11684783" cy="6504408"/>
          </a:xfrm>
          <a:prstGeom prst="roundRect">
            <a:avLst>
              <a:gd name="adj" fmla="val 3950"/>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6" name="Google Shape;716;p61"/>
          <p:cNvSpPr txBox="1"/>
          <p:nvPr/>
        </p:nvSpPr>
        <p:spPr>
          <a:xfrm>
            <a:off x="1186676" y="1103552"/>
            <a:ext cx="369287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E47B0"/>
                </a:solidFill>
                <a:latin typeface="Roboto"/>
                <a:ea typeface="Roboto"/>
                <a:cs typeface="Roboto"/>
                <a:sym typeface="Roboto"/>
              </a:rPr>
              <a:t>Course &amp; Modules Examples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2E47B0"/>
              </a:solidFill>
              <a:latin typeface="Roboto"/>
              <a:ea typeface="Roboto"/>
              <a:cs typeface="Roboto"/>
              <a:sym typeface="Roboto"/>
            </a:endParaRPr>
          </a:p>
        </p:txBody>
      </p:sp>
      <p:grpSp>
        <p:nvGrpSpPr>
          <p:cNvPr id="717" name="Google Shape;717;p61"/>
          <p:cNvGrpSpPr/>
          <p:nvPr/>
        </p:nvGrpSpPr>
        <p:grpSpPr>
          <a:xfrm>
            <a:off x="1030140" y="1811437"/>
            <a:ext cx="2280356" cy="4850619"/>
            <a:chOff x="1684016" y="1793871"/>
            <a:chExt cx="1982663" cy="4602062"/>
          </a:xfrm>
        </p:grpSpPr>
        <p:sp>
          <p:nvSpPr>
            <p:cNvPr id="718" name="Google Shape;718;p61"/>
            <p:cNvSpPr/>
            <p:nvPr/>
          </p:nvSpPr>
          <p:spPr>
            <a:xfrm>
              <a:off x="1684016" y="1793871"/>
              <a:ext cx="1908067" cy="4602062"/>
            </a:xfrm>
            <a:prstGeom prst="roundRect">
              <a:avLst>
                <a:gd name="adj" fmla="val 3950"/>
              </a:avLst>
            </a:prstGeom>
            <a:solidFill>
              <a:srgbClr val="2E47B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9" name="Google Shape;719;p61"/>
            <p:cNvSpPr txBox="1"/>
            <p:nvPr/>
          </p:nvSpPr>
          <p:spPr>
            <a:xfrm>
              <a:off x="1772815" y="2247369"/>
              <a:ext cx="556884"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Tools</a:t>
              </a:r>
              <a:endParaRPr sz="1600" b="0" i="0" u="none" strike="noStrike" cap="none">
                <a:solidFill>
                  <a:srgbClr val="000000"/>
                </a:solidFill>
                <a:latin typeface="Arial"/>
                <a:ea typeface="Arial"/>
                <a:cs typeface="Arial"/>
                <a:sym typeface="Arial"/>
              </a:endParaRPr>
            </a:p>
          </p:txBody>
        </p:sp>
        <p:sp>
          <p:nvSpPr>
            <p:cNvPr id="720" name="Google Shape;720;p61"/>
            <p:cNvSpPr/>
            <p:nvPr/>
          </p:nvSpPr>
          <p:spPr>
            <a:xfrm>
              <a:off x="1772815" y="2445550"/>
              <a:ext cx="1641669" cy="1656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Roboto"/>
                  <a:ea typeface="Roboto"/>
                  <a:cs typeface="Roboto"/>
                  <a:sym typeface="Roboto"/>
                </a:rPr>
                <a:t>Virus Total</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dirty="0">
                  <a:solidFill>
                    <a:schemeClr val="lt1"/>
                  </a:solidFill>
                  <a:latin typeface="Roboto"/>
                  <a:ea typeface="Roboto"/>
                  <a:cs typeface="Roboto"/>
                  <a:sym typeface="Roboto"/>
                </a:rPr>
                <a:t>Recorded Future</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dirty="0">
                  <a:solidFill>
                    <a:schemeClr val="lt1"/>
                  </a:solidFill>
                  <a:latin typeface="Roboto"/>
                  <a:ea typeface="Roboto"/>
                  <a:cs typeface="Roboto"/>
                  <a:sym typeface="Roboto"/>
                </a:rPr>
                <a:t>Splunk</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dirty="0">
                  <a:solidFill>
                    <a:schemeClr val="lt1"/>
                  </a:solidFill>
                  <a:latin typeface="Roboto"/>
                  <a:ea typeface="Roboto"/>
                  <a:cs typeface="Roboto"/>
                  <a:sym typeface="Roboto"/>
                </a:rPr>
                <a:t>Suricata</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dirty="0" err="1">
                  <a:solidFill>
                    <a:schemeClr val="lt1"/>
                  </a:solidFill>
                  <a:latin typeface="Roboto"/>
                  <a:ea typeface="Roboto"/>
                  <a:cs typeface="Roboto"/>
                  <a:sym typeface="Roboto"/>
                </a:rPr>
                <a:t>Nikto</a:t>
              </a:r>
              <a:r>
                <a:rPr lang="en-US" sz="1000" b="0" i="0" u="none" strike="noStrike" cap="none" dirty="0">
                  <a:solidFill>
                    <a:schemeClr val="lt1"/>
                  </a:solidFill>
                  <a:latin typeface="Roboto"/>
                  <a:ea typeface="Roboto"/>
                  <a:cs typeface="Roboto"/>
                  <a:sym typeface="Roboto"/>
                </a:rPr>
                <a:t> </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dirty="0">
                  <a:solidFill>
                    <a:schemeClr val="lt1"/>
                  </a:solidFill>
                  <a:latin typeface="Roboto"/>
                  <a:ea typeface="Roboto"/>
                  <a:cs typeface="Roboto"/>
                  <a:sym typeface="Roboto"/>
                </a:rPr>
                <a:t>Nmap: SNMP Enumeration</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dirty="0" err="1">
                  <a:solidFill>
                    <a:schemeClr val="lt1"/>
                  </a:solidFill>
                  <a:latin typeface="Roboto"/>
                  <a:ea typeface="Roboto"/>
                  <a:cs typeface="Roboto"/>
                  <a:sym typeface="Roboto"/>
                </a:rPr>
                <a:t>NoSQLMap</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dirty="0">
                  <a:solidFill>
                    <a:schemeClr val="lt1"/>
                  </a:solidFill>
                  <a:latin typeface="Roboto"/>
                  <a:ea typeface="Roboto"/>
                  <a:cs typeface="Roboto"/>
                  <a:sym typeface="Roboto"/>
                </a:rPr>
                <a:t>PCAP Forensics</a:t>
              </a:r>
              <a:endParaRPr sz="1600" b="0" i="0" u="none" strike="noStrike" cap="none" dirty="0">
                <a:solidFill>
                  <a:srgbClr val="000000"/>
                </a:solidFill>
                <a:latin typeface="Arial"/>
                <a:ea typeface="Arial"/>
                <a:cs typeface="Arial"/>
                <a:sym typeface="Arial"/>
              </a:endParaRPr>
            </a:p>
          </p:txBody>
        </p:sp>
        <p:sp>
          <p:nvSpPr>
            <p:cNvPr id="721" name="Google Shape;721;p61"/>
            <p:cNvSpPr txBox="1"/>
            <p:nvPr/>
          </p:nvSpPr>
          <p:spPr>
            <a:xfrm>
              <a:off x="1772815" y="3895714"/>
              <a:ext cx="991618"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Operations</a:t>
              </a:r>
              <a:endParaRPr sz="1600" b="0" i="0" u="none" strike="noStrike" cap="none">
                <a:solidFill>
                  <a:srgbClr val="000000"/>
                </a:solidFill>
                <a:latin typeface="Arial"/>
                <a:ea typeface="Arial"/>
                <a:cs typeface="Arial"/>
                <a:sym typeface="Arial"/>
              </a:endParaRPr>
            </a:p>
          </p:txBody>
        </p:sp>
        <p:sp>
          <p:nvSpPr>
            <p:cNvPr id="722" name="Google Shape;722;p61"/>
            <p:cNvSpPr/>
            <p:nvPr/>
          </p:nvSpPr>
          <p:spPr>
            <a:xfrm>
              <a:off x="1772815" y="4093270"/>
              <a:ext cx="1739598" cy="14259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Botnet Takedown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Docker RunC Container Escape</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Regular Expressions: Advanced</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Regular Expressions: Basic</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Regular Expressions: Intermediate</a:t>
              </a:r>
              <a:endParaRPr sz="1600" b="0" i="0" u="none" strike="noStrike" cap="none">
                <a:solidFill>
                  <a:srgbClr val="000000"/>
                </a:solidFill>
                <a:latin typeface="Arial"/>
                <a:ea typeface="Arial"/>
                <a:cs typeface="Arial"/>
                <a:sym typeface="Arial"/>
              </a:endParaRPr>
            </a:p>
          </p:txBody>
        </p:sp>
        <p:sp>
          <p:nvSpPr>
            <p:cNvPr id="723" name="Google Shape;723;p61"/>
            <p:cNvSpPr txBox="1"/>
            <p:nvPr/>
          </p:nvSpPr>
          <p:spPr>
            <a:xfrm>
              <a:off x="1766111" y="1857245"/>
              <a:ext cx="542136" cy="291967"/>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lt1"/>
                  </a:solidFill>
                  <a:latin typeface="Roboto Medium"/>
                  <a:ea typeface="Roboto Medium"/>
                  <a:cs typeface="Roboto Medium"/>
                  <a:sym typeface="Roboto Medium"/>
                  <a:hlinkClick r:id="rId3" action="ppaction://hlinksldjump">
                    <a:extLst>
                      <a:ext uri="{A12FA001-AC4F-418D-AE19-62706E023703}">
                        <ahyp:hlinkClr xmlns:ahyp="http://schemas.microsoft.com/office/drawing/2018/hyperlinkcolor" val="tx"/>
                      </a:ext>
                    </a:extLst>
                  </a:hlinkClick>
                </a:rPr>
                <a:t>SOC</a:t>
              </a:r>
              <a:endParaRPr sz="1600" b="0" i="0" u="none" strike="noStrike" cap="none">
                <a:solidFill>
                  <a:srgbClr val="000000"/>
                </a:solidFill>
                <a:latin typeface="Arial"/>
                <a:ea typeface="Arial"/>
                <a:cs typeface="Arial"/>
                <a:sym typeface="Arial"/>
              </a:endParaRPr>
            </a:p>
          </p:txBody>
        </p:sp>
        <p:cxnSp>
          <p:nvCxnSpPr>
            <p:cNvPr id="724" name="Google Shape;724;p61"/>
            <p:cNvCxnSpPr/>
            <p:nvPr/>
          </p:nvCxnSpPr>
          <p:spPr>
            <a:xfrm rot="10800000" flipH="1">
              <a:off x="1687662" y="2152683"/>
              <a:ext cx="1979017" cy="1002"/>
            </a:xfrm>
            <a:prstGeom prst="straightConnector1">
              <a:avLst/>
            </a:prstGeom>
            <a:noFill/>
            <a:ln w="12700" cap="flat" cmpd="sng">
              <a:solidFill>
                <a:schemeClr val="lt1"/>
              </a:solidFill>
              <a:prstDash val="solid"/>
              <a:miter lim="800000"/>
              <a:headEnd type="none" w="sm" len="sm"/>
              <a:tailEnd type="none" w="sm" len="sm"/>
            </a:ln>
          </p:spPr>
        </p:cxnSp>
      </p:grpSp>
      <p:grpSp>
        <p:nvGrpSpPr>
          <p:cNvPr id="725" name="Google Shape;725;p61"/>
          <p:cNvGrpSpPr/>
          <p:nvPr/>
        </p:nvGrpSpPr>
        <p:grpSpPr>
          <a:xfrm>
            <a:off x="5491383" y="1788860"/>
            <a:ext cx="2194560" cy="4529072"/>
            <a:chOff x="6314769" y="1793871"/>
            <a:chExt cx="1982663" cy="3916926"/>
          </a:xfrm>
        </p:grpSpPr>
        <p:sp>
          <p:nvSpPr>
            <p:cNvPr id="726" name="Google Shape;726;p61"/>
            <p:cNvSpPr/>
            <p:nvPr/>
          </p:nvSpPr>
          <p:spPr>
            <a:xfrm>
              <a:off x="6314769" y="1793871"/>
              <a:ext cx="1927938" cy="3916814"/>
            </a:xfrm>
            <a:prstGeom prst="roundRect">
              <a:avLst>
                <a:gd name="adj" fmla="val 3950"/>
              </a:avLst>
            </a:prstGeom>
            <a:solidFill>
              <a:srgbClr val="AC010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7" name="Google Shape;727;p61"/>
            <p:cNvSpPr txBox="1"/>
            <p:nvPr/>
          </p:nvSpPr>
          <p:spPr>
            <a:xfrm>
              <a:off x="6436953" y="2225735"/>
              <a:ext cx="706027"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DevOps</a:t>
              </a:r>
              <a:endParaRPr sz="1600" b="0" i="0" u="none" strike="noStrike" cap="none">
                <a:solidFill>
                  <a:srgbClr val="000000"/>
                </a:solidFill>
                <a:latin typeface="Arial"/>
                <a:ea typeface="Arial"/>
                <a:cs typeface="Arial"/>
                <a:sym typeface="Arial"/>
              </a:endParaRPr>
            </a:p>
          </p:txBody>
        </p:sp>
        <p:sp>
          <p:nvSpPr>
            <p:cNvPr id="728" name="Google Shape;728;p61"/>
            <p:cNvSpPr/>
            <p:nvPr/>
          </p:nvSpPr>
          <p:spPr>
            <a:xfrm>
              <a:off x="6436953" y="2455105"/>
              <a:ext cx="1403633" cy="14516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Module Tutorial</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Web Hosting Basics (Apache)</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File Management</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Introductory Lab</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Software Management</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User Management</a:t>
              </a:r>
              <a:endParaRPr sz="1600" b="0" i="0" u="none" strike="noStrike" cap="none">
                <a:solidFill>
                  <a:srgbClr val="000000"/>
                </a:solidFill>
                <a:latin typeface="Arial"/>
                <a:ea typeface="Arial"/>
                <a:cs typeface="Arial"/>
                <a:sym typeface="Arial"/>
              </a:endParaRPr>
            </a:p>
          </p:txBody>
        </p:sp>
        <p:sp>
          <p:nvSpPr>
            <p:cNvPr id="729" name="Google Shape;729;p61"/>
            <p:cNvSpPr txBox="1"/>
            <p:nvPr/>
          </p:nvSpPr>
          <p:spPr>
            <a:xfrm>
              <a:off x="6436953" y="4581731"/>
              <a:ext cx="612988"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HTTPS</a:t>
              </a:r>
              <a:endParaRPr sz="1600" b="0" i="0" u="none" strike="noStrike" cap="none">
                <a:solidFill>
                  <a:srgbClr val="000000"/>
                </a:solidFill>
                <a:latin typeface="Arial"/>
                <a:ea typeface="Arial"/>
                <a:cs typeface="Arial"/>
                <a:sym typeface="Arial"/>
              </a:endParaRPr>
            </a:p>
          </p:txBody>
        </p:sp>
        <p:sp>
          <p:nvSpPr>
            <p:cNvPr id="730" name="Google Shape;730;p61"/>
            <p:cNvSpPr/>
            <p:nvPr/>
          </p:nvSpPr>
          <p:spPr>
            <a:xfrm>
              <a:off x="6436953" y="4797767"/>
              <a:ext cx="1524476" cy="9130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HTTPS Security: Apache</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HTTPS Security: Introduction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HTTPS Security: Nginx</a:t>
              </a:r>
              <a:endParaRPr sz="1600" b="0" i="0" u="none" strike="noStrike" cap="none">
                <a:solidFill>
                  <a:srgbClr val="000000"/>
                </a:solidFill>
                <a:latin typeface="Arial"/>
                <a:ea typeface="Arial"/>
                <a:cs typeface="Arial"/>
                <a:sym typeface="Arial"/>
              </a:endParaRPr>
            </a:p>
          </p:txBody>
        </p:sp>
        <p:sp>
          <p:nvSpPr>
            <p:cNvPr id="731" name="Google Shape;731;p61"/>
            <p:cNvSpPr/>
            <p:nvPr/>
          </p:nvSpPr>
          <p:spPr>
            <a:xfrm>
              <a:off x="6437501" y="3950677"/>
              <a:ext cx="1355934" cy="6052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Docker Dockerfile</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Docker Introduction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Docker Networking</a:t>
              </a:r>
              <a:endParaRPr sz="1600" b="0" i="0" u="none" strike="noStrike" cap="none">
                <a:solidFill>
                  <a:srgbClr val="000000"/>
                </a:solidFill>
                <a:latin typeface="Arial"/>
                <a:ea typeface="Arial"/>
                <a:cs typeface="Arial"/>
                <a:sym typeface="Arial"/>
              </a:endParaRPr>
            </a:p>
          </p:txBody>
        </p:sp>
        <p:sp>
          <p:nvSpPr>
            <p:cNvPr id="732" name="Google Shape;732;p61"/>
            <p:cNvSpPr txBox="1"/>
            <p:nvPr/>
          </p:nvSpPr>
          <p:spPr>
            <a:xfrm>
              <a:off x="6437501" y="3739549"/>
              <a:ext cx="664349"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Docker</a:t>
              </a:r>
              <a:endParaRPr sz="1600" b="0" i="0" u="none" strike="noStrike" cap="none">
                <a:solidFill>
                  <a:srgbClr val="000000"/>
                </a:solidFill>
                <a:latin typeface="Arial"/>
                <a:ea typeface="Arial"/>
                <a:cs typeface="Arial"/>
                <a:sym typeface="Arial"/>
              </a:endParaRPr>
            </a:p>
          </p:txBody>
        </p:sp>
        <p:sp>
          <p:nvSpPr>
            <p:cNvPr id="733" name="Google Shape;733;p61"/>
            <p:cNvSpPr txBox="1"/>
            <p:nvPr/>
          </p:nvSpPr>
          <p:spPr>
            <a:xfrm>
              <a:off x="6459802" y="1871944"/>
              <a:ext cx="833883" cy="2661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lt1"/>
                  </a:solidFill>
                  <a:latin typeface="Roboto Medium"/>
                  <a:ea typeface="Roboto Medium"/>
                  <a:cs typeface="Roboto Medium"/>
                  <a:sym typeface="Roboto Medium"/>
                  <a:hlinkClick r:id="rId4" action="ppaction://hlinksldjump">
                    <a:extLst>
                      <a:ext uri="{A12FA001-AC4F-418D-AE19-62706E023703}">
                        <ahyp:hlinkClr xmlns:ahyp="http://schemas.microsoft.com/office/drawing/2018/hyperlinkcolor" val="tx"/>
                      </a:ext>
                    </a:extLst>
                  </a:hlinkClick>
                </a:rPr>
                <a:t>DevOps</a:t>
              </a:r>
              <a:endParaRPr sz="1600" b="0" i="0" u="none" strike="noStrike" cap="none">
                <a:solidFill>
                  <a:srgbClr val="000000"/>
                </a:solidFill>
                <a:latin typeface="Arial"/>
                <a:ea typeface="Arial"/>
                <a:cs typeface="Arial"/>
                <a:sym typeface="Arial"/>
              </a:endParaRPr>
            </a:p>
          </p:txBody>
        </p:sp>
        <p:cxnSp>
          <p:nvCxnSpPr>
            <p:cNvPr id="734" name="Google Shape;734;p61"/>
            <p:cNvCxnSpPr/>
            <p:nvPr/>
          </p:nvCxnSpPr>
          <p:spPr>
            <a:xfrm rot="10800000" flipH="1">
              <a:off x="6318415" y="2152683"/>
              <a:ext cx="1979017" cy="1002"/>
            </a:xfrm>
            <a:prstGeom prst="straightConnector1">
              <a:avLst/>
            </a:prstGeom>
            <a:noFill/>
            <a:ln w="12700" cap="flat" cmpd="sng">
              <a:solidFill>
                <a:schemeClr val="lt1"/>
              </a:solidFill>
              <a:prstDash val="solid"/>
              <a:miter lim="800000"/>
              <a:headEnd type="none" w="sm" len="sm"/>
              <a:tailEnd type="none" w="sm" len="sm"/>
            </a:ln>
          </p:spPr>
        </p:cxnSp>
      </p:grpSp>
      <p:grpSp>
        <p:nvGrpSpPr>
          <p:cNvPr id="735" name="Google Shape;735;p61"/>
          <p:cNvGrpSpPr/>
          <p:nvPr/>
        </p:nvGrpSpPr>
        <p:grpSpPr>
          <a:xfrm>
            <a:off x="3341511" y="1816336"/>
            <a:ext cx="2194560" cy="4845720"/>
            <a:chOff x="3549777" y="1806293"/>
            <a:chExt cx="2070688" cy="4607207"/>
          </a:xfrm>
        </p:grpSpPr>
        <p:grpSp>
          <p:nvGrpSpPr>
            <p:cNvPr id="736" name="Google Shape;736;p61"/>
            <p:cNvGrpSpPr/>
            <p:nvPr/>
          </p:nvGrpSpPr>
          <p:grpSpPr>
            <a:xfrm>
              <a:off x="3549777" y="1806293"/>
              <a:ext cx="1979017" cy="4607207"/>
              <a:chOff x="4162083" y="1793871"/>
              <a:chExt cx="1979017" cy="4607207"/>
            </a:xfrm>
          </p:grpSpPr>
          <p:sp>
            <p:nvSpPr>
              <p:cNvPr id="737" name="Google Shape;737;p61"/>
              <p:cNvSpPr/>
              <p:nvPr/>
            </p:nvSpPr>
            <p:spPr>
              <a:xfrm>
                <a:off x="4207926" y="1793871"/>
                <a:ext cx="1880038" cy="4607207"/>
              </a:xfrm>
              <a:prstGeom prst="roundRect">
                <a:avLst>
                  <a:gd name="adj" fmla="val 3950"/>
                </a:avLst>
              </a:prstGeom>
              <a:solidFill>
                <a:srgbClr val="2F796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8" name="Google Shape;738;p61"/>
              <p:cNvSpPr txBox="1"/>
              <p:nvPr/>
            </p:nvSpPr>
            <p:spPr>
              <a:xfrm>
                <a:off x="4352928" y="2244183"/>
                <a:ext cx="1607620"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Command Injection</a:t>
                </a:r>
                <a:endParaRPr sz="1600" b="0" i="0" u="none" strike="noStrike" cap="none">
                  <a:solidFill>
                    <a:srgbClr val="000000"/>
                  </a:solidFill>
                  <a:latin typeface="Arial"/>
                  <a:ea typeface="Arial"/>
                  <a:cs typeface="Arial"/>
                  <a:sym typeface="Arial"/>
                </a:endParaRPr>
              </a:p>
            </p:txBody>
          </p:sp>
          <p:sp>
            <p:nvSpPr>
              <p:cNvPr id="739" name="Google Shape;739;p61"/>
              <p:cNvSpPr/>
              <p:nvPr/>
            </p:nvSpPr>
            <p:spPr>
              <a:xfrm>
                <a:off x="4352928" y="2502133"/>
                <a:ext cx="1486409" cy="4257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Find &amp; Exploit (PHP)</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Fix (PHP)</a:t>
                </a:r>
                <a:endParaRPr sz="1600" b="0" i="0" u="none" strike="noStrike" cap="none">
                  <a:solidFill>
                    <a:srgbClr val="000000"/>
                  </a:solidFill>
                  <a:latin typeface="Arial"/>
                  <a:ea typeface="Arial"/>
                  <a:cs typeface="Arial"/>
                  <a:sym typeface="Arial"/>
                </a:endParaRPr>
              </a:p>
            </p:txBody>
          </p:sp>
          <p:sp>
            <p:nvSpPr>
              <p:cNvPr id="740" name="Google Shape;740;p61"/>
              <p:cNvSpPr txBox="1"/>
              <p:nvPr/>
            </p:nvSpPr>
            <p:spPr>
              <a:xfrm>
                <a:off x="4352928" y="4031863"/>
                <a:ext cx="1177758"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SQL Injection</a:t>
                </a:r>
                <a:endParaRPr sz="1600" b="0" i="0" u="none" strike="noStrike" cap="none">
                  <a:solidFill>
                    <a:srgbClr val="000000"/>
                  </a:solidFill>
                  <a:latin typeface="Arial"/>
                  <a:ea typeface="Arial"/>
                  <a:cs typeface="Arial"/>
                  <a:sym typeface="Arial"/>
                </a:endParaRPr>
              </a:p>
            </p:txBody>
          </p:sp>
          <p:sp>
            <p:nvSpPr>
              <p:cNvPr id="741" name="Google Shape;741;p61"/>
              <p:cNvSpPr/>
              <p:nvPr/>
            </p:nvSpPr>
            <p:spPr>
              <a:xfrm>
                <a:off x="4352928" y="4243529"/>
                <a:ext cx="1486409" cy="9130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Authentication Bypass Union Select</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Blind SQL Injection: Find &amp; Exploit (PHP)</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SQL Injection: Prelude</a:t>
                </a:r>
                <a:endParaRPr sz="1600" b="0" i="0" u="none" strike="noStrike" cap="none">
                  <a:solidFill>
                    <a:srgbClr val="000000"/>
                  </a:solidFill>
                  <a:latin typeface="Arial"/>
                  <a:ea typeface="Arial"/>
                  <a:cs typeface="Arial"/>
                  <a:sym typeface="Arial"/>
                </a:endParaRPr>
              </a:p>
            </p:txBody>
          </p:sp>
          <p:sp>
            <p:nvSpPr>
              <p:cNvPr id="742" name="Google Shape;742;p61"/>
              <p:cNvSpPr txBox="1"/>
              <p:nvPr/>
            </p:nvSpPr>
            <p:spPr>
              <a:xfrm>
                <a:off x="4352928" y="2971522"/>
                <a:ext cx="1270797"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Path Traversal</a:t>
                </a:r>
                <a:endParaRPr sz="1600" b="0" i="0" u="none" strike="noStrike" cap="none">
                  <a:solidFill>
                    <a:srgbClr val="000000"/>
                  </a:solidFill>
                  <a:latin typeface="Arial"/>
                  <a:ea typeface="Arial"/>
                  <a:cs typeface="Arial"/>
                  <a:sym typeface="Arial"/>
                </a:endParaRPr>
              </a:p>
            </p:txBody>
          </p:sp>
          <p:sp>
            <p:nvSpPr>
              <p:cNvPr id="743" name="Google Shape;743;p61"/>
              <p:cNvSpPr/>
              <p:nvPr/>
            </p:nvSpPr>
            <p:spPr>
              <a:xfrm>
                <a:off x="4352928" y="3188418"/>
                <a:ext cx="1486409" cy="9386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Find &amp; Exploit (PHP)</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Fix (PHP)</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Find &amp; Exploit (NodeJS)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Fix (NodeJS)</a:t>
                </a:r>
                <a:endParaRPr sz="1600" b="0" i="0" u="none" strike="noStrike" cap="none">
                  <a:solidFill>
                    <a:srgbClr val="000000"/>
                  </a:solidFill>
                  <a:latin typeface="Arial"/>
                  <a:ea typeface="Arial"/>
                  <a:cs typeface="Arial"/>
                  <a:sym typeface="Arial"/>
                </a:endParaRPr>
              </a:p>
            </p:txBody>
          </p:sp>
          <p:sp>
            <p:nvSpPr>
              <p:cNvPr id="744" name="Google Shape;744;p61"/>
              <p:cNvSpPr txBox="1"/>
              <p:nvPr/>
            </p:nvSpPr>
            <p:spPr>
              <a:xfrm>
                <a:off x="4363088" y="1856001"/>
                <a:ext cx="679994" cy="2925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lt1"/>
                    </a:solidFill>
                    <a:latin typeface="Roboto Medium"/>
                    <a:ea typeface="Roboto Medium"/>
                    <a:cs typeface="Roboto Medium"/>
                    <a:sym typeface="Roboto Medium"/>
                    <a:hlinkClick r:id="rId5" action="ppaction://hlinksldjump">
                      <a:extLst>
                        <a:ext uri="{A12FA001-AC4F-418D-AE19-62706E023703}">
                          <ahyp:hlinkClr xmlns:ahyp="http://schemas.microsoft.com/office/drawing/2018/hyperlinkcolor" val="tx"/>
                        </a:ext>
                      </a:extLst>
                    </a:hlinkClick>
                  </a:rPr>
                  <a:t>WASE</a:t>
                </a:r>
                <a:endParaRPr sz="1600" b="0" i="0" u="none" strike="noStrike" cap="none">
                  <a:solidFill>
                    <a:srgbClr val="000000"/>
                  </a:solidFill>
                  <a:latin typeface="Arial"/>
                  <a:ea typeface="Arial"/>
                  <a:cs typeface="Arial"/>
                  <a:sym typeface="Arial"/>
                </a:endParaRPr>
              </a:p>
            </p:txBody>
          </p:sp>
          <p:cxnSp>
            <p:nvCxnSpPr>
              <p:cNvPr id="745" name="Google Shape;745;p61"/>
              <p:cNvCxnSpPr/>
              <p:nvPr/>
            </p:nvCxnSpPr>
            <p:spPr>
              <a:xfrm rot="10800000" flipH="1">
                <a:off x="4162083" y="2152683"/>
                <a:ext cx="1979017" cy="1002"/>
              </a:xfrm>
              <a:prstGeom prst="straightConnector1">
                <a:avLst/>
              </a:prstGeom>
              <a:noFill/>
              <a:ln w="12700" cap="flat" cmpd="sng">
                <a:solidFill>
                  <a:schemeClr val="lt1"/>
                </a:solidFill>
                <a:prstDash val="solid"/>
                <a:miter lim="800000"/>
                <a:headEnd type="none" w="sm" len="sm"/>
                <a:tailEnd type="none" w="sm" len="sm"/>
              </a:ln>
            </p:spPr>
          </p:cxnSp>
        </p:grpSp>
        <p:sp>
          <p:nvSpPr>
            <p:cNvPr id="746" name="Google Shape;746;p61"/>
            <p:cNvSpPr/>
            <p:nvPr/>
          </p:nvSpPr>
          <p:spPr>
            <a:xfrm>
              <a:off x="3737612" y="5356195"/>
              <a:ext cx="1882853"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XSS: Reflected</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XSS: Stored</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XSS: Stored-based Phishing</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XSS Filter Evasion: Exploit</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XSS Filter Evasion: Fix</a:t>
              </a:r>
              <a:endParaRPr sz="1600" b="0" i="0" u="none" strike="noStrike" cap="none">
                <a:solidFill>
                  <a:srgbClr val="000000"/>
                </a:solidFill>
                <a:latin typeface="Arial"/>
                <a:ea typeface="Arial"/>
                <a:cs typeface="Arial"/>
                <a:sym typeface="Arial"/>
              </a:endParaRPr>
            </a:p>
          </p:txBody>
        </p:sp>
        <p:sp>
          <p:nvSpPr>
            <p:cNvPr id="747" name="Google Shape;747;p61"/>
            <p:cNvSpPr txBox="1"/>
            <p:nvPr/>
          </p:nvSpPr>
          <p:spPr>
            <a:xfrm>
              <a:off x="3756555" y="5117480"/>
              <a:ext cx="479811"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XSS</a:t>
              </a:r>
              <a:endParaRPr sz="1600" b="0" i="0" u="none" strike="noStrike" cap="none">
                <a:solidFill>
                  <a:srgbClr val="000000"/>
                </a:solidFill>
                <a:latin typeface="Arial"/>
                <a:ea typeface="Arial"/>
                <a:cs typeface="Arial"/>
                <a:sym typeface="Arial"/>
              </a:endParaRPr>
            </a:p>
          </p:txBody>
        </p:sp>
      </p:grpSp>
      <p:sp>
        <p:nvSpPr>
          <p:cNvPr id="748" name="Google Shape;748;p61"/>
          <p:cNvSpPr/>
          <p:nvPr/>
        </p:nvSpPr>
        <p:spPr>
          <a:xfrm>
            <a:off x="1127524" y="5780172"/>
            <a:ext cx="1815708" cy="823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Kernel Exploit (Dirty Cow)</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LXD Group</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Misconfigured PATH</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SUID Bit</a:t>
            </a:r>
            <a:endParaRPr sz="1600" b="0" i="0" u="none" strike="noStrike" cap="none">
              <a:solidFill>
                <a:srgbClr val="000000"/>
              </a:solidFill>
              <a:latin typeface="Arial"/>
              <a:ea typeface="Arial"/>
              <a:cs typeface="Arial"/>
              <a:sym typeface="Arial"/>
            </a:endParaRPr>
          </a:p>
        </p:txBody>
      </p:sp>
      <p:sp>
        <p:nvSpPr>
          <p:cNvPr id="749" name="Google Shape;749;p61"/>
          <p:cNvSpPr txBox="1"/>
          <p:nvPr/>
        </p:nvSpPr>
        <p:spPr>
          <a:xfrm>
            <a:off x="1164150" y="5603017"/>
            <a:ext cx="1078756"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Escalations</a:t>
            </a:r>
            <a:endParaRPr sz="1600" b="0" i="0" u="none" strike="noStrike" cap="none">
              <a:solidFill>
                <a:srgbClr val="000000"/>
              </a:solidFill>
              <a:latin typeface="Arial"/>
              <a:ea typeface="Arial"/>
              <a:cs typeface="Arial"/>
              <a:sym typeface="Arial"/>
            </a:endParaRPr>
          </a:p>
        </p:txBody>
      </p:sp>
      <p:grpSp>
        <p:nvGrpSpPr>
          <p:cNvPr id="750" name="Google Shape;750;p61"/>
          <p:cNvGrpSpPr/>
          <p:nvPr/>
        </p:nvGrpSpPr>
        <p:grpSpPr>
          <a:xfrm>
            <a:off x="7729982" y="1811438"/>
            <a:ext cx="2194560" cy="4528942"/>
            <a:chOff x="6314769" y="1793871"/>
            <a:chExt cx="1982663" cy="4232941"/>
          </a:xfrm>
        </p:grpSpPr>
        <p:sp>
          <p:nvSpPr>
            <p:cNvPr id="751" name="Google Shape;751;p61"/>
            <p:cNvSpPr/>
            <p:nvPr/>
          </p:nvSpPr>
          <p:spPr>
            <a:xfrm>
              <a:off x="6314769" y="1793871"/>
              <a:ext cx="1880038" cy="4232941"/>
            </a:xfrm>
            <a:prstGeom prst="roundRect">
              <a:avLst>
                <a:gd name="adj" fmla="val 3950"/>
              </a:avLst>
            </a:prstGeom>
            <a:solidFill>
              <a:srgbClr val="BDAD5F"/>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2" name="Google Shape;752;p61"/>
            <p:cNvSpPr/>
            <p:nvPr/>
          </p:nvSpPr>
          <p:spPr>
            <a:xfrm>
              <a:off x="6416554" y="2455105"/>
              <a:ext cx="1727257" cy="3346419"/>
            </a:xfrm>
            <a:prstGeom prst="rect">
              <a:avLst/>
            </a:prstGeom>
            <a:solidFill>
              <a:srgbClr val="BDAD5F"/>
            </a:solid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InfoSec Building Blocks</a:t>
              </a:r>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Introduction to the SOC</a:t>
              </a:r>
              <a:endParaRPr sz="1600" b="0" i="0" u="none" strike="noStrike" cap="none">
                <a:solidFill>
                  <a:srgbClr val="000000"/>
                </a:solidFill>
                <a:latin typeface="Arial"/>
                <a:ea typeface="Arial"/>
                <a:cs typeface="Arial"/>
                <a:sym typeface="Arial"/>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Introduction to SIEM &amp; SOAR</a:t>
              </a:r>
              <a:endParaRPr sz="1600" b="0" i="0" u="none" strike="noStrike" cap="none">
                <a:solidFill>
                  <a:srgbClr val="000000"/>
                </a:solidFill>
                <a:latin typeface="Arial"/>
                <a:ea typeface="Arial"/>
                <a:cs typeface="Arial"/>
                <a:sym typeface="Arial"/>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Overview YARA	</a:t>
              </a:r>
              <a:endParaRPr sz="1600" b="0" i="0" u="none" strike="noStrike" cap="none">
                <a:solidFill>
                  <a:srgbClr val="000000"/>
                </a:solidFill>
                <a:latin typeface="Arial"/>
                <a:ea typeface="Arial"/>
                <a:cs typeface="Arial"/>
                <a:sym typeface="Arial"/>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Overview Lateral Movement</a:t>
              </a:r>
              <a:endParaRPr sz="1600" b="0" i="0" u="none" strike="noStrike" cap="none">
                <a:solidFill>
                  <a:srgbClr val="000000"/>
                </a:solidFill>
                <a:latin typeface="Arial"/>
                <a:ea typeface="Arial"/>
                <a:cs typeface="Arial"/>
                <a:sym typeface="Arial"/>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Introduction to Email Threats</a:t>
              </a:r>
              <a:endParaRPr sz="1600" b="0" i="0" u="none" strike="noStrike" cap="none">
                <a:solidFill>
                  <a:srgbClr val="000000"/>
                </a:solidFill>
                <a:latin typeface="Arial"/>
                <a:ea typeface="Arial"/>
                <a:cs typeface="Arial"/>
                <a:sym typeface="Arial"/>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Overview IAM</a:t>
              </a:r>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Overview Ransomware</a:t>
              </a:r>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Overview Firewall</a:t>
              </a:r>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Overview Kerberos</a:t>
              </a:r>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Overview Traffic Light Protocol</a:t>
              </a:r>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Intro to Password Security</a:t>
              </a:r>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Intro to Password -  	Countermeasures</a:t>
              </a:r>
              <a:endParaRPr sz="1600" b="0" i="0" u="none" strike="noStrike" cap="none">
                <a:solidFill>
                  <a:srgbClr val="000000"/>
                </a:solidFill>
                <a:latin typeface="Arial"/>
                <a:ea typeface="Arial"/>
                <a:cs typeface="Arial"/>
                <a:sym typeface="Arial"/>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Overview BurpSuite Tools</a:t>
              </a:r>
              <a:endParaRPr/>
            </a:p>
            <a:p>
              <a:pPr marL="0" marR="0" lvl="0" indent="0" algn="l" rtl="0">
                <a:lnSpc>
                  <a:spcPct val="17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Intro to Privileged Escalation</a:t>
              </a:r>
              <a:endParaRPr/>
            </a:p>
          </p:txBody>
        </p:sp>
        <p:sp>
          <p:nvSpPr>
            <p:cNvPr id="753" name="Google Shape;753;p61"/>
            <p:cNvSpPr txBox="1"/>
            <p:nvPr/>
          </p:nvSpPr>
          <p:spPr>
            <a:xfrm>
              <a:off x="6341522" y="1871944"/>
              <a:ext cx="1822687" cy="287623"/>
            </a:xfrm>
            <a:prstGeom prst="rect">
              <a:avLst/>
            </a:prstGeom>
            <a:solidFill>
              <a:srgbClr val="BDAD5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Roboto Medium"/>
                  <a:ea typeface="Roboto Medium"/>
                  <a:cs typeface="Roboto Medium"/>
                  <a:sym typeface="Roboto Medium"/>
                </a:rPr>
                <a:t>Security Basics For IT </a:t>
              </a:r>
              <a:endParaRPr sz="1600" b="0" i="0" u="none" strike="noStrike" cap="none">
                <a:solidFill>
                  <a:srgbClr val="000000"/>
                </a:solidFill>
                <a:latin typeface="Arial"/>
                <a:ea typeface="Arial"/>
                <a:cs typeface="Arial"/>
                <a:sym typeface="Arial"/>
              </a:endParaRPr>
            </a:p>
          </p:txBody>
        </p:sp>
        <p:cxnSp>
          <p:nvCxnSpPr>
            <p:cNvPr id="754" name="Google Shape;754;p61"/>
            <p:cNvCxnSpPr/>
            <p:nvPr/>
          </p:nvCxnSpPr>
          <p:spPr>
            <a:xfrm rot="10800000" flipH="1">
              <a:off x="6318415" y="2152683"/>
              <a:ext cx="1979017" cy="1002"/>
            </a:xfrm>
            <a:prstGeom prst="straightConnector1">
              <a:avLst/>
            </a:prstGeom>
            <a:noFill/>
            <a:ln w="12700" cap="flat" cmpd="sng">
              <a:solidFill>
                <a:schemeClr val="lt1"/>
              </a:solidFill>
              <a:prstDash val="solid"/>
              <a:miter lim="800000"/>
              <a:headEnd type="none" w="sm" len="sm"/>
              <a:tailEnd type="none" w="sm" len="sm"/>
            </a:ln>
          </p:spPr>
        </p:cxnSp>
      </p:grpSp>
      <p:grpSp>
        <p:nvGrpSpPr>
          <p:cNvPr id="755" name="Google Shape;755;p61"/>
          <p:cNvGrpSpPr/>
          <p:nvPr/>
        </p:nvGrpSpPr>
        <p:grpSpPr>
          <a:xfrm>
            <a:off x="9925729" y="1811437"/>
            <a:ext cx="2194560" cy="4528942"/>
            <a:chOff x="6314769" y="1793871"/>
            <a:chExt cx="1982663" cy="4232941"/>
          </a:xfrm>
        </p:grpSpPr>
        <p:sp>
          <p:nvSpPr>
            <p:cNvPr id="756" name="Google Shape;756;p61"/>
            <p:cNvSpPr/>
            <p:nvPr/>
          </p:nvSpPr>
          <p:spPr>
            <a:xfrm>
              <a:off x="6314769" y="1793871"/>
              <a:ext cx="1880038" cy="4232941"/>
            </a:xfrm>
            <a:prstGeom prst="roundRect">
              <a:avLst>
                <a:gd name="adj" fmla="val 3950"/>
              </a:avLst>
            </a:prstGeom>
            <a:solidFill>
              <a:srgbClr val="6CBBE2"/>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7" name="Google Shape;757;p61"/>
            <p:cNvSpPr txBox="1"/>
            <p:nvPr/>
          </p:nvSpPr>
          <p:spPr>
            <a:xfrm>
              <a:off x="6436953" y="2225735"/>
              <a:ext cx="985141" cy="261570"/>
            </a:xfrm>
            <a:prstGeom prst="rect">
              <a:avLst/>
            </a:prstGeom>
            <a:solidFill>
              <a:srgbClr val="6CBBE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Awareness</a:t>
              </a:r>
              <a:endParaRPr sz="1600" b="0" i="0" u="none" strike="noStrike" cap="none">
                <a:solidFill>
                  <a:srgbClr val="000000"/>
                </a:solidFill>
                <a:latin typeface="Arial"/>
                <a:ea typeface="Arial"/>
                <a:cs typeface="Arial"/>
                <a:sym typeface="Arial"/>
              </a:endParaRPr>
            </a:p>
          </p:txBody>
        </p:sp>
        <p:sp>
          <p:nvSpPr>
            <p:cNvPr id="758" name="Google Shape;758;p61"/>
            <p:cNvSpPr/>
            <p:nvPr/>
          </p:nvSpPr>
          <p:spPr>
            <a:xfrm>
              <a:off x="6436953" y="2455105"/>
              <a:ext cx="1403633" cy="3571707"/>
            </a:xfrm>
            <a:prstGeom prst="rect">
              <a:avLst/>
            </a:prstGeom>
            <a:solidFill>
              <a:srgbClr val="6CBBE2"/>
            </a:solid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Autofill	</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Correct Links</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Data Leaks</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	</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Keylogger	</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Malicious Attachments </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Multifactor Authentication	</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Password Security</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Popups	</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Ransomware	</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Social Engineering </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Spear Phishing</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Spyware	</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Unknown Networks</a:t>
              </a:r>
              <a:endParaRPr sz="16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Unnecessary Data</a:t>
              </a:r>
              <a:endParaRPr sz="1000" b="0" i="0" u="none" strike="noStrike" cap="none">
                <a:solidFill>
                  <a:schemeClr val="lt1"/>
                </a:solidFill>
                <a:latin typeface="Roboto"/>
                <a:ea typeface="Roboto"/>
                <a:cs typeface="Roboto"/>
                <a:sym typeface="Roboto"/>
              </a:endParaRPr>
            </a:p>
          </p:txBody>
        </p:sp>
        <p:sp>
          <p:nvSpPr>
            <p:cNvPr id="759" name="Google Shape;759;p61"/>
            <p:cNvSpPr txBox="1"/>
            <p:nvPr/>
          </p:nvSpPr>
          <p:spPr>
            <a:xfrm>
              <a:off x="6331323" y="1871944"/>
              <a:ext cx="1821029" cy="287623"/>
            </a:xfrm>
            <a:prstGeom prst="rect">
              <a:avLst/>
            </a:prstGeom>
            <a:solidFill>
              <a:srgbClr val="6CBBE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Roboto Medium"/>
                  <a:ea typeface="Roboto Medium"/>
                  <a:cs typeface="Roboto Medium"/>
                  <a:sym typeface="Roboto Medium"/>
                </a:rPr>
                <a:t>Security Basics For All</a:t>
              </a:r>
              <a:endParaRPr sz="1600" b="0" i="0" u="none" strike="noStrike" cap="none">
                <a:solidFill>
                  <a:srgbClr val="000000"/>
                </a:solidFill>
                <a:latin typeface="Arial"/>
                <a:ea typeface="Arial"/>
                <a:cs typeface="Arial"/>
                <a:sym typeface="Arial"/>
              </a:endParaRPr>
            </a:p>
          </p:txBody>
        </p:sp>
        <p:cxnSp>
          <p:nvCxnSpPr>
            <p:cNvPr id="760" name="Google Shape;760;p61"/>
            <p:cNvCxnSpPr/>
            <p:nvPr/>
          </p:nvCxnSpPr>
          <p:spPr>
            <a:xfrm rot="10800000" flipH="1">
              <a:off x="6318415" y="2152683"/>
              <a:ext cx="1979017" cy="1002"/>
            </a:xfrm>
            <a:prstGeom prst="straightConnector1">
              <a:avLst/>
            </a:prstGeom>
            <a:noFill/>
            <a:ln w="12700" cap="flat" cmpd="sng">
              <a:solidFill>
                <a:schemeClr val="lt1"/>
              </a:solidFill>
              <a:prstDash val="solid"/>
              <a:miter lim="800000"/>
              <a:headEnd type="none" w="sm" len="sm"/>
              <a:tailEnd type="none" w="sm" len="sm"/>
            </a:ln>
          </p:spPr>
        </p:cxnSp>
      </p:grpSp>
      <p:sp>
        <p:nvSpPr>
          <p:cNvPr id="761" name="Google Shape;761;p61"/>
          <p:cNvSpPr txBox="1"/>
          <p:nvPr/>
        </p:nvSpPr>
        <p:spPr>
          <a:xfrm>
            <a:off x="7852636" y="2287345"/>
            <a:ext cx="1353037"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Roboto"/>
                <a:ea typeface="Roboto"/>
                <a:cs typeface="Roboto"/>
                <a:sym typeface="Roboto"/>
              </a:rPr>
              <a:t>Cyber Concepts</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765"/>
        <p:cNvGrpSpPr/>
        <p:nvPr/>
      </p:nvGrpSpPr>
      <p:grpSpPr>
        <a:xfrm>
          <a:off x="0" y="0"/>
          <a:ext cx="0" cy="0"/>
          <a:chOff x="0" y="0"/>
          <a:chExt cx="0" cy="0"/>
        </a:xfrm>
      </p:grpSpPr>
      <p:pic>
        <p:nvPicPr>
          <p:cNvPr id="766" name="Google Shape;766;p62"/>
          <p:cNvPicPr preferRelativeResize="0"/>
          <p:nvPr/>
        </p:nvPicPr>
        <p:blipFill rotWithShape="1">
          <a:blip r:embed="rId3">
            <a:alphaModFix/>
          </a:blip>
          <a:srcRect/>
          <a:stretch/>
        </p:blipFill>
        <p:spPr>
          <a:xfrm>
            <a:off x="-1086598" y="-190400"/>
            <a:ext cx="2226306" cy="2226306"/>
          </a:xfrm>
          <a:prstGeom prst="rect">
            <a:avLst/>
          </a:prstGeom>
          <a:noFill/>
          <a:ln>
            <a:noFill/>
          </a:ln>
        </p:spPr>
      </p:pic>
      <p:sp>
        <p:nvSpPr>
          <p:cNvPr id="767" name="Google Shape;767;p62"/>
          <p:cNvSpPr/>
          <p:nvPr/>
        </p:nvSpPr>
        <p:spPr>
          <a:xfrm>
            <a:off x="686510" y="847293"/>
            <a:ext cx="11684783" cy="6504408"/>
          </a:xfrm>
          <a:prstGeom prst="roundRect">
            <a:avLst>
              <a:gd name="adj" fmla="val 3950"/>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8" name="Google Shape;768;p62"/>
          <p:cNvSpPr txBox="1"/>
          <p:nvPr/>
        </p:nvSpPr>
        <p:spPr>
          <a:xfrm>
            <a:off x="1198973" y="1104784"/>
            <a:ext cx="195598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E47B0"/>
                </a:solidFill>
                <a:latin typeface="Roboto"/>
                <a:ea typeface="Roboto"/>
                <a:cs typeface="Roboto"/>
                <a:sym typeface="Roboto"/>
              </a:rPr>
              <a:t>SOC Modules</a:t>
            </a:r>
            <a:endParaRPr sz="1400" b="0" i="0" u="none" strike="noStrike" cap="none">
              <a:solidFill>
                <a:srgbClr val="000000"/>
              </a:solidFill>
              <a:latin typeface="Arial"/>
              <a:ea typeface="Arial"/>
              <a:cs typeface="Arial"/>
              <a:sym typeface="Arial"/>
            </a:endParaRPr>
          </a:p>
        </p:txBody>
      </p:sp>
      <p:pic>
        <p:nvPicPr>
          <p:cNvPr id="769" name="Google Shape;769;p62"/>
          <p:cNvPicPr preferRelativeResize="0"/>
          <p:nvPr/>
        </p:nvPicPr>
        <p:blipFill rotWithShape="1">
          <a:blip r:embed="rId4">
            <a:alphaModFix/>
          </a:blip>
          <a:srcRect/>
          <a:stretch/>
        </p:blipFill>
        <p:spPr>
          <a:xfrm>
            <a:off x="10388165" y="5260955"/>
            <a:ext cx="2226306" cy="2226306"/>
          </a:xfrm>
          <a:prstGeom prst="rect">
            <a:avLst/>
          </a:prstGeom>
          <a:noFill/>
          <a:ln>
            <a:noFill/>
          </a:ln>
        </p:spPr>
      </p:pic>
      <p:grpSp>
        <p:nvGrpSpPr>
          <p:cNvPr id="770" name="Google Shape;770;p62"/>
          <p:cNvGrpSpPr/>
          <p:nvPr/>
        </p:nvGrpSpPr>
        <p:grpSpPr>
          <a:xfrm>
            <a:off x="4286796" y="1668232"/>
            <a:ext cx="2506717" cy="2630175"/>
            <a:chOff x="4189797" y="1697036"/>
            <a:chExt cx="2506717" cy="2630175"/>
          </a:xfrm>
        </p:grpSpPr>
        <p:sp>
          <p:nvSpPr>
            <p:cNvPr id="771" name="Google Shape;771;p62"/>
            <p:cNvSpPr/>
            <p:nvPr/>
          </p:nvSpPr>
          <p:spPr>
            <a:xfrm>
              <a:off x="4189797" y="1697036"/>
              <a:ext cx="2506717" cy="2630175"/>
            </a:xfrm>
            <a:prstGeom prst="roundRect">
              <a:avLst>
                <a:gd name="adj" fmla="val 3950"/>
              </a:avLst>
            </a:prstGeom>
            <a:solidFill>
              <a:srgbClr val="2E47B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2" name="Google Shape;772;p62"/>
            <p:cNvSpPr txBox="1"/>
            <p:nvPr/>
          </p:nvSpPr>
          <p:spPr>
            <a:xfrm>
              <a:off x="4356996" y="1794937"/>
              <a:ext cx="2167581" cy="307777"/>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Privilege Escalation</a:t>
              </a:r>
              <a:endParaRPr sz="1400" b="0" i="0" u="none" strike="noStrike" cap="none">
                <a:solidFill>
                  <a:srgbClr val="000000"/>
                </a:solidFill>
                <a:latin typeface="Arial"/>
                <a:ea typeface="Arial"/>
                <a:cs typeface="Arial"/>
                <a:sym typeface="Arial"/>
              </a:endParaRPr>
            </a:p>
          </p:txBody>
        </p:sp>
        <p:sp>
          <p:nvSpPr>
            <p:cNvPr id="773" name="Google Shape;773;p62"/>
            <p:cNvSpPr/>
            <p:nvPr/>
          </p:nvSpPr>
          <p:spPr>
            <a:xfrm>
              <a:off x="4356996" y="2172984"/>
              <a:ext cx="2229873" cy="2062103"/>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Docker Group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Kernel Exploit (Dirty Cow)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Linux Capabilities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LXD Group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Misconfigured PATH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SUID Bit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SUID Bit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SUID Bit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Wildcard Injection</a:t>
              </a:r>
              <a:endParaRPr sz="1400" b="0" i="0" u="none" strike="noStrike" cap="none">
                <a:solidFill>
                  <a:srgbClr val="000000"/>
                </a:solidFill>
                <a:latin typeface="Arial"/>
                <a:ea typeface="Arial"/>
                <a:cs typeface="Arial"/>
                <a:sym typeface="Arial"/>
              </a:endParaRPr>
            </a:p>
          </p:txBody>
        </p:sp>
      </p:grpSp>
      <p:grpSp>
        <p:nvGrpSpPr>
          <p:cNvPr id="774" name="Google Shape;774;p62"/>
          <p:cNvGrpSpPr/>
          <p:nvPr/>
        </p:nvGrpSpPr>
        <p:grpSpPr>
          <a:xfrm>
            <a:off x="1329945" y="1668232"/>
            <a:ext cx="2604580" cy="2424967"/>
            <a:chOff x="1329945" y="1697036"/>
            <a:chExt cx="2604580" cy="2424967"/>
          </a:xfrm>
        </p:grpSpPr>
        <p:sp>
          <p:nvSpPr>
            <p:cNvPr id="775" name="Google Shape;775;p62"/>
            <p:cNvSpPr/>
            <p:nvPr/>
          </p:nvSpPr>
          <p:spPr>
            <a:xfrm>
              <a:off x="1329945" y="1697036"/>
              <a:ext cx="2604580" cy="2424967"/>
            </a:xfrm>
            <a:prstGeom prst="roundRect">
              <a:avLst>
                <a:gd name="adj" fmla="val 3950"/>
              </a:avLst>
            </a:prstGeom>
            <a:solidFill>
              <a:srgbClr val="2E47B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6" name="Google Shape;776;p62"/>
            <p:cNvSpPr txBox="1"/>
            <p:nvPr/>
          </p:nvSpPr>
          <p:spPr>
            <a:xfrm>
              <a:off x="1487227" y="1794937"/>
              <a:ext cx="591829" cy="307777"/>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Medium"/>
                  <a:ea typeface="Roboto Medium"/>
                  <a:cs typeface="Roboto Medium"/>
                  <a:sym typeface="Roboto Medium"/>
                </a:rPr>
                <a:t>SOC</a:t>
              </a:r>
              <a:endParaRPr sz="1400" b="0" i="0" u="none" strike="noStrike" cap="none">
                <a:solidFill>
                  <a:srgbClr val="000000"/>
                </a:solidFill>
                <a:latin typeface="Arial"/>
                <a:ea typeface="Arial"/>
                <a:cs typeface="Arial"/>
                <a:sym typeface="Arial"/>
              </a:endParaRPr>
            </a:p>
          </p:txBody>
        </p:sp>
        <p:sp>
          <p:nvSpPr>
            <p:cNvPr id="777" name="Google Shape;777;p62"/>
            <p:cNvSpPr/>
            <p:nvPr/>
          </p:nvSpPr>
          <p:spPr>
            <a:xfrm>
              <a:off x="1495464" y="2188601"/>
              <a:ext cx="2319464" cy="1800493"/>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Botnet Takedown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Docker RunC Container Escape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Regular Expressions: Advanced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Regular Expressions: Basic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Regular Expressions: Intermediate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Security Introduction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System Compromised</a:t>
              </a:r>
              <a:endParaRPr sz="1400" b="0" i="0" u="none" strike="noStrike" cap="none">
                <a:solidFill>
                  <a:srgbClr val="000000"/>
                </a:solidFill>
                <a:latin typeface="Arial"/>
                <a:ea typeface="Arial"/>
                <a:cs typeface="Arial"/>
                <a:sym typeface="Arial"/>
              </a:endParaRPr>
            </a:p>
          </p:txBody>
        </p:sp>
      </p:grpSp>
      <p:grpSp>
        <p:nvGrpSpPr>
          <p:cNvPr id="778" name="Google Shape;778;p62"/>
          <p:cNvGrpSpPr/>
          <p:nvPr/>
        </p:nvGrpSpPr>
        <p:grpSpPr>
          <a:xfrm>
            <a:off x="1329945" y="4481234"/>
            <a:ext cx="9535279" cy="1918120"/>
            <a:chOff x="1329945" y="4481234"/>
            <a:chExt cx="9535279" cy="1918120"/>
          </a:xfrm>
        </p:grpSpPr>
        <p:sp>
          <p:nvSpPr>
            <p:cNvPr id="779" name="Google Shape;779;p62"/>
            <p:cNvSpPr/>
            <p:nvPr/>
          </p:nvSpPr>
          <p:spPr>
            <a:xfrm>
              <a:off x="1329945" y="4481234"/>
              <a:ext cx="9535279" cy="1918120"/>
            </a:xfrm>
            <a:prstGeom prst="roundRect">
              <a:avLst>
                <a:gd name="adj" fmla="val 3950"/>
              </a:avLst>
            </a:prstGeom>
            <a:solidFill>
              <a:srgbClr val="2E47B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0" name="Google Shape;780;p62"/>
            <p:cNvSpPr txBox="1"/>
            <p:nvPr/>
          </p:nvSpPr>
          <p:spPr>
            <a:xfrm>
              <a:off x="1495464" y="4593885"/>
              <a:ext cx="734496" cy="307777"/>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Tools</a:t>
              </a:r>
              <a:endParaRPr sz="1400" b="0" i="0" u="none" strike="noStrike" cap="none">
                <a:solidFill>
                  <a:srgbClr val="000000"/>
                </a:solidFill>
                <a:latin typeface="Arial"/>
                <a:ea typeface="Arial"/>
                <a:cs typeface="Arial"/>
                <a:sym typeface="Arial"/>
              </a:endParaRPr>
            </a:p>
          </p:txBody>
        </p:sp>
        <p:sp>
          <p:nvSpPr>
            <p:cNvPr id="781" name="Google Shape;781;p62"/>
            <p:cNvSpPr/>
            <p:nvPr/>
          </p:nvSpPr>
          <p:spPr>
            <a:xfrm>
              <a:off x="1495464" y="4982454"/>
              <a:ext cx="2123145" cy="1169551"/>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Brute-force Defense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Malware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Nikto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Nmap: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Nmap: SNMP Enumeration</a:t>
              </a:r>
              <a:endParaRPr sz="1400" b="0" i="0" u="none" strike="noStrike" cap="none">
                <a:solidFill>
                  <a:srgbClr val="000000"/>
                </a:solidFill>
                <a:latin typeface="Arial"/>
                <a:ea typeface="Arial"/>
                <a:cs typeface="Arial"/>
                <a:sym typeface="Arial"/>
              </a:endParaRPr>
            </a:p>
          </p:txBody>
        </p:sp>
        <p:sp>
          <p:nvSpPr>
            <p:cNvPr id="782" name="Google Shape;782;p62"/>
            <p:cNvSpPr/>
            <p:nvPr/>
          </p:nvSpPr>
          <p:spPr>
            <a:xfrm>
              <a:off x="3600288" y="4982454"/>
              <a:ext cx="2123145" cy="1169551"/>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Nmap: SSH Enumeration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NoSQLMap</a:t>
              </a:r>
              <a:endParaRPr sz="1200" b="0" i="0" u="none" strike="noStrike" cap="none">
                <a:solidFill>
                  <a:schemeClr val="lt1"/>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Password Cracking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Password Cracking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PCAP Forensics</a:t>
              </a:r>
              <a:endParaRPr sz="1400" b="0" i="0" u="none" strike="noStrike" cap="none">
                <a:solidFill>
                  <a:srgbClr val="000000"/>
                </a:solidFill>
                <a:latin typeface="Arial"/>
                <a:ea typeface="Arial"/>
                <a:cs typeface="Arial"/>
                <a:sym typeface="Arial"/>
              </a:endParaRPr>
            </a:p>
          </p:txBody>
        </p:sp>
        <p:sp>
          <p:nvSpPr>
            <p:cNvPr id="783" name="Google Shape;783;p62"/>
            <p:cNvSpPr/>
            <p:nvPr/>
          </p:nvSpPr>
          <p:spPr>
            <a:xfrm>
              <a:off x="5721605" y="4982454"/>
              <a:ext cx="2637431" cy="1169551"/>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SSH-Audit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YARA Introduction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YARA Rules Management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YARA Rule Writing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YARA Advanced Rule Writing</a:t>
              </a:r>
              <a:endParaRPr sz="1400" b="0" i="0" u="none" strike="noStrike" cap="none">
                <a:solidFill>
                  <a:srgbClr val="000000"/>
                </a:solidFill>
                <a:latin typeface="Arial"/>
                <a:ea typeface="Arial"/>
                <a:cs typeface="Arial"/>
                <a:sym typeface="Arial"/>
              </a:endParaRPr>
            </a:p>
          </p:txBody>
        </p:sp>
        <p:sp>
          <p:nvSpPr>
            <p:cNvPr id="784" name="Google Shape;784;p62"/>
            <p:cNvSpPr/>
            <p:nvPr/>
          </p:nvSpPr>
          <p:spPr>
            <a:xfrm>
              <a:off x="8083392" y="4982454"/>
              <a:ext cx="2637431" cy="946413"/>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IDS/IPS: Suricata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IDS/IPS: Suricata IDS Rules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IDS/IPS: Suricata IPS Rules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IDS/IPS: Suricata Rule Management</a:t>
              </a:r>
              <a:endParaRPr sz="1400" b="0" i="0" u="none" strike="noStrike" cap="none">
                <a:solidFill>
                  <a:srgbClr val="000000"/>
                </a:solidFill>
                <a:latin typeface="Arial"/>
                <a:ea typeface="Arial"/>
                <a:cs typeface="Arial"/>
                <a:sym typeface="Arial"/>
              </a:endParaRPr>
            </a:p>
          </p:txBody>
        </p:sp>
      </p:grpSp>
      <p:grpSp>
        <p:nvGrpSpPr>
          <p:cNvPr id="785" name="Google Shape;785;p62"/>
          <p:cNvGrpSpPr/>
          <p:nvPr/>
        </p:nvGrpSpPr>
        <p:grpSpPr>
          <a:xfrm>
            <a:off x="7145784" y="1668232"/>
            <a:ext cx="4093583" cy="2512415"/>
            <a:chOff x="7145784" y="1631656"/>
            <a:chExt cx="4093583" cy="2512415"/>
          </a:xfrm>
        </p:grpSpPr>
        <p:sp>
          <p:nvSpPr>
            <p:cNvPr id="786" name="Google Shape;786;p62"/>
            <p:cNvSpPr/>
            <p:nvPr/>
          </p:nvSpPr>
          <p:spPr>
            <a:xfrm>
              <a:off x="7145784" y="1631656"/>
              <a:ext cx="4093583" cy="2512415"/>
            </a:xfrm>
            <a:prstGeom prst="roundRect">
              <a:avLst>
                <a:gd name="adj" fmla="val 3950"/>
              </a:avLst>
            </a:prstGeom>
            <a:solidFill>
              <a:srgbClr val="2E47B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7" name="Google Shape;787;p62"/>
            <p:cNvSpPr txBox="1"/>
            <p:nvPr/>
          </p:nvSpPr>
          <p:spPr>
            <a:xfrm>
              <a:off x="7339948" y="1807388"/>
              <a:ext cx="1167307" cy="307777"/>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Challenge</a:t>
              </a:r>
              <a:endParaRPr sz="1400" b="0" i="0" u="none" strike="noStrike" cap="none">
                <a:solidFill>
                  <a:srgbClr val="000000"/>
                </a:solidFill>
                <a:latin typeface="Arial"/>
                <a:ea typeface="Arial"/>
                <a:cs typeface="Arial"/>
                <a:sym typeface="Arial"/>
              </a:endParaRPr>
            </a:p>
          </p:txBody>
        </p:sp>
        <p:sp>
          <p:nvSpPr>
            <p:cNvPr id="788" name="Google Shape;788;p62"/>
            <p:cNvSpPr/>
            <p:nvPr/>
          </p:nvSpPr>
          <p:spPr>
            <a:xfrm>
              <a:off x="7408037" y="2195696"/>
              <a:ext cx="1300116" cy="1615827"/>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Backdoor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Backdoor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Backdoor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Beta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Bulkhead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Daikon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Fl4gPrint3r</a:t>
              </a:r>
              <a:endParaRPr sz="1400" b="0" i="0" u="none" strike="noStrike" cap="none">
                <a:solidFill>
                  <a:srgbClr val="000000"/>
                </a:solidFill>
                <a:latin typeface="Arial"/>
                <a:ea typeface="Arial"/>
                <a:cs typeface="Arial"/>
                <a:sym typeface="Arial"/>
              </a:endParaRPr>
            </a:p>
          </p:txBody>
        </p:sp>
        <p:sp>
          <p:nvSpPr>
            <p:cNvPr id="789" name="Google Shape;789;p62"/>
            <p:cNvSpPr/>
            <p:nvPr/>
          </p:nvSpPr>
          <p:spPr>
            <a:xfrm>
              <a:off x="8945418" y="2195696"/>
              <a:ext cx="2056684" cy="1800493"/>
            </a:xfrm>
            <a:prstGeom prst="rect">
              <a:avLst/>
            </a:prstGeom>
            <a:solidFill>
              <a:srgbClr val="2E47B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Grasshopper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Joker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OpenSMTPD</a:t>
              </a:r>
              <a:endParaRPr sz="1200" b="0" i="0" u="none" strike="noStrike" cap="none">
                <a:solidFill>
                  <a:schemeClr val="lt1"/>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Privilege Escalation - SUID Bit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Uncontained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Webmin</a:t>
              </a:r>
              <a:endParaRPr sz="1200" b="0" i="0" u="none" strike="noStrike" cap="none">
                <a:solidFill>
                  <a:schemeClr val="lt1"/>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790" name="Google Shape;790;p62"/>
          <p:cNvGrpSpPr/>
          <p:nvPr/>
        </p:nvGrpSpPr>
        <p:grpSpPr>
          <a:xfrm>
            <a:off x="11402218" y="495300"/>
            <a:ext cx="345535" cy="345535"/>
            <a:chOff x="11249978" y="374194"/>
            <a:chExt cx="680517" cy="680517"/>
          </a:xfrm>
        </p:grpSpPr>
        <p:sp>
          <p:nvSpPr>
            <p:cNvPr id="791" name="Google Shape;791;p62">
              <a:hlinkClick r:id="rId5" action="ppaction://hlinksldjump"/>
            </p:cNvPr>
            <p:cNvSpPr/>
            <p:nvPr/>
          </p:nvSpPr>
          <p:spPr>
            <a:xfrm>
              <a:off x="11249978" y="374194"/>
              <a:ext cx="680517" cy="680517"/>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92" name="Google Shape;792;p62">
              <a:hlinkClick r:id="rId5" action="ppaction://hlinksldjump"/>
            </p:cNvPr>
            <p:cNvPicPr preferRelativeResize="0"/>
            <p:nvPr/>
          </p:nvPicPr>
          <p:blipFill rotWithShape="1">
            <a:blip r:embed="rId6">
              <a:alphaModFix/>
            </a:blip>
            <a:srcRect/>
            <a:stretch/>
          </p:blipFill>
          <p:spPr>
            <a:xfrm rot="10800000">
              <a:off x="11439082" y="571319"/>
              <a:ext cx="286266" cy="286266"/>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96"/>
        <p:cNvGrpSpPr/>
        <p:nvPr/>
      </p:nvGrpSpPr>
      <p:grpSpPr>
        <a:xfrm>
          <a:off x="0" y="0"/>
          <a:ext cx="0" cy="0"/>
          <a:chOff x="0" y="0"/>
          <a:chExt cx="0" cy="0"/>
        </a:xfrm>
      </p:grpSpPr>
      <p:sp>
        <p:nvSpPr>
          <p:cNvPr id="797" name="Google Shape;797;p63"/>
          <p:cNvSpPr/>
          <p:nvPr/>
        </p:nvSpPr>
        <p:spPr>
          <a:xfrm>
            <a:off x="686511" y="847293"/>
            <a:ext cx="11684783" cy="6504408"/>
          </a:xfrm>
          <a:prstGeom prst="roundRect">
            <a:avLst>
              <a:gd name="adj" fmla="val 3950"/>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8" name="Google Shape;798;p63"/>
          <p:cNvSpPr txBox="1"/>
          <p:nvPr/>
        </p:nvSpPr>
        <p:spPr>
          <a:xfrm>
            <a:off x="1198973" y="1104784"/>
            <a:ext cx="374814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F7961"/>
                </a:solidFill>
                <a:latin typeface="Roboto"/>
                <a:ea typeface="Roboto"/>
                <a:cs typeface="Roboto"/>
                <a:sym typeface="Roboto"/>
              </a:rPr>
              <a:t>Web App Security Modules</a:t>
            </a:r>
            <a:endParaRPr sz="1400" b="0" i="0" u="none" strike="noStrike" cap="none">
              <a:solidFill>
                <a:srgbClr val="000000"/>
              </a:solidFill>
              <a:latin typeface="Arial"/>
              <a:ea typeface="Arial"/>
              <a:cs typeface="Arial"/>
              <a:sym typeface="Arial"/>
            </a:endParaRPr>
          </a:p>
        </p:txBody>
      </p:sp>
      <p:pic>
        <p:nvPicPr>
          <p:cNvPr id="799" name="Google Shape;799;p63"/>
          <p:cNvPicPr preferRelativeResize="0"/>
          <p:nvPr/>
        </p:nvPicPr>
        <p:blipFill rotWithShape="1">
          <a:blip r:embed="rId3">
            <a:alphaModFix/>
          </a:blip>
          <a:srcRect/>
          <a:stretch/>
        </p:blipFill>
        <p:spPr>
          <a:xfrm>
            <a:off x="10388165" y="5260955"/>
            <a:ext cx="2226306" cy="2226306"/>
          </a:xfrm>
          <a:prstGeom prst="rect">
            <a:avLst/>
          </a:prstGeom>
          <a:noFill/>
          <a:ln>
            <a:noFill/>
          </a:ln>
        </p:spPr>
      </p:pic>
      <p:pic>
        <p:nvPicPr>
          <p:cNvPr id="800" name="Google Shape;800;p63"/>
          <p:cNvPicPr preferRelativeResize="0"/>
          <p:nvPr/>
        </p:nvPicPr>
        <p:blipFill rotWithShape="1">
          <a:blip r:embed="rId4">
            <a:alphaModFix/>
          </a:blip>
          <a:srcRect/>
          <a:stretch/>
        </p:blipFill>
        <p:spPr>
          <a:xfrm>
            <a:off x="-1086598" y="-190400"/>
            <a:ext cx="2226306" cy="2226306"/>
          </a:xfrm>
          <a:prstGeom prst="rect">
            <a:avLst/>
          </a:prstGeom>
          <a:noFill/>
          <a:ln>
            <a:noFill/>
          </a:ln>
        </p:spPr>
      </p:pic>
      <p:grpSp>
        <p:nvGrpSpPr>
          <p:cNvPr id="801" name="Google Shape;801;p63"/>
          <p:cNvGrpSpPr/>
          <p:nvPr/>
        </p:nvGrpSpPr>
        <p:grpSpPr>
          <a:xfrm>
            <a:off x="1204807" y="1676668"/>
            <a:ext cx="2506717" cy="1365470"/>
            <a:chOff x="-4744093" y="9312420"/>
            <a:chExt cx="2506717" cy="1365470"/>
          </a:xfrm>
        </p:grpSpPr>
        <p:sp>
          <p:nvSpPr>
            <p:cNvPr id="802" name="Google Shape;802;p63"/>
            <p:cNvSpPr/>
            <p:nvPr/>
          </p:nvSpPr>
          <p:spPr>
            <a:xfrm>
              <a:off x="-4744093" y="9312420"/>
              <a:ext cx="2506717" cy="1365470"/>
            </a:xfrm>
            <a:prstGeom prst="roundRect">
              <a:avLst>
                <a:gd name="adj" fmla="val 3950"/>
              </a:avLst>
            </a:prstGeom>
            <a:solidFill>
              <a:srgbClr val="2F796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3" name="Google Shape;803;p63"/>
            <p:cNvSpPr txBox="1"/>
            <p:nvPr/>
          </p:nvSpPr>
          <p:spPr>
            <a:xfrm>
              <a:off x="-4554939" y="9516554"/>
              <a:ext cx="2073003" cy="307777"/>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Command Injection</a:t>
              </a:r>
              <a:endParaRPr sz="1400" b="0" i="0" u="none" strike="noStrike" cap="none">
                <a:solidFill>
                  <a:srgbClr val="000000"/>
                </a:solidFill>
                <a:latin typeface="Arial"/>
                <a:ea typeface="Arial"/>
                <a:cs typeface="Arial"/>
                <a:sym typeface="Arial"/>
              </a:endParaRPr>
            </a:p>
          </p:txBody>
        </p:sp>
        <p:sp>
          <p:nvSpPr>
            <p:cNvPr id="804" name="Google Shape;804;p63"/>
            <p:cNvSpPr/>
            <p:nvPr/>
          </p:nvSpPr>
          <p:spPr>
            <a:xfrm>
              <a:off x="-4509376" y="9892522"/>
              <a:ext cx="1981878" cy="500137"/>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Find &amp; Exploit (PHP)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Fix (PHP)</a:t>
              </a:r>
              <a:endParaRPr sz="1400" b="0" i="0" u="none" strike="noStrike" cap="none">
                <a:solidFill>
                  <a:srgbClr val="000000"/>
                </a:solidFill>
                <a:latin typeface="Arial"/>
                <a:ea typeface="Arial"/>
                <a:cs typeface="Arial"/>
                <a:sym typeface="Arial"/>
              </a:endParaRPr>
            </a:p>
          </p:txBody>
        </p:sp>
      </p:grpSp>
      <p:grpSp>
        <p:nvGrpSpPr>
          <p:cNvPr id="805" name="Google Shape;805;p63"/>
          <p:cNvGrpSpPr/>
          <p:nvPr/>
        </p:nvGrpSpPr>
        <p:grpSpPr>
          <a:xfrm>
            <a:off x="6526819" y="1676668"/>
            <a:ext cx="2506717" cy="4546219"/>
            <a:chOff x="3341235" y="9312420"/>
            <a:chExt cx="2506717" cy="4546219"/>
          </a:xfrm>
        </p:grpSpPr>
        <p:sp>
          <p:nvSpPr>
            <p:cNvPr id="806" name="Google Shape;806;p63"/>
            <p:cNvSpPr/>
            <p:nvPr/>
          </p:nvSpPr>
          <p:spPr>
            <a:xfrm>
              <a:off x="3341235" y="9312420"/>
              <a:ext cx="2506717" cy="4546219"/>
            </a:xfrm>
            <a:prstGeom prst="roundRect">
              <a:avLst>
                <a:gd name="adj" fmla="val 3950"/>
              </a:avLst>
            </a:prstGeom>
            <a:solidFill>
              <a:srgbClr val="2F796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7" name="Google Shape;807;p63"/>
            <p:cNvSpPr txBox="1"/>
            <p:nvPr/>
          </p:nvSpPr>
          <p:spPr>
            <a:xfrm>
              <a:off x="3544044" y="9516554"/>
              <a:ext cx="1167307" cy="307777"/>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Challenge</a:t>
              </a:r>
              <a:endParaRPr sz="1400" b="0" i="0" u="none" strike="noStrike" cap="none">
                <a:solidFill>
                  <a:srgbClr val="000000"/>
                </a:solidFill>
                <a:latin typeface="Arial"/>
                <a:ea typeface="Arial"/>
                <a:cs typeface="Arial"/>
                <a:sym typeface="Arial"/>
              </a:endParaRPr>
            </a:p>
          </p:txBody>
        </p:sp>
        <p:sp>
          <p:nvSpPr>
            <p:cNvPr id="808" name="Google Shape;808;p63"/>
            <p:cNvSpPr/>
            <p:nvPr/>
          </p:nvSpPr>
          <p:spPr>
            <a:xfrm>
              <a:off x="3591413" y="9892522"/>
              <a:ext cx="1981878" cy="3847207"/>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Alpha LVL1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Alpha LVL2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Alpha LVL3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Delta LVL1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Delta LVL2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Delta LVL3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Delta LVL4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Gamma LVL1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Gamma LVL2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Gamma LVL3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JWT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JWT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JWT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Kappa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Phone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Spider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Atlantis</a:t>
              </a:r>
              <a:endParaRPr sz="1400" b="0" i="0" u="none" strike="noStrike" cap="none">
                <a:solidFill>
                  <a:srgbClr val="000000"/>
                </a:solidFill>
                <a:latin typeface="Arial"/>
                <a:ea typeface="Arial"/>
                <a:cs typeface="Arial"/>
                <a:sym typeface="Arial"/>
              </a:endParaRPr>
            </a:p>
          </p:txBody>
        </p:sp>
      </p:grpSp>
      <p:grpSp>
        <p:nvGrpSpPr>
          <p:cNvPr id="809" name="Google Shape;809;p63"/>
          <p:cNvGrpSpPr/>
          <p:nvPr/>
        </p:nvGrpSpPr>
        <p:grpSpPr>
          <a:xfrm>
            <a:off x="3849813" y="1676668"/>
            <a:ext cx="2506717" cy="2383394"/>
            <a:chOff x="-2049517" y="9312420"/>
            <a:chExt cx="2506717" cy="2383394"/>
          </a:xfrm>
        </p:grpSpPr>
        <p:sp>
          <p:nvSpPr>
            <p:cNvPr id="810" name="Google Shape;810;p63"/>
            <p:cNvSpPr/>
            <p:nvPr/>
          </p:nvSpPr>
          <p:spPr>
            <a:xfrm>
              <a:off x="-2049517" y="9312420"/>
              <a:ext cx="2506717" cy="2383394"/>
            </a:xfrm>
            <a:prstGeom prst="roundRect">
              <a:avLst>
                <a:gd name="adj" fmla="val 3950"/>
              </a:avLst>
            </a:prstGeom>
            <a:solidFill>
              <a:srgbClr val="2F796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1" name="Google Shape;811;p63"/>
            <p:cNvSpPr txBox="1"/>
            <p:nvPr/>
          </p:nvSpPr>
          <p:spPr>
            <a:xfrm>
              <a:off x="-1881339" y="9516554"/>
              <a:ext cx="1779654" cy="307777"/>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NoSQL Injection</a:t>
              </a:r>
              <a:endParaRPr sz="1400" b="0" i="0" u="none" strike="noStrike" cap="none">
                <a:solidFill>
                  <a:srgbClr val="000000"/>
                </a:solidFill>
                <a:latin typeface="Arial"/>
                <a:ea typeface="Arial"/>
                <a:cs typeface="Arial"/>
                <a:sym typeface="Arial"/>
              </a:endParaRPr>
            </a:p>
          </p:txBody>
        </p:sp>
        <p:sp>
          <p:nvSpPr>
            <p:cNvPr id="812" name="Google Shape;812;p63"/>
            <p:cNvSpPr/>
            <p:nvPr/>
          </p:nvSpPr>
          <p:spPr>
            <a:xfrm>
              <a:off x="-1873154" y="9892522"/>
              <a:ext cx="1981878" cy="1577355"/>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Injection 1: Find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Injection 1: Exploit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Injection 1: Fix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Injection 2: Exploit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Injection 2: Fix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Blind NoSQL Injection: Find &amp; Exploit (Meteor)</a:t>
              </a:r>
              <a:endParaRPr sz="1400" b="0" i="0" u="none" strike="noStrike" cap="none">
                <a:solidFill>
                  <a:srgbClr val="000000"/>
                </a:solidFill>
                <a:latin typeface="Arial"/>
                <a:ea typeface="Arial"/>
                <a:cs typeface="Arial"/>
                <a:sym typeface="Arial"/>
              </a:endParaRPr>
            </a:p>
          </p:txBody>
        </p:sp>
      </p:grpSp>
      <p:grpSp>
        <p:nvGrpSpPr>
          <p:cNvPr id="813" name="Google Shape;813;p63"/>
          <p:cNvGrpSpPr/>
          <p:nvPr/>
        </p:nvGrpSpPr>
        <p:grpSpPr>
          <a:xfrm>
            <a:off x="3849813" y="4210152"/>
            <a:ext cx="2506717" cy="1794540"/>
            <a:chOff x="-2028929" y="12111024"/>
            <a:chExt cx="2506717" cy="1794540"/>
          </a:xfrm>
        </p:grpSpPr>
        <p:sp>
          <p:nvSpPr>
            <p:cNvPr id="814" name="Google Shape;814;p63"/>
            <p:cNvSpPr/>
            <p:nvPr/>
          </p:nvSpPr>
          <p:spPr>
            <a:xfrm>
              <a:off x="-2028929" y="12111024"/>
              <a:ext cx="2506717" cy="1794540"/>
            </a:xfrm>
            <a:prstGeom prst="roundRect">
              <a:avLst>
                <a:gd name="adj" fmla="val 3950"/>
              </a:avLst>
            </a:prstGeom>
            <a:solidFill>
              <a:srgbClr val="2F796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5" name="Google Shape;815;p63"/>
            <p:cNvSpPr txBox="1"/>
            <p:nvPr/>
          </p:nvSpPr>
          <p:spPr>
            <a:xfrm>
              <a:off x="-1838208" y="12252957"/>
              <a:ext cx="1513556" cy="307777"/>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SQL Injection</a:t>
              </a:r>
              <a:endParaRPr sz="1400" b="0" i="0" u="none" strike="noStrike" cap="none">
                <a:solidFill>
                  <a:srgbClr val="000000"/>
                </a:solidFill>
                <a:latin typeface="Arial"/>
                <a:ea typeface="Arial"/>
                <a:cs typeface="Arial"/>
                <a:sym typeface="Arial"/>
              </a:endParaRPr>
            </a:p>
          </p:txBody>
        </p:sp>
        <p:sp>
          <p:nvSpPr>
            <p:cNvPr id="816" name="Google Shape;816;p63"/>
            <p:cNvSpPr/>
            <p:nvPr/>
          </p:nvSpPr>
          <p:spPr>
            <a:xfrm>
              <a:off x="-1860751" y="12622935"/>
              <a:ext cx="1981878" cy="1092607"/>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Authentication Bypass Union Select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Blind SQL Injection: Find &amp; Exploit (PHP)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SQL Injection: Prelude</a:t>
              </a:r>
              <a:endParaRPr sz="1400" b="0" i="0" u="none" strike="noStrike" cap="none">
                <a:solidFill>
                  <a:srgbClr val="000000"/>
                </a:solidFill>
                <a:latin typeface="Arial"/>
                <a:ea typeface="Arial"/>
                <a:cs typeface="Arial"/>
                <a:sym typeface="Arial"/>
              </a:endParaRPr>
            </a:p>
          </p:txBody>
        </p:sp>
      </p:grpSp>
      <p:grpSp>
        <p:nvGrpSpPr>
          <p:cNvPr id="817" name="Google Shape;817;p63"/>
          <p:cNvGrpSpPr/>
          <p:nvPr/>
        </p:nvGrpSpPr>
        <p:grpSpPr>
          <a:xfrm>
            <a:off x="1204807" y="3184555"/>
            <a:ext cx="2506717" cy="1794540"/>
            <a:chOff x="-4745692" y="10983512"/>
            <a:chExt cx="2506717" cy="1794540"/>
          </a:xfrm>
        </p:grpSpPr>
        <p:sp>
          <p:nvSpPr>
            <p:cNvPr id="818" name="Google Shape;818;p63"/>
            <p:cNvSpPr/>
            <p:nvPr/>
          </p:nvSpPr>
          <p:spPr>
            <a:xfrm>
              <a:off x="-4745692" y="10983512"/>
              <a:ext cx="2506717" cy="1794540"/>
            </a:xfrm>
            <a:prstGeom prst="roundRect">
              <a:avLst>
                <a:gd name="adj" fmla="val 3950"/>
              </a:avLst>
            </a:prstGeom>
            <a:solidFill>
              <a:srgbClr val="2F796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9" name="Google Shape;819;p63"/>
            <p:cNvSpPr txBox="1"/>
            <p:nvPr/>
          </p:nvSpPr>
          <p:spPr>
            <a:xfrm>
              <a:off x="-4554939" y="11155308"/>
              <a:ext cx="1636987" cy="307777"/>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Path Traversal</a:t>
              </a:r>
              <a:endParaRPr sz="1400" b="0" i="0" u="none" strike="noStrike" cap="none">
                <a:solidFill>
                  <a:srgbClr val="000000"/>
                </a:solidFill>
                <a:latin typeface="Arial"/>
                <a:ea typeface="Arial"/>
                <a:cs typeface="Arial"/>
                <a:sym typeface="Arial"/>
              </a:endParaRPr>
            </a:p>
          </p:txBody>
        </p:sp>
        <p:sp>
          <p:nvSpPr>
            <p:cNvPr id="820" name="Google Shape;820;p63"/>
            <p:cNvSpPr/>
            <p:nvPr/>
          </p:nvSpPr>
          <p:spPr>
            <a:xfrm>
              <a:off x="-4570802" y="11528573"/>
              <a:ext cx="1981878" cy="946413"/>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Find &amp; Exploit (PHP)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Fix (PHP)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Find &amp; Exploit (NodeJS)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Fix (NodeJS)</a:t>
              </a:r>
              <a:endParaRPr sz="1400" b="0" i="0" u="none" strike="noStrike" cap="none">
                <a:solidFill>
                  <a:srgbClr val="000000"/>
                </a:solidFill>
                <a:latin typeface="Arial"/>
                <a:ea typeface="Arial"/>
                <a:cs typeface="Arial"/>
                <a:sym typeface="Arial"/>
              </a:endParaRPr>
            </a:p>
          </p:txBody>
        </p:sp>
      </p:grpSp>
      <p:grpSp>
        <p:nvGrpSpPr>
          <p:cNvPr id="821" name="Google Shape;821;p63"/>
          <p:cNvGrpSpPr/>
          <p:nvPr/>
        </p:nvGrpSpPr>
        <p:grpSpPr>
          <a:xfrm>
            <a:off x="9166065" y="1676668"/>
            <a:ext cx="2506717" cy="3115640"/>
            <a:chOff x="6050761" y="9312420"/>
            <a:chExt cx="2506717" cy="3115640"/>
          </a:xfrm>
        </p:grpSpPr>
        <p:sp>
          <p:nvSpPr>
            <p:cNvPr id="822" name="Google Shape;822;p63"/>
            <p:cNvSpPr/>
            <p:nvPr/>
          </p:nvSpPr>
          <p:spPr>
            <a:xfrm>
              <a:off x="6050761" y="9312420"/>
              <a:ext cx="2506717" cy="3115640"/>
            </a:xfrm>
            <a:prstGeom prst="roundRect">
              <a:avLst>
                <a:gd name="adj" fmla="val 3950"/>
              </a:avLst>
            </a:prstGeom>
            <a:solidFill>
              <a:srgbClr val="2F796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23" name="Google Shape;823;p63"/>
            <p:cNvSpPr txBox="1"/>
            <p:nvPr/>
          </p:nvSpPr>
          <p:spPr>
            <a:xfrm>
              <a:off x="6236395" y="9516554"/>
              <a:ext cx="577402" cy="307777"/>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XSS</a:t>
              </a:r>
              <a:endParaRPr sz="1400" b="0" i="0" u="none" strike="noStrike" cap="none">
                <a:solidFill>
                  <a:srgbClr val="000000"/>
                </a:solidFill>
                <a:latin typeface="Arial"/>
                <a:ea typeface="Arial"/>
                <a:cs typeface="Arial"/>
                <a:sym typeface="Arial"/>
              </a:endParaRPr>
            </a:p>
          </p:txBody>
        </p:sp>
        <p:sp>
          <p:nvSpPr>
            <p:cNvPr id="824" name="Google Shape;824;p63"/>
            <p:cNvSpPr/>
            <p:nvPr/>
          </p:nvSpPr>
          <p:spPr>
            <a:xfrm>
              <a:off x="6236395" y="9892522"/>
              <a:ext cx="1981878" cy="2354491"/>
            </a:xfrm>
            <a:prstGeom prst="rect">
              <a:avLst/>
            </a:prstGeom>
            <a:solidFill>
              <a:srgbClr val="2F796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XSS: Reflected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XSS: Stored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XSS: Stored-based Phishing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XSS Filter Evasion: Find &amp; Exploit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XSS Filter Evasion: Fix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DOM-based XSS: Fix (JavaScript)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DOM-based XSS: Find &amp; Exploit (JavaScript)</a:t>
              </a:r>
              <a:endParaRPr sz="1400" b="0" i="0" u="none" strike="noStrike" cap="none">
                <a:solidFill>
                  <a:srgbClr val="000000"/>
                </a:solidFill>
                <a:latin typeface="Arial"/>
                <a:ea typeface="Arial"/>
                <a:cs typeface="Arial"/>
                <a:sym typeface="Arial"/>
              </a:endParaRPr>
            </a:p>
          </p:txBody>
        </p:sp>
      </p:grpSp>
      <p:grpSp>
        <p:nvGrpSpPr>
          <p:cNvPr id="825" name="Google Shape;825;p63"/>
          <p:cNvGrpSpPr/>
          <p:nvPr/>
        </p:nvGrpSpPr>
        <p:grpSpPr>
          <a:xfrm>
            <a:off x="11402218" y="495300"/>
            <a:ext cx="345535" cy="345535"/>
            <a:chOff x="11249978" y="374194"/>
            <a:chExt cx="680517" cy="680517"/>
          </a:xfrm>
        </p:grpSpPr>
        <p:sp>
          <p:nvSpPr>
            <p:cNvPr id="826" name="Google Shape;826;p63">
              <a:hlinkClick r:id="rId5" action="ppaction://hlinksldjump"/>
            </p:cNvPr>
            <p:cNvSpPr/>
            <p:nvPr/>
          </p:nvSpPr>
          <p:spPr>
            <a:xfrm>
              <a:off x="11249978" y="374194"/>
              <a:ext cx="680517" cy="680517"/>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827" name="Google Shape;827;p63">
              <a:hlinkClick r:id="rId5" action="ppaction://hlinksldjump"/>
            </p:cNvPr>
            <p:cNvPicPr preferRelativeResize="0"/>
            <p:nvPr/>
          </p:nvPicPr>
          <p:blipFill rotWithShape="1">
            <a:blip r:embed="rId6">
              <a:alphaModFix/>
            </a:blip>
            <a:srcRect/>
            <a:stretch/>
          </p:blipFill>
          <p:spPr>
            <a:xfrm rot="10800000">
              <a:off x="11439082" y="571319"/>
              <a:ext cx="286266" cy="286266"/>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6" name="Google Shape;276;p5"/>
          <p:cNvGrpSpPr/>
          <p:nvPr/>
        </p:nvGrpSpPr>
        <p:grpSpPr>
          <a:xfrm>
            <a:off x="0" y="0"/>
            <a:ext cx="4054592" cy="6858000"/>
            <a:chOff x="0" y="0"/>
            <a:chExt cx="4054592" cy="6858000"/>
          </a:xfrm>
        </p:grpSpPr>
        <p:sp>
          <p:nvSpPr>
            <p:cNvPr id="277" name="Google Shape;277;p5"/>
            <p:cNvSpPr/>
            <p:nvPr/>
          </p:nvSpPr>
          <p:spPr>
            <a:xfrm>
              <a:off x="0" y="0"/>
              <a:ext cx="4054592" cy="6858000"/>
            </a:xfrm>
            <a:prstGeom prst="rect">
              <a:avLst/>
            </a:prstGeom>
            <a:solidFill>
              <a:srgbClr val="1623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8" name="Google Shape;278;p5"/>
            <p:cNvSpPr txBox="1"/>
            <p:nvPr/>
          </p:nvSpPr>
          <p:spPr>
            <a:xfrm>
              <a:off x="655518" y="1770524"/>
              <a:ext cx="2616455"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00"/>
                <a:buFont typeface="Roboto"/>
                <a:buNone/>
              </a:pPr>
              <a:r>
                <a:rPr lang="en-US" sz="1600" b="0" i="0" u="none" strike="noStrike" cap="none">
                  <a:solidFill>
                    <a:schemeClr val="lt1"/>
                  </a:solidFill>
                  <a:latin typeface="Roboto"/>
                  <a:ea typeface="Roboto"/>
                  <a:cs typeface="Roboto"/>
                  <a:sym typeface="Roboto"/>
                </a:rPr>
                <a:t>Despite record spend on cybersecurity tools, </a:t>
              </a:r>
              <a:r>
                <a:rPr lang="en-US" sz="1600" b="1" i="0" u="none" strike="noStrike" cap="none">
                  <a:solidFill>
                    <a:schemeClr val="lt1"/>
                  </a:solidFill>
                  <a:latin typeface="Roboto"/>
                  <a:ea typeface="Roboto"/>
                  <a:cs typeface="Roboto"/>
                  <a:sym typeface="Roboto"/>
                </a:rPr>
                <a:t>data breach losses soar</a:t>
              </a:r>
              <a:r>
                <a:rPr lang="en-US" sz="1600" b="0" i="0" u="none" strike="noStrike" cap="none">
                  <a:solidFill>
                    <a:schemeClr val="lt1"/>
                  </a:solidFill>
                  <a:latin typeface="Roboto"/>
                  <a:ea typeface="Roboto"/>
                  <a:cs typeface="Roboto"/>
                  <a:sym typeface="Roboto"/>
                </a:rPr>
                <a:t> into the trillions.</a:t>
              </a:r>
              <a:endParaRPr sz="1600" b="0" i="0" u="none" strike="noStrike" cap="none">
                <a:solidFill>
                  <a:schemeClr val="lt1"/>
                </a:solidFill>
                <a:latin typeface="Arial"/>
                <a:ea typeface="Arial"/>
                <a:cs typeface="Arial"/>
                <a:sym typeface="Arial"/>
              </a:endParaRPr>
            </a:p>
          </p:txBody>
        </p:sp>
        <p:sp>
          <p:nvSpPr>
            <p:cNvPr id="279" name="Google Shape;279;p5"/>
            <p:cNvSpPr txBox="1"/>
            <p:nvPr/>
          </p:nvSpPr>
          <p:spPr>
            <a:xfrm>
              <a:off x="237133" y="6118750"/>
              <a:ext cx="3798035" cy="326043"/>
            </a:xfrm>
            <a:prstGeom prst="rect">
              <a:avLst/>
            </a:prstGeom>
            <a:noFill/>
            <a:ln>
              <a:noFill/>
            </a:ln>
          </p:spPr>
          <p:txBody>
            <a:bodyPr spcFirstLastPara="1" wrap="square" lIns="0" tIns="45700" rIns="91425" bIns="45700" anchor="t" anchorCtr="0">
              <a:noAutofit/>
            </a:bodyPr>
            <a:lstStyle/>
            <a:p>
              <a:pPr marL="88106" marR="0" lvl="0" indent="-80963" algn="l" rtl="0">
                <a:lnSpc>
                  <a:spcPct val="100000"/>
                </a:lnSpc>
                <a:spcBef>
                  <a:spcPts val="0"/>
                </a:spcBef>
                <a:spcAft>
                  <a:spcPts val="0"/>
                </a:spcAft>
                <a:buClr>
                  <a:schemeClr val="lt1"/>
                </a:buClr>
                <a:buSzPts val="600"/>
                <a:buFont typeface="Calibri"/>
                <a:buAutoNum type="arabicPeriod"/>
              </a:pPr>
              <a:r>
                <a:rPr lang="en-US" sz="700" b="0" i="0" u="none" strike="noStrike" cap="none">
                  <a:solidFill>
                    <a:schemeClr val="lt1"/>
                  </a:solidFill>
                  <a:latin typeface="Roboto"/>
                  <a:ea typeface="Roboto"/>
                  <a:cs typeface="Roboto"/>
                  <a:sym typeface="Roboto"/>
                </a:rPr>
                <a:t>Gartner, August 2018.</a:t>
              </a:r>
              <a:endParaRPr sz="700" b="0" i="0" u="none" strike="noStrike" cap="none">
                <a:solidFill>
                  <a:schemeClr val="lt1"/>
                </a:solidFill>
                <a:latin typeface="Roboto"/>
                <a:ea typeface="Roboto"/>
                <a:cs typeface="Roboto"/>
                <a:sym typeface="Roboto"/>
              </a:endParaRPr>
            </a:p>
            <a:p>
              <a:pPr marL="88106" marR="0" lvl="0" indent="-80963" algn="l" rtl="0">
                <a:lnSpc>
                  <a:spcPct val="100000"/>
                </a:lnSpc>
                <a:spcBef>
                  <a:spcPts val="0"/>
                </a:spcBef>
                <a:spcAft>
                  <a:spcPts val="0"/>
                </a:spcAft>
                <a:buClr>
                  <a:schemeClr val="lt1"/>
                </a:buClr>
                <a:buSzPts val="600"/>
                <a:buFont typeface="Calibri"/>
                <a:buAutoNum type="arabicPeriod"/>
              </a:pPr>
              <a:r>
                <a:rPr lang="en-US" sz="700" b="0" i="0" u="none" strike="noStrike" cap="none">
                  <a:solidFill>
                    <a:schemeClr val="lt1"/>
                  </a:solidFill>
                  <a:latin typeface="Roboto"/>
                  <a:ea typeface="Roboto"/>
                  <a:cs typeface="Roboto"/>
                  <a:sym typeface="Roboto"/>
                </a:rPr>
                <a:t>Juniper Research, “Cybercrime will cost businesses over $2 trillion by 2019.”</a:t>
              </a:r>
              <a:endParaRPr sz="700" b="0" i="0" u="none" strike="noStrike" cap="none">
                <a:solidFill>
                  <a:schemeClr val="lt1"/>
                </a:solidFill>
                <a:latin typeface="Roboto"/>
                <a:ea typeface="Roboto"/>
                <a:cs typeface="Roboto"/>
                <a:sym typeface="Roboto"/>
              </a:endParaRPr>
            </a:p>
            <a:p>
              <a:pPr marL="88106" marR="0" lvl="0" indent="-80963" algn="l" rtl="0">
                <a:lnSpc>
                  <a:spcPct val="100000"/>
                </a:lnSpc>
                <a:spcBef>
                  <a:spcPts val="0"/>
                </a:spcBef>
                <a:spcAft>
                  <a:spcPts val="0"/>
                </a:spcAft>
                <a:buClr>
                  <a:schemeClr val="lt1"/>
                </a:buClr>
                <a:buSzPts val="600"/>
                <a:buFont typeface="Calibri"/>
                <a:buAutoNum type="arabicPeriod"/>
              </a:pPr>
              <a:r>
                <a:rPr lang="en-US" sz="700" b="0" i="0" u="none" strike="noStrike" cap="none">
                  <a:solidFill>
                    <a:schemeClr val="lt1"/>
                  </a:solidFill>
                  <a:latin typeface="Roboto"/>
                  <a:ea typeface="Roboto"/>
                  <a:cs typeface="Roboto"/>
                  <a:sym typeface="Roboto"/>
                </a:rPr>
                <a:t>The International Information System Security Certification Consortium (ISC2) study 2019. </a:t>
              </a:r>
              <a:endParaRPr sz="700" b="0" i="0" u="none" strike="noStrike" cap="none">
                <a:solidFill>
                  <a:schemeClr val="lt1"/>
                </a:solidFill>
                <a:latin typeface="Roboto"/>
                <a:ea typeface="Roboto"/>
                <a:cs typeface="Roboto"/>
                <a:sym typeface="Roboto"/>
              </a:endParaRPr>
            </a:p>
          </p:txBody>
        </p:sp>
        <p:sp>
          <p:nvSpPr>
            <p:cNvPr id="280" name="Google Shape;280;p5"/>
            <p:cNvSpPr/>
            <p:nvPr/>
          </p:nvSpPr>
          <p:spPr>
            <a:xfrm>
              <a:off x="1410663" y="3865111"/>
              <a:ext cx="1002053" cy="6001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500"/>
                <a:buFont typeface="Roboto"/>
                <a:buNone/>
              </a:pPr>
              <a:r>
                <a:rPr lang="en-US" sz="1500" b="1" i="0" u="none" strike="noStrike" cap="none">
                  <a:solidFill>
                    <a:schemeClr val="lt1"/>
                  </a:solidFill>
                  <a:latin typeface="Roboto"/>
                  <a:ea typeface="Roboto"/>
                  <a:cs typeface="Roboto"/>
                  <a:sym typeface="Roboto"/>
                </a:rPr>
                <a:t>$124B</a:t>
              </a:r>
              <a:endParaRPr sz="1800" b="0" i="0" u="none" strike="noStrike" cap="none">
                <a:solidFill>
                  <a:schemeClr val="lt1"/>
                </a:solidFill>
                <a:latin typeface="Roboto"/>
                <a:ea typeface="Roboto"/>
                <a:cs typeface="Roboto"/>
                <a:sym typeface="Roboto"/>
              </a:endParaRPr>
            </a:p>
            <a:p>
              <a:pPr marL="0" marR="0" lvl="0" indent="0" algn="ctr" rtl="0">
                <a:lnSpc>
                  <a:spcPct val="100000"/>
                </a:lnSpc>
                <a:spcBef>
                  <a:spcPts val="0"/>
                </a:spcBef>
                <a:spcAft>
                  <a:spcPts val="0"/>
                </a:spcAft>
                <a:buClr>
                  <a:schemeClr val="lt1"/>
                </a:buClr>
                <a:buSzPts val="1050"/>
                <a:buFont typeface="Roboto"/>
                <a:buNone/>
              </a:pPr>
              <a:r>
                <a:rPr lang="en-US" sz="1050" b="0" i="0" u="none" strike="noStrike" cap="none">
                  <a:solidFill>
                    <a:schemeClr val="lt1"/>
                  </a:solidFill>
                  <a:latin typeface="Roboto"/>
                  <a:ea typeface="Roboto"/>
                  <a:cs typeface="Roboto"/>
                  <a:sym typeface="Roboto"/>
                </a:rPr>
                <a:t>Cybersecurity Tools</a:t>
              </a:r>
              <a:r>
                <a:rPr lang="en-US" sz="1050" b="0" i="0" u="none" strike="noStrike" cap="none" baseline="30000">
                  <a:solidFill>
                    <a:schemeClr val="lt1"/>
                  </a:solidFill>
                  <a:latin typeface="Roboto"/>
                  <a:ea typeface="Roboto"/>
                  <a:cs typeface="Roboto"/>
                  <a:sym typeface="Roboto"/>
                </a:rPr>
                <a:t>1</a:t>
              </a:r>
              <a:r>
                <a:rPr lang="en-US" sz="1050" b="0" i="0" u="none" strike="noStrike" cap="none">
                  <a:solidFill>
                    <a:schemeClr val="lt1"/>
                  </a:solidFill>
                  <a:latin typeface="Roboto"/>
                  <a:ea typeface="Roboto"/>
                  <a:cs typeface="Roboto"/>
                  <a:sym typeface="Roboto"/>
                </a:rPr>
                <a:t> </a:t>
              </a:r>
              <a:endParaRPr sz="2400" b="0" i="0" u="none" strike="noStrike" cap="none">
                <a:solidFill>
                  <a:schemeClr val="lt1"/>
                </a:solidFill>
                <a:latin typeface="Roboto"/>
                <a:ea typeface="Roboto"/>
                <a:cs typeface="Roboto"/>
                <a:sym typeface="Roboto"/>
              </a:endParaRPr>
            </a:p>
          </p:txBody>
        </p:sp>
        <p:sp>
          <p:nvSpPr>
            <p:cNvPr id="281" name="Google Shape;281;p5"/>
            <p:cNvSpPr/>
            <p:nvPr/>
          </p:nvSpPr>
          <p:spPr>
            <a:xfrm>
              <a:off x="2432270" y="3863475"/>
              <a:ext cx="1155330" cy="6001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500"/>
                <a:buFont typeface="Roboto"/>
                <a:buNone/>
              </a:pPr>
              <a:r>
                <a:rPr lang="en-US" sz="1500" b="1" i="0" u="none" strike="noStrike" cap="none">
                  <a:solidFill>
                    <a:schemeClr val="lt1"/>
                  </a:solidFill>
                  <a:latin typeface="Roboto"/>
                  <a:ea typeface="Roboto"/>
                  <a:cs typeface="Roboto"/>
                  <a:sym typeface="Roboto"/>
                </a:rPr>
                <a:t>$2.1T</a:t>
              </a:r>
              <a:endParaRPr sz="1800" b="0" i="0" u="none" strike="noStrike" cap="none">
                <a:solidFill>
                  <a:schemeClr val="lt1"/>
                </a:solidFill>
                <a:latin typeface="Roboto"/>
                <a:ea typeface="Roboto"/>
                <a:cs typeface="Roboto"/>
                <a:sym typeface="Roboto"/>
              </a:endParaRPr>
            </a:p>
            <a:p>
              <a:pPr marL="0" marR="0" lvl="0" indent="0" algn="ctr" rtl="0">
                <a:lnSpc>
                  <a:spcPct val="100000"/>
                </a:lnSpc>
                <a:spcBef>
                  <a:spcPts val="0"/>
                </a:spcBef>
                <a:spcAft>
                  <a:spcPts val="0"/>
                </a:spcAft>
                <a:buClr>
                  <a:schemeClr val="lt1"/>
                </a:buClr>
                <a:buSzPts val="1050"/>
                <a:buFont typeface="Roboto"/>
                <a:buNone/>
              </a:pPr>
              <a:r>
                <a:rPr lang="en-US" sz="1050" b="0" i="0" u="none" strike="noStrike" cap="none">
                  <a:solidFill>
                    <a:schemeClr val="lt1"/>
                  </a:solidFill>
                  <a:latin typeface="Roboto"/>
                  <a:ea typeface="Roboto"/>
                  <a:cs typeface="Roboto"/>
                  <a:sym typeface="Roboto"/>
                </a:rPr>
                <a:t>Est. cost of data breaches</a:t>
              </a:r>
              <a:r>
                <a:rPr lang="en-US" sz="1050" b="0" i="0" u="none" strike="noStrike" cap="none" baseline="30000">
                  <a:solidFill>
                    <a:schemeClr val="lt1"/>
                  </a:solidFill>
                  <a:latin typeface="Roboto"/>
                  <a:ea typeface="Roboto"/>
                  <a:cs typeface="Roboto"/>
                  <a:sym typeface="Roboto"/>
                </a:rPr>
                <a:t>2</a:t>
              </a:r>
              <a:r>
                <a:rPr lang="en-US" sz="1050" b="0" i="0" u="none" strike="noStrike" cap="none">
                  <a:solidFill>
                    <a:schemeClr val="lt1"/>
                  </a:solidFill>
                  <a:latin typeface="Roboto"/>
                  <a:ea typeface="Roboto"/>
                  <a:cs typeface="Roboto"/>
                  <a:sym typeface="Roboto"/>
                </a:rPr>
                <a:t> </a:t>
              </a:r>
              <a:endParaRPr sz="2400" b="0" i="0" u="none" strike="noStrike" cap="none">
                <a:solidFill>
                  <a:schemeClr val="lt1"/>
                </a:solidFill>
                <a:latin typeface="Roboto"/>
                <a:ea typeface="Roboto"/>
                <a:cs typeface="Roboto"/>
                <a:sym typeface="Roboto"/>
              </a:endParaRPr>
            </a:p>
          </p:txBody>
        </p:sp>
        <p:pic>
          <p:nvPicPr>
            <p:cNvPr id="282" name="Google Shape;282;p5"/>
            <p:cNvPicPr preferRelativeResize="0"/>
            <p:nvPr/>
          </p:nvPicPr>
          <p:blipFill rotWithShape="1">
            <a:blip r:embed="rId3">
              <a:alphaModFix/>
            </a:blip>
            <a:srcRect/>
            <a:stretch/>
          </p:blipFill>
          <p:spPr>
            <a:xfrm>
              <a:off x="604063" y="3171115"/>
              <a:ext cx="560795" cy="560795"/>
            </a:xfrm>
            <a:prstGeom prst="rect">
              <a:avLst/>
            </a:prstGeom>
            <a:noFill/>
            <a:ln>
              <a:noFill/>
            </a:ln>
          </p:spPr>
        </p:pic>
        <p:pic>
          <p:nvPicPr>
            <p:cNvPr id="283" name="Google Shape;283;p5"/>
            <p:cNvPicPr preferRelativeResize="0"/>
            <p:nvPr/>
          </p:nvPicPr>
          <p:blipFill rotWithShape="1">
            <a:blip r:embed="rId4">
              <a:alphaModFix/>
            </a:blip>
            <a:srcRect/>
            <a:stretch/>
          </p:blipFill>
          <p:spPr>
            <a:xfrm>
              <a:off x="1498475" y="3066799"/>
              <a:ext cx="861907" cy="861907"/>
            </a:xfrm>
            <a:prstGeom prst="rect">
              <a:avLst/>
            </a:prstGeom>
            <a:noFill/>
            <a:ln>
              <a:noFill/>
            </a:ln>
          </p:spPr>
        </p:pic>
        <p:grpSp>
          <p:nvGrpSpPr>
            <p:cNvPr id="284" name="Google Shape;284;p5"/>
            <p:cNvGrpSpPr/>
            <p:nvPr/>
          </p:nvGrpSpPr>
          <p:grpSpPr>
            <a:xfrm>
              <a:off x="2631310" y="3021491"/>
              <a:ext cx="771638" cy="736741"/>
              <a:chOff x="2631310" y="3021491"/>
              <a:chExt cx="771638" cy="736741"/>
            </a:xfrm>
          </p:grpSpPr>
          <p:pic>
            <p:nvPicPr>
              <p:cNvPr id="285" name="Google Shape;285;p5"/>
              <p:cNvPicPr preferRelativeResize="0"/>
              <p:nvPr/>
            </p:nvPicPr>
            <p:blipFill rotWithShape="1">
              <a:blip r:embed="rId5">
                <a:alphaModFix/>
              </a:blip>
              <a:srcRect/>
              <a:stretch/>
            </p:blipFill>
            <p:spPr>
              <a:xfrm>
                <a:off x="3017866" y="3021491"/>
                <a:ext cx="385082" cy="385082"/>
              </a:xfrm>
              <a:prstGeom prst="rect">
                <a:avLst/>
              </a:prstGeom>
              <a:noFill/>
              <a:ln>
                <a:noFill/>
              </a:ln>
            </p:spPr>
          </p:pic>
          <p:pic>
            <p:nvPicPr>
              <p:cNvPr id="286" name="Google Shape;286;p5"/>
              <p:cNvPicPr preferRelativeResize="0"/>
              <p:nvPr/>
            </p:nvPicPr>
            <p:blipFill rotWithShape="1">
              <a:blip r:embed="rId6">
                <a:alphaModFix/>
              </a:blip>
              <a:srcRect/>
              <a:stretch/>
            </p:blipFill>
            <p:spPr>
              <a:xfrm>
                <a:off x="2694000" y="3144792"/>
                <a:ext cx="613440" cy="613440"/>
              </a:xfrm>
              <a:prstGeom prst="rect">
                <a:avLst/>
              </a:prstGeom>
              <a:noFill/>
              <a:ln>
                <a:noFill/>
              </a:ln>
            </p:spPr>
          </p:pic>
          <p:pic>
            <p:nvPicPr>
              <p:cNvPr id="287" name="Google Shape;287;p5"/>
              <p:cNvPicPr preferRelativeResize="0"/>
              <p:nvPr/>
            </p:nvPicPr>
            <p:blipFill rotWithShape="1">
              <a:blip r:embed="rId7">
                <a:alphaModFix/>
              </a:blip>
              <a:srcRect/>
              <a:stretch/>
            </p:blipFill>
            <p:spPr>
              <a:xfrm>
                <a:off x="2631310" y="3212854"/>
                <a:ext cx="310709" cy="310709"/>
              </a:xfrm>
              <a:prstGeom prst="rect">
                <a:avLst/>
              </a:prstGeom>
              <a:noFill/>
              <a:ln>
                <a:noFill/>
              </a:ln>
            </p:spPr>
          </p:pic>
        </p:grpSp>
      </p:grpSp>
      <p:grpSp>
        <p:nvGrpSpPr>
          <p:cNvPr id="288" name="Google Shape;288;p5"/>
          <p:cNvGrpSpPr/>
          <p:nvPr/>
        </p:nvGrpSpPr>
        <p:grpSpPr>
          <a:xfrm>
            <a:off x="4054037" y="0"/>
            <a:ext cx="4101423" cy="6858000"/>
            <a:chOff x="4054037" y="0"/>
            <a:chExt cx="4101423" cy="6858000"/>
          </a:xfrm>
        </p:grpSpPr>
        <p:sp>
          <p:nvSpPr>
            <p:cNvPr id="289" name="Google Shape;289;p5"/>
            <p:cNvSpPr/>
            <p:nvPr/>
          </p:nvSpPr>
          <p:spPr>
            <a:xfrm>
              <a:off x="4054037" y="0"/>
              <a:ext cx="4101423" cy="6858000"/>
            </a:xfrm>
            <a:prstGeom prst="rect">
              <a:avLst/>
            </a:prstGeom>
            <a:solidFill>
              <a:srgbClr val="CBD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0" name="Google Shape;290;p5"/>
            <p:cNvSpPr txBox="1"/>
            <p:nvPr/>
          </p:nvSpPr>
          <p:spPr>
            <a:xfrm>
              <a:off x="5034467" y="1761363"/>
              <a:ext cx="2211904" cy="7848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1600"/>
                <a:buFont typeface="Roboto"/>
                <a:buNone/>
              </a:pPr>
              <a:r>
                <a:rPr lang="en-US" sz="1600" b="0" i="0" u="none" strike="noStrike" cap="none">
                  <a:solidFill>
                    <a:schemeClr val="dk2"/>
                  </a:solidFill>
                  <a:latin typeface="Roboto"/>
                  <a:ea typeface="Roboto"/>
                  <a:cs typeface="Roboto"/>
                  <a:sym typeface="Roboto"/>
                </a:rPr>
                <a:t>The biggest gap in cybersecurity is the </a:t>
              </a:r>
              <a:r>
                <a:rPr lang="en-US" sz="1600" b="1" i="0" u="none" strike="noStrike" cap="none">
                  <a:solidFill>
                    <a:srgbClr val="214378"/>
                  </a:solidFill>
                  <a:latin typeface="Roboto"/>
                  <a:ea typeface="Roboto"/>
                  <a:cs typeface="Roboto"/>
                  <a:sym typeface="Roboto"/>
                </a:rPr>
                <a:t>shortage of talent</a:t>
              </a:r>
              <a:r>
                <a:rPr lang="en-US" sz="1600" b="0" i="0" u="none" strike="noStrike" cap="none">
                  <a:solidFill>
                    <a:srgbClr val="214378"/>
                  </a:solidFill>
                  <a:latin typeface="Roboto"/>
                  <a:ea typeface="Roboto"/>
                  <a:cs typeface="Roboto"/>
                  <a:sym typeface="Roboto"/>
                </a:rPr>
                <a:t>.</a:t>
              </a:r>
              <a:endParaRPr sz="1600" b="0" i="0" u="none" strike="noStrike" cap="none">
                <a:solidFill>
                  <a:srgbClr val="214378"/>
                </a:solidFill>
                <a:latin typeface="Arial"/>
                <a:ea typeface="Arial"/>
                <a:cs typeface="Arial"/>
                <a:sym typeface="Arial"/>
              </a:endParaRPr>
            </a:p>
          </p:txBody>
        </p:sp>
        <p:sp>
          <p:nvSpPr>
            <p:cNvPr id="291" name="Google Shape;291;p5"/>
            <p:cNvSpPr/>
            <p:nvPr/>
          </p:nvSpPr>
          <p:spPr>
            <a:xfrm>
              <a:off x="5106575" y="3861124"/>
              <a:ext cx="1987544"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1500"/>
                <a:buFont typeface="Roboto"/>
                <a:buNone/>
              </a:pPr>
              <a:r>
                <a:rPr lang="en-US" sz="1500" b="1" i="0" u="none" strike="noStrike" cap="none">
                  <a:solidFill>
                    <a:schemeClr val="dk2"/>
                  </a:solidFill>
                  <a:latin typeface="Roboto"/>
                  <a:ea typeface="Roboto"/>
                  <a:cs typeface="Roboto"/>
                  <a:sym typeface="Roboto"/>
                </a:rPr>
                <a:t>2.93M</a:t>
              </a:r>
              <a:endParaRPr sz="1800" b="0" i="0" u="none" strike="noStrike" cap="none">
                <a:solidFill>
                  <a:schemeClr val="dk2"/>
                </a:solidFill>
                <a:latin typeface="Roboto"/>
                <a:ea typeface="Roboto"/>
                <a:cs typeface="Roboto"/>
                <a:sym typeface="Roboto"/>
              </a:endParaRPr>
            </a:p>
            <a:p>
              <a:pPr marL="0" marR="0" lvl="0" indent="0" algn="ctr" rtl="0">
                <a:lnSpc>
                  <a:spcPct val="100000"/>
                </a:lnSpc>
                <a:spcBef>
                  <a:spcPts val="0"/>
                </a:spcBef>
                <a:spcAft>
                  <a:spcPts val="0"/>
                </a:spcAft>
                <a:buClr>
                  <a:schemeClr val="dk2"/>
                </a:buClr>
                <a:buSzPts val="1050"/>
                <a:buFont typeface="Roboto"/>
                <a:buNone/>
              </a:pPr>
              <a:r>
                <a:rPr lang="en-US" sz="1050" b="0" i="0" u="none" strike="noStrike" cap="none">
                  <a:solidFill>
                    <a:schemeClr val="dk2"/>
                  </a:solidFill>
                  <a:latin typeface="Roboto"/>
                  <a:ea typeface="Roboto"/>
                  <a:cs typeface="Roboto"/>
                  <a:sym typeface="Roboto"/>
                </a:rPr>
                <a:t>Unfilled cybersecurity jobs</a:t>
              </a:r>
              <a:r>
                <a:rPr lang="en-US" sz="1050" b="0" i="0" u="none" strike="noStrike" cap="none" baseline="30000">
                  <a:solidFill>
                    <a:schemeClr val="dk2"/>
                  </a:solidFill>
                  <a:latin typeface="Roboto"/>
                  <a:ea typeface="Roboto"/>
                  <a:cs typeface="Roboto"/>
                  <a:sym typeface="Roboto"/>
                </a:rPr>
                <a:t>3</a:t>
              </a:r>
              <a:r>
                <a:rPr lang="en-US" sz="1050" b="0" i="0" u="none" strike="noStrike" cap="none">
                  <a:solidFill>
                    <a:schemeClr val="dk2"/>
                  </a:solidFill>
                  <a:latin typeface="Roboto"/>
                  <a:ea typeface="Roboto"/>
                  <a:cs typeface="Roboto"/>
                  <a:sym typeface="Roboto"/>
                </a:rPr>
                <a:t> </a:t>
              </a:r>
              <a:endParaRPr sz="2400" b="0" i="0" u="none" strike="noStrike" cap="none">
                <a:solidFill>
                  <a:schemeClr val="dk2"/>
                </a:solidFill>
                <a:latin typeface="Roboto"/>
                <a:ea typeface="Roboto"/>
                <a:cs typeface="Roboto"/>
                <a:sym typeface="Roboto"/>
              </a:endParaRPr>
            </a:p>
          </p:txBody>
        </p:sp>
        <p:pic>
          <p:nvPicPr>
            <p:cNvPr id="292" name="Google Shape;292;p5"/>
            <p:cNvPicPr preferRelativeResize="0"/>
            <p:nvPr/>
          </p:nvPicPr>
          <p:blipFill rotWithShape="1">
            <a:blip r:embed="rId8">
              <a:alphaModFix/>
            </a:blip>
            <a:srcRect/>
            <a:stretch/>
          </p:blipFill>
          <p:spPr>
            <a:xfrm>
              <a:off x="5730352" y="3063352"/>
              <a:ext cx="731296" cy="731296"/>
            </a:xfrm>
            <a:prstGeom prst="rect">
              <a:avLst/>
            </a:prstGeom>
            <a:noFill/>
            <a:ln>
              <a:noFill/>
            </a:ln>
          </p:spPr>
        </p:pic>
      </p:grpSp>
      <p:grpSp>
        <p:nvGrpSpPr>
          <p:cNvPr id="293" name="Google Shape;293;p5"/>
          <p:cNvGrpSpPr/>
          <p:nvPr/>
        </p:nvGrpSpPr>
        <p:grpSpPr>
          <a:xfrm>
            <a:off x="8154905" y="-163290"/>
            <a:ext cx="4043002" cy="6858000"/>
            <a:chOff x="8154905" y="-163290"/>
            <a:chExt cx="4043002" cy="6858000"/>
          </a:xfrm>
        </p:grpSpPr>
        <p:sp>
          <p:nvSpPr>
            <p:cNvPr id="294" name="Google Shape;294;p5"/>
            <p:cNvSpPr/>
            <p:nvPr/>
          </p:nvSpPr>
          <p:spPr>
            <a:xfrm>
              <a:off x="8154905" y="-163290"/>
              <a:ext cx="4043002"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95" name="Google Shape;295;p5"/>
            <p:cNvGrpSpPr/>
            <p:nvPr/>
          </p:nvGrpSpPr>
          <p:grpSpPr>
            <a:xfrm>
              <a:off x="8605262" y="1744210"/>
              <a:ext cx="3005713" cy="3131977"/>
              <a:chOff x="8605262" y="1744210"/>
              <a:chExt cx="3005713" cy="3131977"/>
            </a:xfrm>
          </p:grpSpPr>
          <p:sp>
            <p:nvSpPr>
              <p:cNvPr id="296" name="Google Shape;296;p5"/>
              <p:cNvSpPr/>
              <p:nvPr/>
            </p:nvSpPr>
            <p:spPr>
              <a:xfrm>
                <a:off x="9398278" y="4240975"/>
                <a:ext cx="1746120" cy="577081"/>
              </a:xfrm>
              <a:prstGeom prst="rect">
                <a:avLst/>
              </a:prstGeom>
              <a:noFill/>
              <a:ln>
                <a:noFill/>
              </a:ln>
            </p:spPr>
            <p:txBody>
              <a:bodyPr spcFirstLastPara="1" wrap="square" lIns="91425" tIns="45700" rIns="91425" bIns="45700" anchor="t" anchorCtr="0">
                <a:noAutofit/>
              </a:bodyPr>
              <a:lstStyle/>
              <a:p>
                <a:pPr marL="0" marR="0" lvl="0" indent="0" algn="l" rtl="0">
                  <a:lnSpc>
                    <a:spcPct val="127272"/>
                  </a:lnSpc>
                  <a:spcBef>
                    <a:spcPts val="0"/>
                  </a:spcBef>
                  <a:spcAft>
                    <a:spcPts val="0"/>
                  </a:spcAft>
                  <a:buClr>
                    <a:schemeClr val="dk2"/>
                  </a:buClr>
                  <a:buSzPts val="1100"/>
                  <a:buFont typeface="Roboto"/>
                  <a:buNone/>
                </a:pPr>
                <a:r>
                  <a:rPr lang="en-US" sz="1100" b="0" i="0" u="none" strike="noStrike" cap="none" dirty="0">
                    <a:solidFill>
                      <a:schemeClr val="dk2"/>
                    </a:solidFill>
                    <a:latin typeface="Roboto"/>
                    <a:ea typeface="Roboto"/>
                    <a:cs typeface="Roboto"/>
                    <a:sym typeface="Roboto"/>
                  </a:rPr>
                  <a:t>Traditional e-learning is scalable but </a:t>
                </a:r>
                <a:r>
                  <a:rPr lang="en-US" sz="1100" b="1" i="0" u="none" strike="noStrike" cap="none" dirty="0">
                    <a:solidFill>
                      <a:schemeClr val="dk2"/>
                    </a:solidFill>
                    <a:latin typeface="Roboto"/>
                    <a:ea typeface="Roboto"/>
                    <a:cs typeface="Roboto"/>
                    <a:sym typeface="Roboto"/>
                  </a:rPr>
                  <a:t>not effective or hands-on</a:t>
                </a:r>
                <a:r>
                  <a:rPr lang="en-US" sz="1100" b="0" i="0" u="none" strike="noStrike" cap="none" dirty="0">
                    <a:solidFill>
                      <a:schemeClr val="dk2"/>
                    </a:solidFill>
                    <a:latin typeface="Roboto"/>
                    <a:ea typeface="Roboto"/>
                    <a:cs typeface="Roboto"/>
                    <a:sym typeface="Roboto"/>
                  </a:rPr>
                  <a:t>.</a:t>
                </a:r>
                <a:endParaRPr sz="1100" b="0" i="0" u="none" strike="noStrike" cap="none" dirty="0">
                  <a:solidFill>
                    <a:schemeClr val="dk2"/>
                  </a:solidFill>
                  <a:latin typeface="Roboto"/>
                  <a:ea typeface="Roboto"/>
                  <a:cs typeface="Roboto"/>
                  <a:sym typeface="Roboto"/>
                </a:endParaRPr>
              </a:p>
            </p:txBody>
          </p:sp>
          <p:sp>
            <p:nvSpPr>
              <p:cNvPr id="297" name="Google Shape;297;p5"/>
              <p:cNvSpPr/>
              <p:nvPr/>
            </p:nvSpPr>
            <p:spPr>
              <a:xfrm>
                <a:off x="9398278" y="2957949"/>
                <a:ext cx="2212697" cy="738664"/>
              </a:xfrm>
              <a:prstGeom prst="rect">
                <a:avLst/>
              </a:prstGeom>
              <a:noFill/>
              <a:ln>
                <a:noFill/>
              </a:ln>
            </p:spPr>
            <p:txBody>
              <a:bodyPr spcFirstLastPara="1" wrap="square" lIns="91425" tIns="45700" rIns="91425" bIns="45700" anchor="t" anchorCtr="0">
                <a:noAutofit/>
              </a:bodyPr>
              <a:lstStyle/>
              <a:p>
                <a:pPr marL="0" marR="0" lvl="0" indent="0" algn="l" rtl="0">
                  <a:lnSpc>
                    <a:spcPct val="127272"/>
                  </a:lnSpc>
                  <a:spcBef>
                    <a:spcPts val="0"/>
                  </a:spcBef>
                  <a:spcAft>
                    <a:spcPts val="0"/>
                  </a:spcAft>
                  <a:buClr>
                    <a:schemeClr val="dk2"/>
                  </a:buClr>
                  <a:buSzPts val="1100"/>
                  <a:buFont typeface="Roboto"/>
                  <a:buNone/>
                </a:pPr>
                <a:r>
                  <a:rPr lang="en-US" sz="1100" b="0" i="0" u="none" strike="noStrike" cap="none">
                    <a:solidFill>
                      <a:schemeClr val="dk2"/>
                    </a:solidFill>
                    <a:latin typeface="Roboto"/>
                    <a:ea typeface="Roboto"/>
                    <a:cs typeface="Roboto"/>
                    <a:sym typeface="Roboto"/>
                  </a:rPr>
                  <a:t>Cyber range simulations are the most effective but existing versions are </a:t>
                </a:r>
                <a:r>
                  <a:rPr lang="en-US" sz="1100" b="1" i="0" u="none" strike="noStrike" cap="none">
                    <a:solidFill>
                      <a:schemeClr val="dk2"/>
                    </a:solidFill>
                    <a:latin typeface="Roboto"/>
                    <a:ea typeface="Roboto"/>
                    <a:cs typeface="Roboto"/>
                    <a:sym typeface="Roboto"/>
                  </a:rPr>
                  <a:t>not scalable</a:t>
                </a:r>
                <a:r>
                  <a:rPr lang="en-US" sz="1100" b="0" i="0" u="none" strike="noStrike" cap="none">
                    <a:solidFill>
                      <a:schemeClr val="dk2"/>
                    </a:solidFill>
                    <a:latin typeface="Roboto"/>
                    <a:ea typeface="Roboto"/>
                    <a:cs typeface="Roboto"/>
                    <a:sym typeface="Roboto"/>
                  </a:rPr>
                  <a:t>: only available to large banks &amp; government.</a:t>
                </a:r>
                <a:endParaRPr sz="1100" b="0" i="0" u="none" strike="noStrike" cap="none">
                  <a:solidFill>
                    <a:schemeClr val="dk2"/>
                  </a:solidFill>
                  <a:latin typeface="Arial"/>
                  <a:ea typeface="Arial"/>
                  <a:cs typeface="Arial"/>
                  <a:sym typeface="Arial"/>
                </a:endParaRPr>
              </a:p>
            </p:txBody>
          </p:sp>
          <p:sp>
            <p:nvSpPr>
              <p:cNvPr id="298" name="Google Shape;298;p5"/>
              <p:cNvSpPr txBox="1"/>
              <p:nvPr/>
            </p:nvSpPr>
            <p:spPr>
              <a:xfrm>
                <a:off x="8937524" y="1744210"/>
                <a:ext cx="2296533"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1600"/>
                  <a:buFont typeface="Roboto"/>
                  <a:buNone/>
                </a:pPr>
                <a:r>
                  <a:rPr lang="en-US" sz="1600" b="0" i="0" u="none" strike="noStrike" cap="none">
                    <a:solidFill>
                      <a:schemeClr val="dk2"/>
                    </a:solidFill>
                    <a:latin typeface="Roboto"/>
                    <a:ea typeface="Roboto"/>
                    <a:cs typeface="Roboto"/>
                    <a:sym typeface="Roboto"/>
                  </a:rPr>
                  <a:t>Today’s cybersecurity training solutions</a:t>
                </a:r>
                <a:r>
                  <a:rPr lang="en-US" sz="1600" b="0" i="0" u="none" strike="noStrike" cap="none">
                    <a:solidFill>
                      <a:srgbClr val="000000"/>
                    </a:solidFill>
                    <a:latin typeface="Roboto"/>
                    <a:ea typeface="Roboto"/>
                    <a:cs typeface="Roboto"/>
                    <a:sym typeface="Roboto"/>
                  </a:rPr>
                  <a:t> </a:t>
                </a:r>
                <a:r>
                  <a:rPr lang="en-US" sz="1600" b="1" i="0" u="none" strike="noStrike" cap="none">
                    <a:solidFill>
                      <a:schemeClr val="accent3"/>
                    </a:solidFill>
                    <a:latin typeface="Roboto"/>
                    <a:ea typeface="Roboto"/>
                    <a:cs typeface="Roboto"/>
                    <a:sym typeface="Roboto"/>
                  </a:rPr>
                  <a:t>fail to satisfy</a:t>
                </a:r>
                <a:r>
                  <a:rPr lang="en-US" sz="1600" b="1" i="0" u="none" strike="noStrike" cap="none">
                    <a:solidFill>
                      <a:srgbClr val="000000"/>
                    </a:solidFill>
                    <a:latin typeface="Roboto"/>
                    <a:ea typeface="Roboto"/>
                    <a:cs typeface="Roboto"/>
                    <a:sym typeface="Roboto"/>
                  </a:rPr>
                  <a:t> </a:t>
                </a:r>
                <a:r>
                  <a:rPr lang="en-US" sz="1600" b="0" i="0" u="none" strike="noStrike" cap="none">
                    <a:solidFill>
                      <a:schemeClr val="dk2"/>
                    </a:solidFill>
                    <a:latin typeface="Roboto"/>
                    <a:ea typeface="Roboto"/>
                    <a:cs typeface="Roboto"/>
                    <a:sym typeface="Roboto"/>
                  </a:rPr>
                  <a:t>the needs of the market.</a:t>
                </a:r>
                <a:endParaRPr sz="1600" b="0" i="0" u="none" strike="noStrike" cap="none">
                  <a:solidFill>
                    <a:schemeClr val="dk2"/>
                  </a:solidFill>
                  <a:latin typeface="Roboto"/>
                  <a:ea typeface="Roboto"/>
                  <a:cs typeface="Roboto"/>
                  <a:sym typeface="Roboto"/>
                </a:endParaRPr>
              </a:p>
            </p:txBody>
          </p:sp>
          <p:pic>
            <p:nvPicPr>
              <p:cNvPr id="299" name="Google Shape;299;p5"/>
              <p:cNvPicPr preferRelativeResize="0"/>
              <p:nvPr/>
            </p:nvPicPr>
            <p:blipFill rotWithShape="1">
              <a:blip r:embed="rId9">
                <a:alphaModFix/>
              </a:blip>
              <a:srcRect/>
              <a:stretch/>
            </p:blipFill>
            <p:spPr>
              <a:xfrm>
                <a:off x="8605262" y="4145769"/>
                <a:ext cx="730418" cy="730418"/>
              </a:xfrm>
              <a:prstGeom prst="rect">
                <a:avLst/>
              </a:prstGeom>
              <a:noFill/>
              <a:ln>
                <a:noFill/>
              </a:ln>
            </p:spPr>
          </p:pic>
          <p:pic>
            <p:nvPicPr>
              <p:cNvPr id="300" name="Google Shape;300;p5"/>
              <p:cNvPicPr preferRelativeResize="0"/>
              <p:nvPr/>
            </p:nvPicPr>
            <p:blipFill rotWithShape="1">
              <a:blip r:embed="rId10">
                <a:alphaModFix/>
              </a:blip>
              <a:srcRect/>
              <a:stretch/>
            </p:blipFill>
            <p:spPr>
              <a:xfrm>
                <a:off x="8605262" y="2966899"/>
                <a:ext cx="730418" cy="730418"/>
              </a:xfrm>
              <a:prstGeom prst="rect">
                <a:avLst/>
              </a:prstGeom>
              <a:noFill/>
              <a:ln>
                <a:noFill/>
              </a:ln>
            </p:spPr>
          </p:pic>
        </p:grpSp>
      </p:grpSp>
      <p:sp>
        <p:nvSpPr>
          <p:cNvPr id="301" name="Google Shape;301;p5"/>
          <p:cNvSpPr/>
          <p:nvPr/>
        </p:nvSpPr>
        <p:spPr>
          <a:xfrm rot="5400000">
            <a:off x="3943652" y="566900"/>
            <a:ext cx="183033" cy="549986"/>
          </a:xfrm>
          <a:prstGeom prst="flowChartProcess">
            <a:avLst/>
          </a:prstGeom>
          <a:solidFill>
            <a:srgbClr val="1623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2" name="Google Shape;302;p5"/>
          <p:cNvSpPr/>
          <p:nvPr/>
        </p:nvSpPr>
        <p:spPr>
          <a:xfrm rot="5400000">
            <a:off x="8136791" y="642423"/>
            <a:ext cx="181817" cy="54998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3" name="Google Shape;303;p5"/>
          <p:cNvSpPr/>
          <p:nvPr/>
        </p:nvSpPr>
        <p:spPr>
          <a:xfrm rot="5400000">
            <a:off x="4017512" y="850783"/>
            <a:ext cx="183034" cy="702984"/>
          </a:xfrm>
          <a:prstGeom prst="flowChartProcess">
            <a:avLst/>
          </a:prstGeom>
          <a:solidFill>
            <a:srgbClr val="1623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4" name="Google Shape;304;p5"/>
          <p:cNvSpPr/>
          <p:nvPr/>
        </p:nvSpPr>
        <p:spPr>
          <a:xfrm rot="5400000">
            <a:off x="8126706" y="822989"/>
            <a:ext cx="181818" cy="549986"/>
          </a:xfrm>
          <a:prstGeom prst="rect">
            <a:avLst/>
          </a:prstGeom>
          <a:solidFill>
            <a:srgbClr val="CBD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5" name="Google Shape;305;p5"/>
          <p:cNvSpPr/>
          <p:nvPr/>
        </p:nvSpPr>
        <p:spPr>
          <a:xfrm rot="5400000">
            <a:off x="7999229" y="462464"/>
            <a:ext cx="183032" cy="549986"/>
          </a:xfrm>
          <a:prstGeom prst="rect">
            <a:avLst/>
          </a:prstGeom>
          <a:solidFill>
            <a:srgbClr val="CBD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5"/>
          <p:cNvSpPr/>
          <p:nvPr/>
        </p:nvSpPr>
        <p:spPr>
          <a:xfrm rot="5400000">
            <a:off x="4008225" y="626959"/>
            <a:ext cx="183034" cy="793526"/>
          </a:xfrm>
          <a:prstGeom prst="rect">
            <a:avLst/>
          </a:prstGeom>
          <a:solidFill>
            <a:srgbClr val="CBD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7" name="Google Shape;307;p5"/>
          <p:cNvSpPr/>
          <p:nvPr/>
        </p:nvSpPr>
        <p:spPr>
          <a:xfrm rot="5400000">
            <a:off x="8136791" y="5065166"/>
            <a:ext cx="181817" cy="54998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8" name="Google Shape;308;p5"/>
          <p:cNvSpPr/>
          <p:nvPr/>
        </p:nvSpPr>
        <p:spPr>
          <a:xfrm rot="5400000">
            <a:off x="8126706" y="5245732"/>
            <a:ext cx="181818" cy="549986"/>
          </a:xfrm>
          <a:prstGeom prst="rect">
            <a:avLst/>
          </a:prstGeom>
          <a:solidFill>
            <a:srgbClr val="CBD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9" name="Google Shape;309;p5"/>
          <p:cNvSpPr/>
          <p:nvPr/>
        </p:nvSpPr>
        <p:spPr>
          <a:xfrm rot="5400000">
            <a:off x="7999229" y="4885207"/>
            <a:ext cx="183032" cy="549986"/>
          </a:xfrm>
          <a:prstGeom prst="rect">
            <a:avLst/>
          </a:prstGeom>
          <a:solidFill>
            <a:srgbClr val="CBD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5"/>
          <p:cNvSpPr/>
          <p:nvPr/>
        </p:nvSpPr>
        <p:spPr>
          <a:xfrm rot="5400000">
            <a:off x="3912421" y="4884742"/>
            <a:ext cx="183033" cy="549986"/>
          </a:xfrm>
          <a:prstGeom prst="flowChartProcess">
            <a:avLst/>
          </a:prstGeom>
          <a:solidFill>
            <a:srgbClr val="1623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1" name="Google Shape;311;p5"/>
          <p:cNvSpPr/>
          <p:nvPr/>
        </p:nvSpPr>
        <p:spPr>
          <a:xfrm rot="5400000">
            <a:off x="3986281" y="5168625"/>
            <a:ext cx="183034" cy="702984"/>
          </a:xfrm>
          <a:prstGeom prst="flowChartProcess">
            <a:avLst/>
          </a:prstGeom>
          <a:solidFill>
            <a:srgbClr val="1623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2" name="Google Shape;312;p5"/>
          <p:cNvSpPr/>
          <p:nvPr/>
        </p:nvSpPr>
        <p:spPr>
          <a:xfrm rot="5400000">
            <a:off x="3976994" y="4944801"/>
            <a:ext cx="183034" cy="793526"/>
          </a:xfrm>
          <a:prstGeom prst="rect">
            <a:avLst/>
          </a:prstGeom>
          <a:solidFill>
            <a:srgbClr val="CBD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31"/>
        <p:cNvGrpSpPr/>
        <p:nvPr/>
      </p:nvGrpSpPr>
      <p:grpSpPr>
        <a:xfrm>
          <a:off x="0" y="0"/>
          <a:ext cx="0" cy="0"/>
          <a:chOff x="0" y="0"/>
          <a:chExt cx="0" cy="0"/>
        </a:xfrm>
      </p:grpSpPr>
      <p:sp>
        <p:nvSpPr>
          <p:cNvPr id="832" name="Google Shape;832;p64"/>
          <p:cNvSpPr/>
          <p:nvPr/>
        </p:nvSpPr>
        <p:spPr>
          <a:xfrm>
            <a:off x="686511" y="847293"/>
            <a:ext cx="11684783" cy="6504408"/>
          </a:xfrm>
          <a:prstGeom prst="roundRect">
            <a:avLst>
              <a:gd name="adj" fmla="val 3950"/>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3" name="Google Shape;833;p64"/>
          <p:cNvSpPr txBox="1"/>
          <p:nvPr/>
        </p:nvSpPr>
        <p:spPr>
          <a:xfrm>
            <a:off x="1198973" y="1104784"/>
            <a:ext cx="24817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AC0100"/>
                </a:solidFill>
                <a:latin typeface="Roboto"/>
                <a:ea typeface="Roboto"/>
                <a:cs typeface="Roboto"/>
                <a:sym typeface="Roboto"/>
              </a:rPr>
              <a:t>DevOps Modules</a:t>
            </a:r>
            <a:endParaRPr sz="1400" b="0" i="0" u="none" strike="noStrike" cap="none">
              <a:solidFill>
                <a:srgbClr val="000000"/>
              </a:solidFill>
              <a:latin typeface="Arial"/>
              <a:ea typeface="Arial"/>
              <a:cs typeface="Arial"/>
              <a:sym typeface="Arial"/>
            </a:endParaRPr>
          </a:p>
        </p:txBody>
      </p:sp>
      <p:pic>
        <p:nvPicPr>
          <p:cNvPr id="834" name="Google Shape;834;p64"/>
          <p:cNvPicPr preferRelativeResize="0"/>
          <p:nvPr/>
        </p:nvPicPr>
        <p:blipFill rotWithShape="1">
          <a:blip r:embed="rId3">
            <a:alphaModFix/>
          </a:blip>
          <a:srcRect/>
          <a:stretch/>
        </p:blipFill>
        <p:spPr>
          <a:xfrm>
            <a:off x="10388165" y="5260955"/>
            <a:ext cx="2226306" cy="2226306"/>
          </a:xfrm>
          <a:prstGeom prst="rect">
            <a:avLst/>
          </a:prstGeom>
          <a:noFill/>
          <a:ln>
            <a:noFill/>
          </a:ln>
        </p:spPr>
      </p:pic>
      <p:pic>
        <p:nvPicPr>
          <p:cNvPr id="835" name="Google Shape;835;p64"/>
          <p:cNvPicPr preferRelativeResize="0"/>
          <p:nvPr/>
        </p:nvPicPr>
        <p:blipFill rotWithShape="1">
          <a:blip r:embed="rId4">
            <a:alphaModFix/>
          </a:blip>
          <a:srcRect/>
          <a:stretch/>
        </p:blipFill>
        <p:spPr>
          <a:xfrm>
            <a:off x="-1086598" y="-190400"/>
            <a:ext cx="2226306" cy="2226306"/>
          </a:xfrm>
          <a:prstGeom prst="rect">
            <a:avLst/>
          </a:prstGeom>
          <a:noFill/>
          <a:ln>
            <a:noFill/>
          </a:ln>
        </p:spPr>
      </p:pic>
      <p:grpSp>
        <p:nvGrpSpPr>
          <p:cNvPr id="836" name="Google Shape;836;p64"/>
          <p:cNvGrpSpPr/>
          <p:nvPr/>
        </p:nvGrpSpPr>
        <p:grpSpPr>
          <a:xfrm>
            <a:off x="1330990" y="4511108"/>
            <a:ext cx="2506717" cy="1365470"/>
            <a:chOff x="1330990" y="4895156"/>
            <a:chExt cx="2506717" cy="1365470"/>
          </a:xfrm>
        </p:grpSpPr>
        <p:sp>
          <p:nvSpPr>
            <p:cNvPr id="837" name="Google Shape;837;p64"/>
            <p:cNvSpPr/>
            <p:nvPr/>
          </p:nvSpPr>
          <p:spPr>
            <a:xfrm>
              <a:off x="1330990" y="4895156"/>
              <a:ext cx="2506717" cy="1365470"/>
            </a:xfrm>
            <a:prstGeom prst="roundRect">
              <a:avLst>
                <a:gd name="adj" fmla="val 3950"/>
              </a:avLst>
            </a:prstGeom>
            <a:solidFill>
              <a:srgbClr val="AC010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8" name="Google Shape;838;p64"/>
            <p:cNvSpPr txBox="1"/>
            <p:nvPr/>
          </p:nvSpPr>
          <p:spPr>
            <a:xfrm>
              <a:off x="1605760" y="5126237"/>
              <a:ext cx="1167307" cy="307777"/>
            </a:xfrm>
            <a:prstGeom prst="rect">
              <a:avLst/>
            </a:prstGeom>
            <a:solidFill>
              <a:srgbClr val="AC01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Challenge</a:t>
              </a:r>
              <a:endParaRPr sz="1400" b="0" i="0" u="none" strike="noStrike" cap="none">
                <a:solidFill>
                  <a:srgbClr val="000000"/>
                </a:solidFill>
                <a:latin typeface="Arial"/>
                <a:ea typeface="Arial"/>
                <a:cs typeface="Arial"/>
                <a:sym typeface="Arial"/>
              </a:endParaRPr>
            </a:p>
          </p:txBody>
        </p:sp>
        <p:sp>
          <p:nvSpPr>
            <p:cNvPr id="839" name="Google Shape;839;p64"/>
            <p:cNvSpPr/>
            <p:nvPr/>
          </p:nvSpPr>
          <p:spPr>
            <a:xfrm>
              <a:off x="1605760" y="5510907"/>
              <a:ext cx="1885453" cy="276999"/>
            </a:xfrm>
            <a:prstGeom prst="rect">
              <a:avLst/>
            </a:prstGeom>
            <a:solidFill>
              <a:srgbClr val="AC01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Linux CLI Fundamentals</a:t>
              </a:r>
              <a:endParaRPr sz="1400" b="0" i="0" u="none" strike="noStrike" cap="none">
                <a:solidFill>
                  <a:srgbClr val="000000"/>
                </a:solidFill>
                <a:latin typeface="Arial"/>
                <a:ea typeface="Arial"/>
                <a:cs typeface="Arial"/>
                <a:sym typeface="Arial"/>
              </a:endParaRPr>
            </a:p>
          </p:txBody>
        </p:sp>
      </p:grpSp>
      <p:grpSp>
        <p:nvGrpSpPr>
          <p:cNvPr id="840" name="Google Shape;840;p64"/>
          <p:cNvGrpSpPr/>
          <p:nvPr/>
        </p:nvGrpSpPr>
        <p:grpSpPr>
          <a:xfrm>
            <a:off x="1365115" y="1673661"/>
            <a:ext cx="5539467" cy="2443923"/>
            <a:chOff x="1365115" y="2057709"/>
            <a:chExt cx="5539467" cy="2443923"/>
          </a:xfrm>
        </p:grpSpPr>
        <p:sp>
          <p:nvSpPr>
            <p:cNvPr id="841" name="Google Shape;841;p64"/>
            <p:cNvSpPr/>
            <p:nvPr/>
          </p:nvSpPr>
          <p:spPr>
            <a:xfrm>
              <a:off x="4397865" y="2057709"/>
              <a:ext cx="2506717" cy="1683903"/>
            </a:xfrm>
            <a:prstGeom prst="roundRect">
              <a:avLst>
                <a:gd name="adj" fmla="val 3950"/>
              </a:avLst>
            </a:prstGeom>
            <a:solidFill>
              <a:srgbClr val="AC010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2" name="Google Shape;842;p64"/>
            <p:cNvSpPr txBox="1"/>
            <p:nvPr/>
          </p:nvSpPr>
          <p:spPr>
            <a:xfrm>
              <a:off x="4667402" y="2261844"/>
              <a:ext cx="870751" cy="307777"/>
            </a:xfrm>
            <a:prstGeom prst="rect">
              <a:avLst/>
            </a:prstGeom>
            <a:solidFill>
              <a:srgbClr val="AC01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Docker</a:t>
              </a:r>
              <a:endParaRPr sz="1400" b="0" i="0" u="none" strike="noStrike" cap="none">
                <a:solidFill>
                  <a:srgbClr val="000000"/>
                </a:solidFill>
                <a:latin typeface="Arial"/>
                <a:ea typeface="Arial"/>
                <a:cs typeface="Arial"/>
                <a:sym typeface="Arial"/>
              </a:endParaRPr>
            </a:p>
          </p:txBody>
        </p:sp>
        <p:grpSp>
          <p:nvGrpSpPr>
            <p:cNvPr id="843" name="Google Shape;843;p64"/>
            <p:cNvGrpSpPr/>
            <p:nvPr/>
          </p:nvGrpSpPr>
          <p:grpSpPr>
            <a:xfrm>
              <a:off x="1365115" y="2063530"/>
              <a:ext cx="2506717" cy="2438102"/>
              <a:chOff x="1365115" y="2063530"/>
              <a:chExt cx="2506717" cy="2438102"/>
            </a:xfrm>
          </p:grpSpPr>
          <p:sp>
            <p:nvSpPr>
              <p:cNvPr id="844" name="Google Shape;844;p64"/>
              <p:cNvSpPr/>
              <p:nvPr/>
            </p:nvSpPr>
            <p:spPr>
              <a:xfrm>
                <a:off x="1365115" y="2063530"/>
                <a:ext cx="2506717" cy="2438102"/>
              </a:xfrm>
              <a:prstGeom prst="roundRect">
                <a:avLst>
                  <a:gd name="adj" fmla="val 3950"/>
                </a:avLst>
              </a:prstGeom>
              <a:solidFill>
                <a:srgbClr val="AC010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5" name="Google Shape;845;p64"/>
              <p:cNvSpPr txBox="1"/>
              <p:nvPr/>
            </p:nvSpPr>
            <p:spPr>
              <a:xfrm>
                <a:off x="1605760" y="2261844"/>
                <a:ext cx="923651" cy="307777"/>
              </a:xfrm>
              <a:prstGeom prst="rect">
                <a:avLst/>
              </a:prstGeom>
              <a:solidFill>
                <a:srgbClr val="AC01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DevOps</a:t>
                </a:r>
                <a:endParaRPr sz="1400" b="0" i="0" u="none" strike="noStrike" cap="none">
                  <a:solidFill>
                    <a:srgbClr val="000000"/>
                  </a:solidFill>
                  <a:latin typeface="Arial"/>
                  <a:ea typeface="Arial"/>
                  <a:cs typeface="Arial"/>
                  <a:sym typeface="Arial"/>
                </a:endParaRPr>
              </a:p>
            </p:txBody>
          </p:sp>
          <p:sp>
            <p:nvSpPr>
              <p:cNvPr id="846" name="Google Shape;846;p64"/>
              <p:cNvSpPr/>
              <p:nvPr/>
            </p:nvSpPr>
            <p:spPr>
              <a:xfrm>
                <a:off x="1605760" y="2673327"/>
                <a:ext cx="1871511" cy="1577355"/>
              </a:xfrm>
              <a:prstGeom prst="rect">
                <a:avLst/>
              </a:prstGeom>
              <a:solidFill>
                <a:srgbClr val="AC01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Module Tutorial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Web Hosting Basics (Apache)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File Management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Introductory Lab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Software Management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User Management</a:t>
                </a:r>
                <a:endParaRPr sz="1400" b="0" i="0" u="none" strike="noStrike" cap="none">
                  <a:solidFill>
                    <a:srgbClr val="000000"/>
                  </a:solidFill>
                  <a:latin typeface="Arial"/>
                  <a:ea typeface="Arial"/>
                  <a:cs typeface="Arial"/>
                  <a:sym typeface="Arial"/>
                </a:endParaRPr>
              </a:p>
            </p:txBody>
          </p:sp>
        </p:grpSp>
        <p:sp>
          <p:nvSpPr>
            <p:cNvPr id="847" name="Google Shape;847;p64"/>
            <p:cNvSpPr/>
            <p:nvPr/>
          </p:nvSpPr>
          <p:spPr>
            <a:xfrm>
              <a:off x="4664326" y="2673327"/>
              <a:ext cx="1807912" cy="723275"/>
            </a:xfrm>
            <a:prstGeom prst="rect">
              <a:avLst/>
            </a:prstGeom>
            <a:solidFill>
              <a:srgbClr val="AC01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Docker Dockerfile</a:t>
              </a:r>
              <a:endParaRPr sz="1200" b="0" i="0" u="none" strike="noStrike" cap="none">
                <a:solidFill>
                  <a:schemeClr val="lt1"/>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Docker Introduction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Docker Networking</a:t>
              </a:r>
              <a:endParaRPr sz="1400" b="0" i="0" u="none" strike="noStrike" cap="none">
                <a:solidFill>
                  <a:srgbClr val="000000"/>
                </a:solidFill>
                <a:latin typeface="Arial"/>
                <a:ea typeface="Arial"/>
                <a:cs typeface="Arial"/>
                <a:sym typeface="Arial"/>
              </a:endParaRPr>
            </a:p>
          </p:txBody>
        </p:sp>
      </p:grpSp>
      <p:grpSp>
        <p:nvGrpSpPr>
          <p:cNvPr id="848" name="Google Shape;848;p64"/>
          <p:cNvGrpSpPr/>
          <p:nvPr/>
        </p:nvGrpSpPr>
        <p:grpSpPr>
          <a:xfrm>
            <a:off x="7591093" y="1673662"/>
            <a:ext cx="2506717" cy="1683904"/>
            <a:chOff x="7591093" y="2057710"/>
            <a:chExt cx="2506717" cy="1683904"/>
          </a:xfrm>
        </p:grpSpPr>
        <p:sp>
          <p:nvSpPr>
            <p:cNvPr id="849" name="Google Shape;849;p64"/>
            <p:cNvSpPr/>
            <p:nvPr/>
          </p:nvSpPr>
          <p:spPr>
            <a:xfrm>
              <a:off x="7591093" y="2057710"/>
              <a:ext cx="2506717" cy="1683904"/>
            </a:xfrm>
            <a:prstGeom prst="roundRect">
              <a:avLst>
                <a:gd name="adj" fmla="val 3950"/>
              </a:avLst>
            </a:prstGeom>
            <a:solidFill>
              <a:srgbClr val="AC0100"/>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0" name="Google Shape;850;p64"/>
            <p:cNvSpPr txBox="1"/>
            <p:nvPr/>
          </p:nvSpPr>
          <p:spPr>
            <a:xfrm>
              <a:off x="7860630" y="2261844"/>
              <a:ext cx="854721" cy="307777"/>
            </a:xfrm>
            <a:prstGeom prst="rect">
              <a:avLst/>
            </a:prstGeom>
            <a:solidFill>
              <a:srgbClr val="AC01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HTTPS</a:t>
              </a:r>
              <a:endParaRPr sz="1400" b="0" i="0" u="none" strike="noStrike" cap="none">
                <a:solidFill>
                  <a:srgbClr val="000000"/>
                </a:solidFill>
                <a:latin typeface="Arial"/>
                <a:ea typeface="Arial"/>
                <a:cs typeface="Arial"/>
                <a:sym typeface="Arial"/>
              </a:endParaRPr>
            </a:p>
          </p:txBody>
        </p:sp>
        <p:sp>
          <p:nvSpPr>
            <p:cNvPr id="851" name="Google Shape;851;p64"/>
            <p:cNvSpPr/>
            <p:nvPr/>
          </p:nvSpPr>
          <p:spPr>
            <a:xfrm>
              <a:off x="7853562" y="2673327"/>
              <a:ext cx="2157982" cy="723275"/>
            </a:xfrm>
            <a:prstGeom prst="rect">
              <a:avLst/>
            </a:prstGeom>
            <a:solidFill>
              <a:srgbClr val="AC01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HTTPS Security: Apache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HTTPS Security: Introduction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HTTPS Security: Nginx</a:t>
              </a:r>
              <a:endParaRPr sz="1400" b="0" i="0" u="none" strike="noStrike" cap="none">
                <a:solidFill>
                  <a:srgbClr val="000000"/>
                </a:solidFill>
                <a:latin typeface="Arial"/>
                <a:ea typeface="Arial"/>
                <a:cs typeface="Arial"/>
                <a:sym typeface="Arial"/>
              </a:endParaRPr>
            </a:p>
          </p:txBody>
        </p:sp>
      </p:grpSp>
      <p:grpSp>
        <p:nvGrpSpPr>
          <p:cNvPr id="852" name="Google Shape;852;p64"/>
          <p:cNvGrpSpPr/>
          <p:nvPr/>
        </p:nvGrpSpPr>
        <p:grpSpPr>
          <a:xfrm>
            <a:off x="11402218" y="495300"/>
            <a:ext cx="345535" cy="345535"/>
            <a:chOff x="11249978" y="374194"/>
            <a:chExt cx="680517" cy="680517"/>
          </a:xfrm>
        </p:grpSpPr>
        <p:sp>
          <p:nvSpPr>
            <p:cNvPr id="853" name="Google Shape;853;p64">
              <a:hlinkClick r:id="rId5" action="ppaction://hlinksldjump"/>
            </p:cNvPr>
            <p:cNvSpPr/>
            <p:nvPr/>
          </p:nvSpPr>
          <p:spPr>
            <a:xfrm>
              <a:off x="11249978" y="374194"/>
              <a:ext cx="680517" cy="680517"/>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854" name="Google Shape;854;p64">
              <a:hlinkClick r:id="rId5" action="ppaction://hlinksldjump"/>
            </p:cNvPr>
            <p:cNvPicPr preferRelativeResize="0"/>
            <p:nvPr/>
          </p:nvPicPr>
          <p:blipFill rotWithShape="1">
            <a:blip r:embed="rId6">
              <a:alphaModFix/>
            </a:blip>
            <a:srcRect/>
            <a:stretch/>
          </p:blipFill>
          <p:spPr>
            <a:xfrm rot="10800000">
              <a:off x="11439082" y="571319"/>
              <a:ext cx="286266" cy="286266"/>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29" descr="A close up of text on a white background&#10;&#10;Description automatically generated"/>
          <p:cNvPicPr preferRelativeResize="0"/>
          <p:nvPr/>
        </p:nvPicPr>
        <p:blipFill rotWithShape="1">
          <a:blip r:embed="rId3">
            <a:alphaModFix amt="20000"/>
          </a:blip>
          <a:srcRect/>
          <a:stretch/>
        </p:blipFill>
        <p:spPr>
          <a:xfrm>
            <a:off x="3133" y="-165924"/>
            <a:ext cx="12185735" cy="7189848"/>
          </a:xfrm>
          <a:prstGeom prst="rect">
            <a:avLst/>
          </a:prstGeom>
          <a:noFill/>
          <a:ln>
            <a:noFill/>
          </a:ln>
        </p:spPr>
      </p:pic>
      <p:grpSp>
        <p:nvGrpSpPr>
          <p:cNvPr id="861" name="Google Shape;861;p29"/>
          <p:cNvGrpSpPr/>
          <p:nvPr/>
        </p:nvGrpSpPr>
        <p:grpSpPr>
          <a:xfrm>
            <a:off x="11334691" y="457200"/>
            <a:ext cx="400109" cy="400109"/>
            <a:chOff x="331697" y="5441458"/>
            <a:chExt cx="400109" cy="400109"/>
          </a:xfrm>
        </p:grpSpPr>
        <p:pic>
          <p:nvPicPr>
            <p:cNvPr id="862" name="Google Shape;862;p29">
              <a:hlinkClick r:id="rId4" action="ppaction://hlinksldjump"/>
            </p:cNvPr>
            <p:cNvPicPr preferRelativeResize="0"/>
            <p:nvPr/>
          </p:nvPicPr>
          <p:blipFill rotWithShape="1">
            <a:blip r:embed="rId5">
              <a:alphaModFix/>
            </a:blip>
            <a:srcRect/>
            <a:stretch/>
          </p:blipFill>
          <p:spPr>
            <a:xfrm rot="10800000" flipH="1">
              <a:off x="331697" y="5441458"/>
              <a:ext cx="400109" cy="400109"/>
            </a:xfrm>
            <a:prstGeom prst="rect">
              <a:avLst/>
            </a:prstGeom>
            <a:noFill/>
            <a:ln>
              <a:noFill/>
            </a:ln>
          </p:spPr>
        </p:pic>
        <p:sp>
          <p:nvSpPr>
            <p:cNvPr id="863" name="Google Shape;863;p29">
              <a:hlinkClick r:id="rId4" action="ppaction://hlinksldjump"/>
            </p:cNvPr>
            <p:cNvSpPr/>
            <p:nvPr/>
          </p:nvSpPr>
          <p:spPr>
            <a:xfrm>
              <a:off x="342946" y="5468746"/>
              <a:ext cx="345535" cy="345535"/>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864" name="Google Shape;864;p29"/>
          <p:cNvGrpSpPr/>
          <p:nvPr/>
        </p:nvGrpSpPr>
        <p:grpSpPr>
          <a:xfrm>
            <a:off x="810768" y="285023"/>
            <a:ext cx="10570464" cy="6287224"/>
            <a:chOff x="810768" y="285023"/>
            <a:chExt cx="10570464" cy="6287224"/>
          </a:xfrm>
        </p:grpSpPr>
        <p:grpSp>
          <p:nvGrpSpPr>
            <p:cNvPr id="865" name="Google Shape;865;p29"/>
            <p:cNvGrpSpPr/>
            <p:nvPr/>
          </p:nvGrpSpPr>
          <p:grpSpPr>
            <a:xfrm>
              <a:off x="810768" y="285023"/>
              <a:ext cx="10570464" cy="6287224"/>
              <a:chOff x="810768" y="285023"/>
              <a:chExt cx="10570464" cy="6287224"/>
            </a:xfrm>
          </p:grpSpPr>
          <p:pic>
            <p:nvPicPr>
              <p:cNvPr id="866" name="Google Shape;866;p29" descr="A screenshot of a computer screen&#10;&#10;Description automatically generated"/>
              <p:cNvPicPr preferRelativeResize="0"/>
              <p:nvPr/>
            </p:nvPicPr>
            <p:blipFill rotWithShape="1">
              <a:blip r:embed="rId6">
                <a:alphaModFix/>
              </a:blip>
              <a:srcRect/>
              <a:stretch/>
            </p:blipFill>
            <p:spPr>
              <a:xfrm>
                <a:off x="810768" y="285023"/>
                <a:ext cx="10570464" cy="6287224"/>
              </a:xfrm>
              <a:prstGeom prst="rect">
                <a:avLst/>
              </a:prstGeom>
              <a:noFill/>
              <a:ln>
                <a:noFill/>
              </a:ln>
            </p:spPr>
          </p:pic>
          <p:pic>
            <p:nvPicPr>
              <p:cNvPr id="867" name="Google Shape;867;p29"/>
              <p:cNvPicPr preferRelativeResize="0"/>
              <p:nvPr/>
            </p:nvPicPr>
            <p:blipFill rotWithShape="1">
              <a:blip r:embed="rId7">
                <a:alphaModFix/>
              </a:blip>
              <a:srcRect/>
              <a:stretch/>
            </p:blipFill>
            <p:spPr>
              <a:xfrm>
                <a:off x="2084257" y="728374"/>
                <a:ext cx="1444251" cy="4392266"/>
              </a:xfrm>
              <a:prstGeom prst="rect">
                <a:avLst/>
              </a:prstGeom>
              <a:noFill/>
              <a:ln>
                <a:noFill/>
              </a:ln>
            </p:spPr>
          </p:pic>
          <p:sp>
            <p:nvSpPr>
              <p:cNvPr id="868" name="Google Shape;868;p29"/>
              <p:cNvSpPr/>
              <p:nvPr/>
            </p:nvSpPr>
            <p:spPr>
              <a:xfrm>
                <a:off x="2087527" y="3765176"/>
                <a:ext cx="1447535" cy="1875847"/>
              </a:xfrm>
              <a:prstGeom prst="rect">
                <a:avLst/>
              </a:prstGeom>
              <a:solidFill>
                <a:srgbClr val="3E4B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9" name="Google Shape;869;p29"/>
              <p:cNvSpPr/>
              <p:nvPr/>
            </p:nvSpPr>
            <p:spPr>
              <a:xfrm>
                <a:off x="2081402" y="5424556"/>
                <a:ext cx="1447535" cy="315501"/>
              </a:xfrm>
              <a:prstGeom prst="rect">
                <a:avLst/>
              </a:prstGeom>
              <a:solidFill>
                <a:srgbClr val="2F3D5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870" name="Google Shape;870;p29"/>
              <p:cNvPicPr preferRelativeResize="0"/>
              <p:nvPr/>
            </p:nvPicPr>
            <p:blipFill rotWithShape="1">
              <a:blip r:embed="rId8">
                <a:alphaModFix/>
              </a:blip>
              <a:srcRect/>
              <a:stretch/>
            </p:blipFill>
            <p:spPr>
              <a:xfrm>
                <a:off x="3245248" y="5491615"/>
                <a:ext cx="217383" cy="165884"/>
              </a:xfrm>
              <a:prstGeom prst="rect">
                <a:avLst/>
              </a:prstGeom>
              <a:noFill/>
              <a:ln>
                <a:noFill/>
              </a:ln>
            </p:spPr>
          </p:pic>
          <p:sp>
            <p:nvSpPr>
              <p:cNvPr id="871" name="Google Shape;871;p29"/>
              <p:cNvSpPr/>
              <p:nvPr/>
            </p:nvSpPr>
            <p:spPr>
              <a:xfrm>
                <a:off x="3528937" y="728375"/>
                <a:ext cx="6508867" cy="5003934"/>
              </a:xfrm>
              <a:prstGeom prst="rect">
                <a:avLst/>
              </a:prstGeom>
              <a:solidFill>
                <a:srgbClr val="ECED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72" name="Google Shape;872;p29"/>
              <p:cNvSpPr/>
              <p:nvPr/>
            </p:nvSpPr>
            <p:spPr>
              <a:xfrm>
                <a:off x="10015370" y="3610793"/>
                <a:ext cx="71417" cy="2121515"/>
              </a:xfrm>
              <a:prstGeom prst="roundRect">
                <a:avLst>
                  <a:gd name="adj" fmla="val 16667"/>
                </a:avLst>
              </a:prstGeom>
              <a:solidFill>
                <a:srgbClr val="FDFB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873" name="Google Shape;873;p29"/>
              <p:cNvPicPr preferRelativeResize="0"/>
              <p:nvPr/>
            </p:nvPicPr>
            <p:blipFill rotWithShape="1">
              <a:blip r:embed="rId9">
                <a:alphaModFix/>
              </a:blip>
              <a:srcRect/>
              <a:stretch/>
            </p:blipFill>
            <p:spPr>
              <a:xfrm>
                <a:off x="2101625" y="3076811"/>
                <a:ext cx="988080" cy="231539"/>
              </a:xfrm>
              <a:prstGeom prst="rect">
                <a:avLst/>
              </a:prstGeom>
              <a:noFill/>
              <a:ln>
                <a:noFill/>
              </a:ln>
            </p:spPr>
          </p:pic>
        </p:grpSp>
        <p:grpSp>
          <p:nvGrpSpPr>
            <p:cNvPr id="874" name="Google Shape;874;p29"/>
            <p:cNvGrpSpPr/>
            <p:nvPr/>
          </p:nvGrpSpPr>
          <p:grpSpPr>
            <a:xfrm>
              <a:off x="2089390" y="722112"/>
              <a:ext cx="1437920" cy="4564996"/>
              <a:chOff x="-22168" y="1783523"/>
              <a:chExt cx="2071787" cy="5966069"/>
            </a:xfrm>
          </p:grpSpPr>
          <p:pic>
            <p:nvPicPr>
              <p:cNvPr id="875" name="Google Shape;875;p29"/>
              <p:cNvPicPr preferRelativeResize="0"/>
              <p:nvPr/>
            </p:nvPicPr>
            <p:blipFill rotWithShape="1">
              <a:blip r:embed="rId10">
                <a:alphaModFix/>
              </a:blip>
              <a:srcRect/>
              <a:stretch/>
            </p:blipFill>
            <p:spPr>
              <a:xfrm>
                <a:off x="-22168" y="1783523"/>
                <a:ext cx="2064061" cy="5966069"/>
              </a:xfrm>
              <a:prstGeom prst="rect">
                <a:avLst/>
              </a:prstGeom>
              <a:noFill/>
              <a:ln>
                <a:noFill/>
              </a:ln>
            </p:spPr>
          </p:pic>
          <p:sp>
            <p:nvSpPr>
              <p:cNvPr id="876" name="Google Shape;876;p29"/>
              <p:cNvSpPr/>
              <p:nvPr/>
            </p:nvSpPr>
            <p:spPr>
              <a:xfrm>
                <a:off x="1703362" y="2352957"/>
                <a:ext cx="346257" cy="345534"/>
              </a:xfrm>
              <a:prstGeom prst="rect">
                <a:avLst/>
              </a:prstGeom>
              <a:solidFill>
                <a:srgbClr val="3C4B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877" name="Google Shape;877;p29"/>
            <p:cNvPicPr preferRelativeResize="0"/>
            <p:nvPr/>
          </p:nvPicPr>
          <p:blipFill rotWithShape="1">
            <a:blip r:embed="rId11">
              <a:alphaModFix/>
            </a:blip>
            <a:srcRect t="6134" b="6241"/>
            <a:stretch/>
          </p:blipFill>
          <p:spPr>
            <a:xfrm>
              <a:off x="3532706" y="910671"/>
              <a:ext cx="6371680" cy="4680353"/>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882" name="Google Shape;882;p30" descr="A close up of text on a white background&#10;&#10;Description automatically generated"/>
          <p:cNvPicPr preferRelativeResize="0"/>
          <p:nvPr/>
        </p:nvPicPr>
        <p:blipFill rotWithShape="1">
          <a:blip r:embed="rId3">
            <a:alphaModFix amt="20000"/>
          </a:blip>
          <a:srcRect/>
          <a:stretch/>
        </p:blipFill>
        <p:spPr>
          <a:xfrm>
            <a:off x="3133" y="-165924"/>
            <a:ext cx="12185735" cy="7189848"/>
          </a:xfrm>
          <a:prstGeom prst="rect">
            <a:avLst/>
          </a:prstGeom>
          <a:noFill/>
          <a:ln>
            <a:noFill/>
          </a:ln>
        </p:spPr>
      </p:pic>
      <p:grpSp>
        <p:nvGrpSpPr>
          <p:cNvPr id="883" name="Google Shape;883;p30"/>
          <p:cNvGrpSpPr/>
          <p:nvPr/>
        </p:nvGrpSpPr>
        <p:grpSpPr>
          <a:xfrm>
            <a:off x="810768" y="285023"/>
            <a:ext cx="10570464" cy="6287224"/>
            <a:chOff x="810768" y="285023"/>
            <a:chExt cx="10570464" cy="6287224"/>
          </a:xfrm>
        </p:grpSpPr>
        <p:pic>
          <p:nvPicPr>
            <p:cNvPr id="884" name="Google Shape;884;p30" descr="A screenshot of a computer screen&#10;&#10;Description automatically generated"/>
            <p:cNvPicPr preferRelativeResize="0"/>
            <p:nvPr/>
          </p:nvPicPr>
          <p:blipFill rotWithShape="1">
            <a:blip r:embed="rId4">
              <a:alphaModFix/>
            </a:blip>
            <a:srcRect/>
            <a:stretch/>
          </p:blipFill>
          <p:spPr>
            <a:xfrm>
              <a:off x="810768" y="285023"/>
              <a:ext cx="10570464" cy="6287224"/>
            </a:xfrm>
            <a:prstGeom prst="rect">
              <a:avLst/>
            </a:prstGeom>
            <a:noFill/>
            <a:ln>
              <a:noFill/>
            </a:ln>
          </p:spPr>
        </p:pic>
        <p:pic>
          <p:nvPicPr>
            <p:cNvPr id="885" name="Google Shape;885;p30"/>
            <p:cNvPicPr preferRelativeResize="0"/>
            <p:nvPr/>
          </p:nvPicPr>
          <p:blipFill rotWithShape="1">
            <a:blip r:embed="rId5">
              <a:alphaModFix/>
            </a:blip>
            <a:srcRect/>
            <a:stretch/>
          </p:blipFill>
          <p:spPr>
            <a:xfrm>
              <a:off x="2092006" y="728374"/>
              <a:ext cx="7998368" cy="4392266"/>
            </a:xfrm>
            <a:prstGeom prst="rect">
              <a:avLst/>
            </a:prstGeom>
            <a:noFill/>
            <a:ln>
              <a:noFill/>
            </a:ln>
          </p:spPr>
        </p:pic>
        <p:sp>
          <p:nvSpPr>
            <p:cNvPr id="886" name="Google Shape;886;p30"/>
            <p:cNvSpPr/>
            <p:nvPr/>
          </p:nvSpPr>
          <p:spPr>
            <a:xfrm>
              <a:off x="2086304" y="3765176"/>
              <a:ext cx="1472260" cy="1875847"/>
            </a:xfrm>
            <a:prstGeom prst="rect">
              <a:avLst/>
            </a:prstGeom>
            <a:solidFill>
              <a:srgbClr val="3E4B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87" name="Google Shape;887;p30"/>
            <p:cNvSpPr/>
            <p:nvPr/>
          </p:nvSpPr>
          <p:spPr>
            <a:xfrm>
              <a:off x="2081402" y="5424556"/>
              <a:ext cx="1505697" cy="315501"/>
            </a:xfrm>
            <a:prstGeom prst="rect">
              <a:avLst/>
            </a:prstGeom>
            <a:solidFill>
              <a:srgbClr val="2F3D5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888" name="Google Shape;888;p30"/>
            <p:cNvPicPr preferRelativeResize="0"/>
            <p:nvPr/>
          </p:nvPicPr>
          <p:blipFill rotWithShape="1">
            <a:blip r:embed="rId6">
              <a:alphaModFix/>
            </a:blip>
            <a:srcRect/>
            <a:stretch/>
          </p:blipFill>
          <p:spPr>
            <a:xfrm>
              <a:off x="3245248" y="5491615"/>
              <a:ext cx="217383" cy="165884"/>
            </a:xfrm>
            <a:prstGeom prst="rect">
              <a:avLst/>
            </a:prstGeom>
            <a:noFill/>
            <a:ln>
              <a:noFill/>
            </a:ln>
          </p:spPr>
        </p:pic>
        <p:sp>
          <p:nvSpPr>
            <p:cNvPr id="889" name="Google Shape;889;p30"/>
            <p:cNvSpPr/>
            <p:nvPr/>
          </p:nvSpPr>
          <p:spPr>
            <a:xfrm>
              <a:off x="3544924" y="1297403"/>
              <a:ext cx="6563307" cy="4434905"/>
            </a:xfrm>
            <a:prstGeom prst="rect">
              <a:avLst/>
            </a:prstGeom>
            <a:solidFill>
              <a:srgbClr val="ECED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890" name="Google Shape;890;p30"/>
          <p:cNvGrpSpPr/>
          <p:nvPr/>
        </p:nvGrpSpPr>
        <p:grpSpPr>
          <a:xfrm>
            <a:off x="2098845" y="733409"/>
            <a:ext cx="1443732" cy="4387232"/>
            <a:chOff x="2098845" y="733409"/>
            <a:chExt cx="1443732" cy="4387232"/>
          </a:xfrm>
        </p:grpSpPr>
        <p:pic>
          <p:nvPicPr>
            <p:cNvPr id="891" name="Google Shape;891;p30"/>
            <p:cNvPicPr preferRelativeResize="0"/>
            <p:nvPr/>
          </p:nvPicPr>
          <p:blipFill rotWithShape="1">
            <a:blip r:embed="rId7">
              <a:alphaModFix/>
            </a:blip>
            <a:srcRect/>
            <a:stretch/>
          </p:blipFill>
          <p:spPr>
            <a:xfrm>
              <a:off x="2098845" y="733409"/>
              <a:ext cx="1443732" cy="4387232"/>
            </a:xfrm>
            <a:prstGeom prst="rect">
              <a:avLst/>
            </a:prstGeom>
            <a:noFill/>
            <a:ln>
              <a:noFill/>
            </a:ln>
          </p:spPr>
        </p:pic>
        <p:sp>
          <p:nvSpPr>
            <p:cNvPr id="892" name="Google Shape;892;p30"/>
            <p:cNvSpPr/>
            <p:nvPr/>
          </p:nvSpPr>
          <p:spPr>
            <a:xfrm>
              <a:off x="3299240" y="1152927"/>
              <a:ext cx="241946" cy="145353"/>
            </a:xfrm>
            <a:prstGeom prst="rect">
              <a:avLst/>
            </a:prstGeom>
            <a:solidFill>
              <a:srgbClr val="3C4B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893" name="Google Shape;893;p30"/>
          <p:cNvPicPr preferRelativeResize="0"/>
          <p:nvPr/>
        </p:nvPicPr>
        <p:blipFill rotWithShape="1">
          <a:blip r:embed="rId8">
            <a:alphaModFix/>
          </a:blip>
          <a:srcRect/>
          <a:stretch/>
        </p:blipFill>
        <p:spPr>
          <a:xfrm>
            <a:off x="3884993" y="1422209"/>
            <a:ext cx="5864512" cy="4218184"/>
          </a:xfrm>
          <a:prstGeom prst="rect">
            <a:avLst/>
          </a:prstGeom>
          <a:noFill/>
          <a:ln>
            <a:noFill/>
          </a:ln>
        </p:spPr>
      </p:pic>
      <p:pic>
        <p:nvPicPr>
          <p:cNvPr id="894" name="Google Shape;894;p30"/>
          <p:cNvPicPr preferRelativeResize="0"/>
          <p:nvPr/>
        </p:nvPicPr>
        <p:blipFill rotWithShape="1">
          <a:blip r:embed="rId9">
            <a:alphaModFix/>
          </a:blip>
          <a:srcRect/>
          <a:stretch/>
        </p:blipFill>
        <p:spPr>
          <a:xfrm>
            <a:off x="3624558" y="1080116"/>
            <a:ext cx="1303726" cy="217287"/>
          </a:xfrm>
          <a:prstGeom prst="rect">
            <a:avLst/>
          </a:prstGeom>
          <a:noFill/>
          <a:ln>
            <a:noFill/>
          </a:ln>
        </p:spPr>
      </p:pic>
      <p:grpSp>
        <p:nvGrpSpPr>
          <p:cNvPr id="895" name="Google Shape;895;p30"/>
          <p:cNvGrpSpPr/>
          <p:nvPr/>
        </p:nvGrpSpPr>
        <p:grpSpPr>
          <a:xfrm>
            <a:off x="11334691" y="457200"/>
            <a:ext cx="400109" cy="400109"/>
            <a:chOff x="331697" y="5441458"/>
            <a:chExt cx="400109" cy="400109"/>
          </a:xfrm>
        </p:grpSpPr>
        <p:pic>
          <p:nvPicPr>
            <p:cNvPr id="896" name="Google Shape;896;p30">
              <a:hlinkClick r:id="rId10" action="ppaction://hlinksldjump"/>
            </p:cNvPr>
            <p:cNvPicPr preferRelativeResize="0"/>
            <p:nvPr/>
          </p:nvPicPr>
          <p:blipFill rotWithShape="1">
            <a:blip r:embed="rId11">
              <a:alphaModFix/>
            </a:blip>
            <a:srcRect/>
            <a:stretch/>
          </p:blipFill>
          <p:spPr>
            <a:xfrm rot="10800000" flipH="1">
              <a:off x="331697" y="5441458"/>
              <a:ext cx="400109" cy="400109"/>
            </a:xfrm>
            <a:prstGeom prst="rect">
              <a:avLst/>
            </a:prstGeom>
            <a:noFill/>
            <a:ln>
              <a:noFill/>
            </a:ln>
          </p:spPr>
        </p:pic>
        <p:sp>
          <p:nvSpPr>
            <p:cNvPr id="897" name="Google Shape;897;p30">
              <a:hlinkClick r:id="rId10" action="ppaction://hlinksldjump"/>
            </p:cNvPr>
            <p:cNvSpPr/>
            <p:nvPr/>
          </p:nvSpPr>
          <p:spPr>
            <a:xfrm>
              <a:off x="342946" y="5468746"/>
              <a:ext cx="345535" cy="345535"/>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902" name="Google Shape;902;p31" descr="A close up of text on a white background&#10;&#10;Description automatically generated"/>
          <p:cNvPicPr preferRelativeResize="0"/>
          <p:nvPr/>
        </p:nvPicPr>
        <p:blipFill rotWithShape="1">
          <a:blip r:embed="rId3">
            <a:alphaModFix amt="20000"/>
          </a:blip>
          <a:srcRect/>
          <a:stretch/>
        </p:blipFill>
        <p:spPr>
          <a:xfrm>
            <a:off x="19591" y="0"/>
            <a:ext cx="12185735" cy="7189848"/>
          </a:xfrm>
          <a:prstGeom prst="rect">
            <a:avLst/>
          </a:prstGeom>
          <a:noFill/>
          <a:ln>
            <a:noFill/>
          </a:ln>
        </p:spPr>
      </p:pic>
      <p:grpSp>
        <p:nvGrpSpPr>
          <p:cNvPr id="903" name="Google Shape;903;p31"/>
          <p:cNvGrpSpPr/>
          <p:nvPr/>
        </p:nvGrpSpPr>
        <p:grpSpPr>
          <a:xfrm>
            <a:off x="810768" y="285023"/>
            <a:ext cx="10924032" cy="6287224"/>
            <a:chOff x="810768" y="285023"/>
            <a:chExt cx="10924032" cy="6287224"/>
          </a:xfrm>
        </p:grpSpPr>
        <p:grpSp>
          <p:nvGrpSpPr>
            <p:cNvPr id="904" name="Google Shape;904;p31"/>
            <p:cNvGrpSpPr/>
            <p:nvPr/>
          </p:nvGrpSpPr>
          <p:grpSpPr>
            <a:xfrm>
              <a:off x="11334691" y="457200"/>
              <a:ext cx="400109" cy="400109"/>
              <a:chOff x="331697" y="5441458"/>
              <a:chExt cx="400109" cy="400109"/>
            </a:xfrm>
          </p:grpSpPr>
          <p:pic>
            <p:nvPicPr>
              <p:cNvPr id="905" name="Google Shape;905;p31">
                <a:hlinkClick r:id="rId4" action="ppaction://hlinksldjump"/>
              </p:cNvPr>
              <p:cNvPicPr preferRelativeResize="0"/>
              <p:nvPr/>
            </p:nvPicPr>
            <p:blipFill rotWithShape="1">
              <a:blip r:embed="rId5">
                <a:alphaModFix/>
              </a:blip>
              <a:srcRect/>
              <a:stretch/>
            </p:blipFill>
            <p:spPr>
              <a:xfrm rot="10800000" flipH="1">
                <a:off x="331697" y="5441458"/>
                <a:ext cx="400109" cy="400109"/>
              </a:xfrm>
              <a:prstGeom prst="rect">
                <a:avLst/>
              </a:prstGeom>
              <a:noFill/>
              <a:ln>
                <a:noFill/>
              </a:ln>
            </p:spPr>
          </p:pic>
          <p:sp>
            <p:nvSpPr>
              <p:cNvPr id="906" name="Google Shape;906;p31">
                <a:hlinkClick r:id="rId4" action="ppaction://hlinksldjump"/>
              </p:cNvPr>
              <p:cNvSpPr/>
              <p:nvPr/>
            </p:nvSpPr>
            <p:spPr>
              <a:xfrm>
                <a:off x="342946" y="5468746"/>
                <a:ext cx="345535" cy="345535"/>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907" name="Google Shape;907;p31"/>
            <p:cNvGrpSpPr/>
            <p:nvPr/>
          </p:nvGrpSpPr>
          <p:grpSpPr>
            <a:xfrm>
              <a:off x="810768" y="285023"/>
              <a:ext cx="10570464" cy="6287224"/>
              <a:chOff x="810768" y="285023"/>
              <a:chExt cx="10570464" cy="6287224"/>
            </a:xfrm>
          </p:grpSpPr>
          <p:grpSp>
            <p:nvGrpSpPr>
              <p:cNvPr id="908" name="Google Shape;908;p31"/>
              <p:cNvGrpSpPr/>
              <p:nvPr/>
            </p:nvGrpSpPr>
            <p:grpSpPr>
              <a:xfrm>
                <a:off x="810768" y="285023"/>
                <a:ext cx="10570464" cy="6287224"/>
                <a:chOff x="810768" y="285023"/>
                <a:chExt cx="10570464" cy="6287224"/>
              </a:xfrm>
            </p:grpSpPr>
            <p:pic>
              <p:nvPicPr>
                <p:cNvPr id="909" name="Google Shape;909;p31" descr="A screenshot of a computer screen&#10;&#10;Description automatically generated"/>
                <p:cNvPicPr preferRelativeResize="0"/>
                <p:nvPr/>
              </p:nvPicPr>
              <p:blipFill rotWithShape="1">
                <a:blip r:embed="rId6">
                  <a:alphaModFix/>
                </a:blip>
                <a:srcRect/>
                <a:stretch/>
              </p:blipFill>
              <p:spPr>
                <a:xfrm>
                  <a:off x="810768" y="285023"/>
                  <a:ext cx="10570464" cy="6287224"/>
                </a:xfrm>
                <a:prstGeom prst="rect">
                  <a:avLst/>
                </a:prstGeom>
                <a:noFill/>
                <a:ln>
                  <a:noFill/>
                </a:ln>
              </p:spPr>
            </p:pic>
            <p:sp>
              <p:nvSpPr>
                <p:cNvPr id="910" name="Google Shape;910;p31"/>
                <p:cNvSpPr/>
                <p:nvPr/>
              </p:nvSpPr>
              <p:spPr>
                <a:xfrm>
                  <a:off x="3291002" y="1152927"/>
                  <a:ext cx="241946" cy="145353"/>
                </a:xfrm>
                <a:prstGeom prst="rect">
                  <a:avLst/>
                </a:prstGeom>
                <a:solidFill>
                  <a:srgbClr val="3C4B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11" name="Google Shape;911;p31"/>
                <p:cNvPicPr preferRelativeResize="0"/>
                <p:nvPr/>
              </p:nvPicPr>
              <p:blipFill rotWithShape="1">
                <a:blip r:embed="rId7">
                  <a:alphaModFix/>
                </a:blip>
                <a:srcRect/>
                <a:stretch/>
              </p:blipFill>
              <p:spPr>
                <a:xfrm>
                  <a:off x="2092006" y="728374"/>
                  <a:ext cx="7998368" cy="4392266"/>
                </a:xfrm>
                <a:prstGeom prst="rect">
                  <a:avLst/>
                </a:prstGeom>
                <a:noFill/>
                <a:ln>
                  <a:noFill/>
                </a:ln>
              </p:spPr>
            </p:pic>
            <p:sp>
              <p:nvSpPr>
                <p:cNvPr id="912" name="Google Shape;912;p31"/>
                <p:cNvSpPr/>
                <p:nvPr/>
              </p:nvSpPr>
              <p:spPr>
                <a:xfrm>
                  <a:off x="2087526" y="3765176"/>
                  <a:ext cx="1442810" cy="1875847"/>
                </a:xfrm>
                <a:prstGeom prst="rect">
                  <a:avLst/>
                </a:prstGeom>
                <a:solidFill>
                  <a:srgbClr val="3E4B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3" name="Google Shape;913;p31"/>
                <p:cNvSpPr/>
                <p:nvPr/>
              </p:nvSpPr>
              <p:spPr>
                <a:xfrm>
                  <a:off x="2089151" y="5424556"/>
                  <a:ext cx="1447535" cy="315501"/>
                </a:xfrm>
                <a:prstGeom prst="rect">
                  <a:avLst/>
                </a:prstGeom>
                <a:solidFill>
                  <a:srgbClr val="2F3D5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14" name="Google Shape;914;p31"/>
                <p:cNvPicPr preferRelativeResize="0"/>
                <p:nvPr/>
              </p:nvPicPr>
              <p:blipFill rotWithShape="1">
                <a:blip r:embed="rId8">
                  <a:alphaModFix/>
                </a:blip>
                <a:srcRect/>
                <a:stretch/>
              </p:blipFill>
              <p:spPr>
                <a:xfrm>
                  <a:off x="3245248" y="5499364"/>
                  <a:ext cx="217383" cy="165884"/>
                </a:xfrm>
                <a:prstGeom prst="rect">
                  <a:avLst/>
                </a:prstGeom>
                <a:noFill/>
                <a:ln>
                  <a:noFill/>
                </a:ln>
              </p:spPr>
            </p:pic>
            <p:sp>
              <p:nvSpPr>
                <p:cNvPr id="915" name="Google Shape;915;p31"/>
                <p:cNvSpPr/>
                <p:nvPr/>
              </p:nvSpPr>
              <p:spPr>
                <a:xfrm>
                  <a:off x="3536686" y="1340043"/>
                  <a:ext cx="6553687" cy="4392265"/>
                </a:xfrm>
                <a:prstGeom prst="rect">
                  <a:avLst/>
                </a:prstGeom>
                <a:solidFill>
                  <a:srgbClr val="ECED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16" name="Google Shape;916;p31"/>
                <p:cNvPicPr preferRelativeResize="0"/>
                <p:nvPr/>
              </p:nvPicPr>
              <p:blipFill rotWithShape="1">
                <a:blip r:embed="rId9">
                  <a:alphaModFix/>
                </a:blip>
                <a:srcRect/>
                <a:stretch/>
              </p:blipFill>
              <p:spPr>
                <a:xfrm>
                  <a:off x="2089117" y="733409"/>
                  <a:ext cx="1443732" cy="4387232"/>
                </a:xfrm>
                <a:prstGeom prst="rect">
                  <a:avLst/>
                </a:prstGeom>
                <a:noFill/>
                <a:ln>
                  <a:noFill/>
                </a:ln>
              </p:spPr>
            </p:pic>
            <p:sp>
              <p:nvSpPr>
                <p:cNvPr id="917" name="Google Shape;917;p31"/>
                <p:cNvSpPr/>
                <p:nvPr/>
              </p:nvSpPr>
              <p:spPr>
                <a:xfrm>
                  <a:off x="3291002" y="1152927"/>
                  <a:ext cx="241946" cy="145353"/>
                </a:xfrm>
                <a:prstGeom prst="rect">
                  <a:avLst/>
                </a:prstGeom>
                <a:solidFill>
                  <a:srgbClr val="3C4B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18" name="Google Shape;918;p31"/>
                <p:cNvPicPr preferRelativeResize="0"/>
                <p:nvPr/>
              </p:nvPicPr>
              <p:blipFill rotWithShape="1">
                <a:blip r:embed="rId10">
                  <a:alphaModFix/>
                </a:blip>
                <a:srcRect/>
                <a:stretch/>
              </p:blipFill>
              <p:spPr>
                <a:xfrm>
                  <a:off x="3618155" y="1080636"/>
                  <a:ext cx="804742" cy="213378"/>
                </a:xfrm>
                <a:prstGeom prst="rect">
                  <a:avLst/>
                </a:prstGeom>
                <a:noFill/>
                <a:ln>
                  <a:noFill/>
                </a:ln>
              </p:spPr>
            </p:pic>
            <p:sp>
              <p:nvSpPr>
                <p:cNvPr id="919" name="Google Shape;919;p31"/>
                <p:cNvSpPr/>
                <p:nvPr/>
              </p:nvSpPr>
              <p:spPr>
                <a:xfrm>
                  <a:off x="4395738" y="1143874"/>
                  <a:ext cx="167210" cy="1410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20" name="Google Shape;920;p31"/>
                <p:cNvPicPr preferRelativeResize="0"/>
                <p:nvPr/>
              </p:nvPicPr>
              <p:blipFill rotWithShape="1">
                <a:blip r:embed="rId11">
                  <a:alphaModFix/>
                </a:blip>
                <a:srcRect/>
                <a:stretch/>
              </p:blipFill>
              <p:spPr>
                <a:xfrm>
                  <a:off x="9937303" y="1445259"/>
                  <a:ext cx="100730" cy="4297680"/>
                </a:xfrm>
                <a:prstGeom prst="rect">
                  <a:avLst/>
                </a:prstGeom>
                <a:noFill/>
                <a:ln>
                  <a:noFill/>
                </a:ln>
              </p:spPr>
            </p:pic>
          </p:grpSp>
          <p:pic>
            <p:nvPicPr>
              <p:cNvPr id="921" name="Google Shape;921;p31"/>
              <p:cNvPicPr preferRelativeResize="0"/>
              <p:nvPr/>
            </p:nvPicPr>
            <p:blipFill rotWithShape="1">
              <a:blip r:embed="rId12">
                <a:alphaModFix/>
              </a:blip>
              <a:srcRect/>
              <a:stretch/>
            </p:blipFill>
            <p:spPr>
              <a:xfrm>
                <a:off x="3716339" y="1387631"/>
                <a:ext cx="6060900" cy="914400"/>
              </a:xfrm>
              <a:prstGeom prst="rect">
                <a:avLst/>
              </a:prstGeom>
              <a:noFill/>
              <a:ln>
                <a:noFill/>
              </a:ln>
            </p:spPr>
          </p:pic>
          <p:pic>
            <p:nvPicPr>
              <p:cNvPr id="922" name="Google Shape;922;p31"/>
              <p:cNvPicPr preferRelativeResize="0"/>
              <p:nvPr/>
            </p:nvPicPr>
            <p:blipFill rotWithShape="1">
              <a:blip r:embed="rId13">
                <a:alphaModFix/>
              </a:blip>
              <a:srcRect/>
              <a:stretch/>
            </p:blipFill>
            <p:spPr>
              <a:xfrm>
                <a:off x="3716339" y="4249029"/>
                <a:ext cx="6041311" cy="1476857"/>
              </a:xfrm>
              <a:prstGeom prst="rect">
                <a:avLst/>
              </a:prstGeom>
              <a:noFill/>
              <a:ln>
                <a:noFill/>
              </a:ln>
            </p:spPr>
          </p:pic>
          <p:pic>
            <p:nvPicPr>
              <p:cNvPr id="923" name="Google Shape;923;p31"/>
              <p:cNvPicPr preferRelativeResize="0"/>
              <p:nvPr/>
            </p:nvPicPr>
            <p:blipFill rotWithShape="1">
              <a:blip r:embed="rId14">
                <a:alphaModFix/>
              </a:blip>
              <a:srcRect/>
              <a:stretch/>
            </p:blipFill>
            <p:spPr>
              <a:xfrm>
                <a:off x="3726133" y="2366169"/>
                <a:ext cx="6041311" cy="1541721"/>
              </a:xfrm>
              <a:prstGeom prst="rect">
                <a:avLst/>
              </a:prstGeom>
              <a:noFill/>
              <a:ln>
                <a:noFill/>
              </a:ln>
            </p:spPr>
          </p:pic>
          <p:sp>
            <p:nvSpPr>
              <p:cNvPr id="924" name="Google Shape;924;p31"/>
              <p:cNvSpPr/>
              <p:nvPr/>
            </p:nvSpPr>
            <p:spPr>
              <a:xfrm>
                <a:off x="3965944" y="3988821"/>
                <a:ext cx="5791706" cy="2721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25" name="Google Shape;925;p31"/>
              <p:cNvPicPr preferRelativeResize="0"/>
              <p:nvPr/>
            </p:nvPicPr>
            <p:blipFill rotWithShape="1">
              <a:blip r:embed="rId15">
                <a:alphaModFix/>
              </a:blip>
              <a:srcRect/>
              <a:stretch/>
            </p:blipFill>
            <p:spPr>
              <a:xfrm>
                <a:off x="3715660" y="3987024"/>
                <a:ext cx="1202089" cy="272143"/>
              </a:xfrm>
              <a:prstGeom prst="rect">
                <a:avLst/>
              </a:prstGeom>
              <a:noFill/>
              <a:ln>
                <a:noFill/>
              </a:ln>
            </p:spPr>
          </p:pic>
        </p:grpSp>
        <p:sp>
          <p:nvSpPr>
            <p:cNvPr id="926" name="Google Shape;926;p31"/>
            <p:cNvSpPr/>
            <p:nvPr/>
          </p:nvSpPr>
          <p:spPr>
            <a:xfrm>
              <a:off x="4846320" y="4555864"/>
              <a:ext cx="516367" cy="753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7" name="Google Shape;927;p31"/>
            <p:cNvSpPr/>
            <p:nvPr/>
          </p:nvSpPr>
          <p:spPr>
            <a:xfrm>
              <a:off x="4679577" y="4800522"/>
              <a:ext cx="556478" cy="7211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8" name="Google Shape;928;p31"/>
            <p:cNvSpPr/>
            <p:nvPr/>
          </p:nvSpPr>
          <p:spPr>
            <a:xfrm>
              <a:off x="4826264" y="5041988"/>
              <a:ext cx="556478" cy="730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9" name="Google Shape;929;p31"/>
            <p:cNvSpPr/>
            <p:nvPr/>
          </p:nvSpPr>
          <p:spPr>
            <a:xfrm>
              <a:off x="4817558" y="5289995"/>
              <a:ext cx="556478" cy="743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0" name="Google Shape;930;p31"/>
            <p:cNvSpPr/>
            <p:nvPr/>
          </p:nvSpPr>
          <p:spPr>
            <a:xfrm>
              <a:off x="4762052" y="5538001"/>
              <a:ext cx="556478" cy="8658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935" name="Google Shape;935;p32" descr="A close up of text on a white background&#10;&#10;Description automatically generated"/>
          <p:cNvPicPr preferRelativeResize="0"/>
          <p:nvPr/>
        </p:nvPicPr>
        <p:blipFill rotWithShape="1">
          <a:blip r:embed="rId3">
            <a:alphaModFix amt="20000"/>
          </a:blip>
          <a:srcRect/>
          <a:stretch/>
        </p:blipFill>
        <p:spPr>
          <a:xfrm>
            <a:off x="3133" y="-165924"/>
            <a:ext cx="12185735" cy="7189848"/>
          </a:xfrm>
          <a:prstGeom prst="rect">
            <a:avLst/>
          </a:prstGeom>
          <a:noFill/>
          <a:ln>
            <a:noFill/>
          </a:ln>
        </p:spPr>
      </p:pic>
      <p:grpSp>
        <p:nvGrpSpPr>
          <p:cNvPr id="936" name="Google Shape;936;p32"/>
          <p:cNvGrpSpPr/>
          <p:nvPr/>
        </p:nvGrpSpPr>
        <p:grpSpPr>
          <a:xfrm>
            <a:off x="2089390" y="722112"/>
            <a:ext cx="1437920" cy="4564996"/>
            <a:chOff x="-22168" y="1783523"/>
            <a:chExt cx="2071787" cy="5966069"/>
          </a:xfrm>
        </p:grpSpPr>
        <p:pic>
          <p:nvPicPr>
            <p:cNvPr id="937" name="Google Shape;937;p32"/>
            <p:cNvPicPr preferRelativeResize="0"/>
            <p:nvPr/>
          </p:nvPicPr>
          <p:blipFill rotWithShape="1">
            <a:blip r:embed="rId4">
              <a:alphaModFix/>
            </a:blip>
            <a:srcRect/>
            <a:stretch/>
          </p:blipFill>
          <p:spPr>
            <a:xfrm>
              <a:off x="-22168" y="1783523"/>
              <a:ext cx="2064061" cy="5966069"/>
            </a:xfrm>
            <a:prstGeom prst="rect">
              <a:avLst/>
            </a:prstGeom>
            <a:noFill/>
            <a:ln>
              <a:noFill/>
            </a:ln>
          </p:spPr>
        </p:pic>
        <p:sp>
          <p:nvSpPr>
            <p:cNvPr id="938" name="Google Shape;938;p32"/>
            <p:cNvSpPr/>
            <p:nvPr/>
          </p:nvSpPr>
          <p:spPr>
            <a:xfrm>
              <a:off x="1703362" y="2352957"/>
              <a:ext cx="346257" cy="345534"/>
            </a:xfrm>
            <a:prstGeom prst="rect">
              <a:avLst/>
            </a:prstGeom>
            <a:solidFill>
              <a:srgbClr val="3C4B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939" name="Google Shape;939;p32"/>
          <p:cNvGrpSpPr/>
          <p:nvPr/>
        </p:nvGrpSpPr>
        <p:grpSpPr>
          <a:xfrm>
            <a:off x="810768" y="285023"/>
            <a:ext cx="10570464" cy="6287224"/>
            <a:chOff x="810768" y="285023"/>
            <a:chExt cx="10570464" cy="6287224"/>
          </a:xfrm>
        </p:grpSpPr>
        <p:pic>
          <p:nvPicPr>
            <p:cNvPr id="940" name="Google Shape;940;p32" descr="A screenshot of a computer screen&#10;&#10;Description automatically generated"/>
            <p:cNvPicPr preferRelativeResize="0"/>
            <p:nvPr/>
          </p:nvPicPr>
          <p:blipFill rotWithShape="1">
            <a:blip r:embed="rId5">
              <a:alphaModFix/>
            </a:blip>
            <a:srcRect/>
            <a:stretch/>
          </p:blipFill>
          <p:spPr>
            <a:xfrm>
              <a:off x="810768" y="285023"/>
              <a:ext cx="10570464" cy="6287224"/>
            </a:xfrm>
            <a:prstGeom prst="rect">
              <a:avLst/>
            </a:prstGeom>
            <a:noFill/>
            <a:ln>
              <a:noFill/>
            </a:ln>
          </p:spPr>
        </p:pic>
        <p:pic>
          <p:nvPicPr>
            <p:cNvPr id="941" name="Google Shape;941;p32"/>
            <p:cNvPicPr preferRelativeResize="0"/>
            <p:nvPr/>
          </p:nvPicPr>
          <p:blipFill rotWithShape="1">
            <a:blip r:embed="rId6">
              <a:alphaModFix/>
            </a:blip>
            <a:srcRect/>
            <a:stretch/>
          </p:blipFill>
          <p:spPr>
            <a:xfrm>
              <a:off x="2092006" y="728374"/>
              <a:ext cx="7998368" cy="4392266"/>
            </a:xfrm>
            <a:prstGeom prst="rect">
              <a:avLst/>
            </a:prstGeom>
            <a:noFill/>
            <a:ln>
              <a:noFill/>
            </a:ln>
          </p:spPr>
        </p:pic>
        <p:sp>
          <p:nvSpPr>
            <p:cNvPr id="942" name="Google Shape;942;p32"/>
            <p:cNvSpPr/>
            <p:nvPr/>
          </p:nvSpPr>
          <p:spPr>
            <a:xfrm>
              <a:off x="2095981" y="3765176"/>
              <a:ext cx="1440979" cy="1875847"/>
            </a:xfrm>
            <a:prstGeom prst="rect">
              <a:avLst/>
            </a:prstGeom>
            <a:solidFill>
              <a:srgbClr val="3E4B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3" name="Google Shape;943;p32"/>
            <p:cNvSpPr/>
            <p:nvPr/>
          </p:nvSpPr>
          <p:spPr>
            <a:xfrm>
              <a:off x="2094795" y="5422451"/>
              <a:ext cx="1447535" cy="315501"/>
            </a:xfrm>
            <a:prstGeom prst="rect">
              <a:avLst/>
            </a:prstGeom>
            <a:solidFill>
              <a:srgbClr val="2F3D5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44" name="Google Shape;944;p32"/>
            <p:cNvPicPr preferRelativeResize="0"/>
            <p:nvPr/>
          </p:nvPicPr>
          <p:blipFill rotWithShape="1">
            <a:blip r:embed="rId7">
              <a:alphaModFix/>
            </a:blip>
            <a:srcRect/>
            <a:stretch/>
          </p:blipFill>
          <p:spPr>
            <a:xfrm>
              <a:off x="3245248" y="5491615"/>
              <a:ext cx="217383" cy="165884"/>
            </a:xfrm>
            <a:prstGeom prst="rect">
              <a:avLst/>
            </a:prstGeom>
            <a:noFill/>
            <a:ln>
              <a:noFill/>
            </a:ln>
          </p:spPr>
        </p:pic>
        <p:sp>
          <p:nvSpPr>
            <p:cNvPr id="945" name="Google Shape;945;p32"/>
            <p:cNvSpPr/>
            <p:nvPr/>
          </p:nvSpPr>
          <p:spPr>
            <a:xfrm>
              <a:off x="3542676" y="1321626"/>
              <a:ext cx="6563033" cy="43922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946" name="Google Shape;946;p32"/>
            <p:cNvGrpSpPr/>
            <p:nvPr/>
          </p:nvGrpSpPr>
          <p:grpSpPr>
            <a:xfrm>
              <a:off x="3500435" y="1319828"/>
              <a:ext cx="4603213" cy="409917"/>
              <a:chOff x="1040263" y="917631"/>
              <a:chExt cx="4603213" cy="409917"/>
            </a:xfrm>
          </p:grpSpPr>
          <p:pic>
            <p:nvPicPr>
              <p:cNvPr id="947" name="Google Shape;947;p32"/>
              <p:cNvPicPr preferRelativeResize="0"/>
              <p:nvPr/>
            </p:nvPicPr>
            <p:blipFill rotWithShape="1">
              <a:blip r:embed="rId8">
                <a:alphaModFix/>
              </a:blip>
              <a:srcRect/>
              <a:stretch/>
            </p:blipFill>
            <p:spPr>
              <a:xfrm>
                <a:off x="1040263" y="917631"/>
                <a:ext cx="654819" cy="409917"/>
              </a:xfrm>
              <a:prstGeom prst="rect">
                <a:avLst/>
              </a:prstGeom>
              <a:noFill/>
              <a:ln>
                <a:noFill/>
              </a:ln>
            </p:spPr>
          </p:pic>
          <p:sp>
            <p:nvSpPr>
              <p:cNvPr id="948" name="Google Shape;948;p32"/>
              <p:cNvSpPr txBox="1"/>
              <p:nvPr/>
            </p:nvSpPr>
            <p:spPr>
              <a:xfrm>
                <a:off x="3788431" y="1022918"/>
                <a:ext cx="185504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414B62"/>
                    </a:solidFill>
                    <a:latin typeface="Roboto"/>
                    <a:ea typeface="Roboto"/>
                    <a:cs typeface="Roboto"/>
                    <a:sym typeface="Roboto"/>
                  </a:rPr>
                  <a:t>Executive Report</a:t>
                </a:r>
                <a:endParaRPr sz="1400" b="0" i="0" u="none" strike="noStrike" cap="none">
                  <a:solidFill>
                    <a:srgbClr val="000000"/>
                  </a:solidFill>
                  <a:latin typeface="Arial"/>
                  <a:ea typeface="Arial"/>
                  <a:cs typeface="Arial"/>
                  <a:sym typeface="Arial"/>
                </a:endParaRPr>
              </a:p>
            </p:txBody>
          </p:sp>
          <p:sp>
            <p:nvSpPr>
              <p:cNvPr id="949" name="Google Shape;949;p32"/>
              <p:cNvSpPr txBox="1"/>
              <p:nvPr/>
            </p:nvSpPr>
            <p:spPr>
              <a:xfrm>
                <a:off x="1769275" y="1022918"/>
                <a:ext cx="2029683"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414B62"/>
                    </a:solidFill>
                    <a:latin typeface="Roboto"/>
                    <a:ea typeface="Roboto"/>
                    <a:cs typeface="Roboto"/>
                    <a:sym typeface="Roboto"/>
                  </a:rPr>
                  <a:t>Acme Company April 2020 </a:t>
                </a:r>
                <a:endParaRPr sz="1400" b="0" i="0" u="none" strike="noStrike" cap="none">
                  <a:solidFill>
                    <a:srgbClr val="000000"/>
                  </a:solidFill>
                  <a:latin typeface="Arial"/>
                  <a:ea typeface="Arial"/>
                  <a:cs typeface="Arial"/>
                  <a:sym typeface="Arial"/>
                </a:endParaRPr>
              </a:p>
            </p:txBody>
          </p:sp>
        </p:grpSp>
        <p:grpSp>
          <p:nvGrpSpPr>
            <p:cNvPr id="950" name="Google Shape;950;p32"/>
            <p:cNvGrpSpPr/>
            <p:nvPr/>
          </p:nvGrpSpPr>
          <p:grpSpPr>
            <a:xfrm>
              <a:off x="2098845" y="733409"/>
              <a:ext cx="1443831" cy="4387232"/>
              <a:chOff x="2089117" y="733409"/>
              <a:chExt cx="1443831" cy="4387232"/>
            </a:xfrm>
          </p:grpSpPr>
          <p:pic>
            <p:nvPicPr>
              <p:cNvPr id="951" name="Google Shape;951;p32"/>
              <p:cNvPicPr preferRelativeResize="0"/>
              <p:nvPr/>
            </p:nvPicPr>
            <p:blipFill rotWithShape="1">
              <a:blip r:embed="rId9">
                <a:alphaModFix/>
              </a:blip>
              <a:srcRect/>
              <a:stretch/>
            </p:blipFill>
            <p:spPr>
              <a:xfrm>
                <a:off x="2089117" y="733409"/>
                <a:ext cx="1443732" cy="4387232"/>
              </a:xfrm>
              <a:prstGeom prst="rect">
                <a:avLst/>
              </a:prstGeom>
              <a:noFill/>
              <a:ln>
                <a:noFill/>
              </a:ln>
            </p:spPr>
          </p:pic>
          <p:sp>
            <p:nvSpPr>
              <p:cNvPr id="952" name="Google Shape;952;p32"/>
              <p:cNvSpPr/>
              <p:nvPr/>
            </p:nvSpPr>
            <p:spPr>
              <a:xfrm>
                <a:off x="3291002" y="1152927"/>
                <a:ext cx="241946" cy="145353"/>
              </a:xfrm>
              <a:prstGeom prst="rect">
                <a:avLst/>
              </a:prstGeom>
              <a:solidFill>
                <a:srgbClr val="3C4B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953" name="Google Shape;953;p32"/>
            <p:cNvPicPr preferRelativeResize="0"/>
            <p:nvPr/>
          </p:nvPicPr>
          <p:blipFill rotWithShape="1">
            <a:blip r:embed="rId10">
              <a:alphaModFix/>
            </a:blip>
            <a:srcRect/>
            <a:stretch/>
          </p:blipFill>
          <p:spPr>
            <a:xfrm>
              <a:off x="3615502" y="1081115"/>
              <a:ext cx="1713124" cy="219475"/>
            </a:xfrm>
            <a:prstGeom prst="rect">
              <a:avLst/>
            </a:prstGeom>
            <a:noFill/>
            <a:ln>
              <a:noFill/>
            </a:ln>
          </p:spPr>
        </p:pic>
        <p:pic>
          <p:nvPicPr>
            <p:cNvPr id="954" name="Google Shape;954;p32"/>
            <p:cNvPicPr preferRelativeResize="0"/>
            <p:nvPr/>
          </p:nvPicPr>
          <p:blipFill rotWithShape="1">
            <a:blip r:embed="rId11">
              <a:alphaModFix/>
            </a:blip>
            <a:srcRect/>
            <a:stretch/>
          </p:blipFill>
          <p:spPr>
            <a:xfrm>
              <a:off x="6836356" y="1756800"/>
              <a:ext cx="3244977" cy="570110"/>
            </a:xfrm>
            <a:prstGeom prst="rect">
              <a:avLst/>
            </a:prstGeom>
            <a:solidFill>
              <a:srgbClr val="ECEDEF"/>
            </a:solidFill>
            <a:ln>
              <a:noFill/>
            </a:ln>
          </p:spPr>
        </p:pic>
        <p:pic>
          <p:nvPicPr>
            <p:cNvPr id="955" name="Google Shape;955;p32"/>
            <p:cNvPicPr preferRelativeResize="0"/>
            <p:nvPr/>
          </p:nvPicPr>
          <p:blipFill rotWithShape="1">
            <a:blip r:embed="rId12">
              <a:alphaModFix/>
            </a:blip>
            <a:srcRect/>
            <a:stretch/>
          </p:blipFill>
          <p:spPr>
            <a:xfrm>
              <a:off x="6926443" y="2499902"/>
              <a:ext cx="3119925" cy="1230819"/>
            </a:xfrm>
            <a:prstGeom prst="rect">
              <a:avLst/>
            </a:prstGeom>
            <a:solidFill>
              <a:srgbClr val="ECEDEF"/>
            </a:solidFill>
            <a:ln>
              <a:noFill/>
            </a:ln>
          </p:spPr>
        </p:pic>
        <p:pic>
          <p:nvPicPr>
            <p:cNvPr id="956" name="Google Shape;956;p32"/>
            <p:cNvPicPr preferRelativeResize="0"/>
            <p:nvPr/>
          </p:nvPicPr>
          <p:blipFill rotWithShape="1">
            <a:blip r:embed="rId13">
              <a:alphaModFix/>
            </a:blip>
            <a:srcRect/>
            <a:stretch/>
          </p:blipFill>
          <p:spPr>
            <a:xfrm>
              <a:off x="6699150" y="1833216"/>
              <a:ext cx="167510" cy="3368529"/>
            </a:xfrm>
            <a:prstGeom prst="rect">
              <a:avLst/>
            </a:prstGeom>
            <a:solidFill>
              <a:srgbClr val="ECEDEF"/>
            </a:solidFill>
            <a:ln>
              <a:noFill/>
            </a:ln>
          </p:spPr>
        </p:pic>
        <p:pic>
          <p:nvPicPr>
            <p:cNvPr id="957" name="Google Shape;957;p32"/>
            <p:cNvPicPr preferRelativeResize="0"/>
            <p:nvPr/>
          </p:nvPicPr>
          <p:blipFill rotWithShape="1">
            <a:blip r:embed="rId14">
              <a:alphaModFix/>
            </a:blip>
            <a:srcRect/>
            <a:stretch/>
          </p:blipFill>
          <p:spPr>
            <a:xfrm>
              <a:off x="3611289" y="2379383"/>
              <a:ext cx="2887849" cy="1433874"/>
            </a:xfrm>
            <a:prstGeom prst="rect">
              <a:avLst/>
            </a:prstGeom>
            <a:solidFill>
              <a:srgbClr val="ECEDEF"/>
            </a:solidFill>
            <a:ln>
              <a:noFill/>
            </a:ln>
          </p:spPr>
        </p:pic>
        <p:pic>
          <p:nvPicPr>
            <p:cNvPr id="958" name="Google Shape;958;p32"/>
            <p:cNvPicPr preferRelativeResize="0"/>
            <p:nvPr/>
          </p:nvPicPr>
          <p:blipFill rotWithShape="1">
            <a:blip r:embed="rId15">
              <a:alphaModFix/>
            </a:blip>
            <a:srcRect/>
            <a:stretch/>
          </p:blipFill>
          <p:spPr>
            <a:xfrm>
              <a:off x="3550878" y="1786646"/>
              <a:ext cx="3156509" cy="521432"/>
            </a:xfrm>
            <a:prstGeom prst="rect">
              <a:avLst/>
            </a:prstGeom>
            <a:solidFill>
              <a:srgbClr val="ECEDEF"/>
            </a:solidFill>
            <a:ln>
              <a:noFill/>
            </a:ln>
          </p:spPr>
        </p:pic>
        <p:pic>
          <p:nvPicPr>
            <p:cNvPr id="959" name="Google Shape;959;p32"/>
            <p:cNvPicPr preferRelativeResize="0"/>
            <p:nvPr/>
          </p:nvPicPr>
          <p:blipFill rotWithShape="1">
            <a:blip r:embed="rId16">
              <a:alphaModFix/>
            </a:blip>
            <a:srcRect/>
            <a:stretch/>
          </p:blipFill>
          <p:spPr>
            <a:xfrm>
              <a:off x="3641824" y="3936978"/>
              <a:ext cx="3007773" cy="1321886"/>
            </a:xfrm>
            <a:prstGeom prst="rect">
              <a:avLst/>
            </a:prstGeom>
            <a:solidFill>
              <a:srgbClr val="ECEDEF"/>
            </a:solidFill>
            <a:ln>
              <a:noFill/>
            </a:ln>
          </p:spPr>
        </p:pic>
        <p:pic>
          <p:nvPicPr>
            <p:cNvPr id="960" name="Google Shape;960;p32"/>
            <p:cNvPicPr preferRelativeResize="0"/>
            <p:nvPr/>
          </p:nvPicPr>
          <p:blipFill rotWithShape="1">
            <a:blip r:embed="rId17">
              <a:alphaModFix/>
            </a:blip>
            <a:srcRect/>
            <a:stretch/>
          </p:blipFill>
          <p:spPr>
            <a:xfrm>
              <a:off x="6926443" y="3931508"/>
              <a:ext cx="3104148" cy="1411986"/>
            </a:xfrm>
            <a:prstGeom prst="rect">
              <a:avLst/>
            </a:prstGeom>
            <a:solidFill>
              <a:srgbClr val="ECEDEF"/>
            </a:solidFill>
            <a:ln>
              <a:noFill/>
            </a:ln>
          </p:spPr>
        </p:pic>
      </p:grpSp>
      <p:grpSp>
        <p:nvGrpSpPr>
          <p:cNvPr id="961" name="Google Shape;961;p32"/>
          <p:cNvGrpSpPr/>
          <p:nvPr/>
        </p:nvGrpSpPr>
        <p:grpSpPr>
          <a:xfrm>
            <a:off x="11334691" y="457200"/>
            <a:ext cx="400109" cy="400109"/>
            <a:chOff x="331697" y="5441458"/>
            <a:chExt cx="400109" cy="400109"/>
          </a:xfrm>
        </p:grpSpPr>
        <p:pic>
          <p:nvPicPr>
            <p:cNvPr id="962" name="Google Shape;962;p32">
              <a:hlinkClick r:id="rId18" action="ppaction://hlinksldjump"/>
            </p:cNvPr>
            <p:cNvPicPr preferRelativeResize="0"/>
            <p:nvPr/>
          </p:nvPicPr>
          <p:blipFill rotWithShape="1">
            <a:blip r:embed="rId19">
              <a:alphaModFix/>
            </a:blip>
            <a:srcRect/>
            <a:stretch/>
          </p:blipFill>
          <p:spPr>
            <a:xfrm rot="10800000" flipH="1">
              <a:off x="331697" y="5441458"/>
              <a:ext cx="400109" cy="400109"/>
            </a:xfrm>
            <a:prstGeom prst="rect">
              <a:avLst/>
            </a:prstGeom>
            <a:noFill/>
            <a:ln>
              <a:noFill/>
            </a:ln>
          </p:spPr>
        </p:pic>
        <p:sp>
          <p:nvSpPr>
            <p:cNvPr id="963" name="Google Shape;963;p32">
              <a:hlinkClick r:id="rId18" action="ppaction://hlinksldjump"/>
            </p:cNvPr>
            <p:cNvSpPr/>
            <p:nvPr/>
          </p:nvSpPr>
          <p:spPr>
            <a:xfrm>
              <a:off x="342946" y="5468746"/>
              <a:ext cx="345535" cy="345535"/>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33"/>
          <p:cNvSpPr/>
          <p:nvPr/>
        </p:nvSpPr>
        <p:spPr>
          <a:xfrm>
            <a:off x="0" y="3429000"/>
            <a:ext cx="12197907" cy="354482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9" name="Google Shape;969;p33"/>
          <p:cNvSpPr/>
          <p:nvPr/>
        </p:nvSpPr>
        <p:spPr>
          <a:xfrm>
            <a:off x="1717346" y="1091584"/>
            <a:ext cx="2835971" cy="18418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00"/>
              <a:buFont typeface="Roboto"/>
              <a:buNone/>
            </a:pPr>
            <a:r>
              <a:rPr lang="en-US" sz="1400" b="1" i="0" u="none" strike="noStrike" cap="none">
                <a:solidFill>
                  <a:schemeClr val="accent1"/>
                </a:solidFill>
                <a:latin typeface="Roboto"/>
                <a:ea typeface="Roboto"/>
                <a:cs typeface="Roboto"/>
                <a:sym typeface="Roboto"/>
              </a:rPr>
              <a:t>Build a Cyber Training Program</a:t>
            </a:r>
            <a:endParaRPr sz="1400" b="0" i="0" u="none" strike="noStrike" cap="none">
              <a:solidFill>
                <a:schemeClr val="accent1"/>
              </a:solidFill>
              <a:latin typeface="Roboto"/>
              <a:ea typeface="Roboto"/>
              <a:cs typeface="Roboto"/>
              <a:sym typeface="Roboto"/>
            </a:endParaRPr>
          </a:p>
          <a:p>
            <a:pPr marL="171450" marR="0" lvl="0" indent="-171450" algn="l" rtl="0">
              <a:lnSpc>
                <a:spcPct val="100000"/>
              </a:lnSpc>
              <a:spcBef>
                <a:spcPts val="600"/>
              </a:spcBef>
              <a:spcAft>
                <a:spcPts val="0"/>
              </a:spcAft>
              <a:buClr>
                <a:srgbClr val="7F7F7F"/>
              </a:buClr>
              <a:buSzPts val="1050"/>
              <a:buFont typeface="Arial"/>
              <a:buChar char="•"/>
            </a:pPr>
            <a:r>
              <a:rPr lang="en-US" sz="1200" b="0" i="0" u="none" strike="noStrike" cap="none">
                <a:solidFill>
                  <a:srgbClr val="7F7F7F"/>
                </a:solidFill>
                <a:latin typeface="Roboto"/>
                <a:ea typeface="Roboto"/>
                <a:cs typeface="Roboto"/>
                <a:sym typeface="Roboto"/>
              </a:rPr>
              <a:t>Visualize team strengths &amp; weakness against NIST/NICE &amp; MITRE ATT&amp;CK</a:t>
            </a:r>
            <a:endParaRPr sz="1200" b="0" i="0" u="none" strike="noStrike" cap="none">
              <a:solidFill>
                <a:srgbClr val="7F7F7F"/>
              </a:solidFill>
              <a:latin typeface="Roboto"/>
              <a:ea typeface="Roboto"/>
              <a:cs typeface="Roboto"/>
              <a:sym typeface="Roboto"/>
            </a:endParaRPr>
          </a:p>
          <a:p>
            <a:pPr marL="171450" marR="0" lvl="0" indent="-171450" algn="l" rtl="0">
              <a:lnSpc>
                <a:spcPct val="100000"/>
              </a:lnSpc>
              <a:spcBef>
                <a:spcPts val="600"/>
              </a:spcBef>
              <a:spcAft>
                <a:spcPts val="0"/>
              </a:spcAft>
              <a:buClr>
                <a:srgbClr val="7F7F7F"/>
              </a:buClr>
              <a:buSzPts val="1050"/>
              <a:buFont typeface="Arial"/>
              <a:buChar char="•"/>
            </a:pPr>
            <a:r>
              <a:rPr lang="en-US" sz="1200" b="0" i="0" u="none" strike="noStrike" cap="none">
                <a:solidFill>
                  <a:srgbClr val="7F7F7F"/>
                </a:solidFill>
                <a:latin typeface="Roboto"/>
                <a:ea typeface="Roboto"/>
                <a:cs typeface="Roboto"/>
                <a:sym typeface="Roboto"/>
              </a:rPr>
              <a:t>Set and report against individual and team annual training goals</a:t>
            </a:r>
            <a:endParaRPr/>
          </a:p>
          <a:p>
            <a:pPr marL="171450" marR="0" lvl="0" indent="-171450" algn="l" rtl="0">
              <a:lnSpc>
                <a:spcPct val="100000"/>
              </a:lnSpc>
              <a:spcBef>
                <a:spcPts val="600"/>
              </a:spcBef>
              <a:spcAft>
                <a:spcPts val="0"/>
              </a:spcAft>
              <a:buClr>
                <a:srgbClr val="7F7F7F"/>
              </a:buClr>
              <a:buSzPts val="1050"/>
              <a:buFont typeface="Arial"/>
              <a:buChar char="•"/>
            </a:pPr>
            <a:r>
              <a:rPr lang="en-US" sz="1200" b="0" i="0" u="none" strike="noStrike" cap="none">
                <a:solidFill>
                  <a:srgbClr val="7F7F7F"/>
                </a:solidFill>
                <a:latin typeface="Roboto"/>
                <a:ea typeface="Roboto"/>
                <a:cs typeface="Roboto"/>
                <a:sym typeface="Roboto"/>
              </a:rPr>
              <a:t>Build team readiness, cyberattack resilience</a:t>
            </a:r>
            <a:endParaRPr sz="1200" b="0" i="0" u="none" strike="noStrike" cap="none">
              <a:solidFill>
                <a:srgbClr val="7F7F7F"/>
              </a:solidFill>
              <a:latin typeface="Roboto"/>
              <a:ea typeface="Roboto"/>
              <a:cs typeface="Roboto"/>
              <a:sym typeface="Roboto"/>
            </a:endParaRPr>
          </a:p>
        </p:txBody>
      </p:sp>
      <p:sp>
        <p:nvSpPr>
          <p:cNvPr id="970" name="Google Shape;970;p33"/>
          <p:cNvSpPr/>
          <p:nvPr/>
        </p:nvSpPr>
        <p:spPr>
          <a:xfrm>
            <a:off x="5234365" y="4060131"/>
            <a:ext cx="2055435" cy="184187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912"/>
              </a:buClr>
              <a:buSzPts val="1400"/>
              <a:buFont typeface="Roboto"/>
              <a:buNone/>
            </a:pPr>
            <a:r>
              <a:rPr lang="en-US" sz="1400" b="1" i="0" u="none" strike="noStrike" cap="none">
                <a:solidFill>
                  <a:srgbClr val="FFC912"/>
                </a:solidFill>
                <a:latin typeface="Roboto"/>
                <a:ea typeface="Roboto"/>
                <a:cs typeface="Roboto"/>
                <a:sym typeface="Roboto"/>
              </a:rPr>
              <a:t>Identify Hidden Talent</a:t>
            </a:r>
            <a:endParaRPr sz="1400" b="0" i="0" u="none" strike="noStrike" cap="none">
              <a:solidFill>
                <a:srgbClr val="FFC912"/>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Identify talent across IT &amp; security staff</a:t>
            </a:r>
            <a:endParaRPr sz="1200" b="0" i="0" u="none" strike="noStrike" cap="none">
              <a:solidFill>
                <a:schemeClr val="dk1"/>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Cross-train and upskill employees</a:t>
            </a:r>
            <a:endParaRPr sz="1200" b="0" i="0" u="none" strike="noStrike" cap="none">
              <a:solidFill>
                <a:schemeClr val="dk1"/>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Increase effectiveness and value of team</a:t>
            </a:r>
            <a:endParaRPr sz="1200" b="0" i="0" u="none" strike="noStrike" cap="none">
              <a:solidFill>
                <a:schemeClr val="dk1"/>
              </a:solidFill>
              <a:latin typeface="Arial"/>
              <a:ea typeface="Arial"/>
              <a:cs typeface="Arial"/>
              <a:sym typeface="Arial"/>
            </a:endParaRPr>
          </a:p>
        </p:txBody>
      </p:sp>
      <p:sp>
        <p:nvSpPr>
          <p:cNvPr id="971" name="Google Shape;971;p33"/>
          <p:cNvSpPr/>
          <p:nvPr/>
        </p:nvSpPr>
        <p:spPr>
          <a:xfrm>
            <a:off x="8606396" y="1091584"/>
            <a:ext cx="2560320" cy="20098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0ADE1"/>
              </a:buClr>
              <a:buSzPts val="1400"/>
              <a:buFont typeface="Roboto"/>
              <a:buNone/>
            </a:pPr>
            <a:r>
              <a:rPr lang="en-US" sz="1400" b="1" i="0" u="none" strike="noStrike" cap="none">
                <a:solidFill>
                  <a:srgbClr val="30ADE1"/>
                </a:solidFill>
                <a:latin typeface="Roboto"/>
                <a:ea typeface="Roboto"/>
                <a:cs typeface="Roboto"/>
                <a:sym typeface="Roboto"/>
              </a:rPr>
              <a:t>Continually Hone Operational Expertise</a:t>
            </a:r>
            <a:endParaRPr sz="1400" b="0" i="0" u="none" strike="noStrike" cap="none">
              <a:solidFill>
                <a:srgbClr val="30ADE1"/>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Create prescriptive training paths</a:t>
            </a:r>
            <a:endParaRPr sz="1200" b="0" i="0" u="none" strike="noStrike" cap="none">
              <a:solidFill>
                <a:schemeClr val="dk1"/>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Train &amp; test skills on the latest malware and vulnerabilities</a:t>
            </a:r>
            <a:endParaRPr sz="1200" b="0" i="0" u="none" strike="noStrike" cap="none">
              <a:solidFill>
                <a:schemeClr val="dk1"/>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Create cyber-experts</a:t>
            </a:r>
            <a:endParaRPr sz="1200" b="0" i="0" u="none" strike="noStrike" cap="none">
              <a:solidFill>
                <a:schemeClr val="dk1"/>
              </a:solidFill>
              <a:latin typeface="Arial"/>
              <a:ea typeface="Arial"/>
              <a:cs typeface="Arial"/>
              <a:sym typeface="Arial"/>
            </a:endParaRPr>
          </a:p>
          <a:p>
            <a:pPr marL="171450" marR="0" lvl="0" indent="-104775" algn="l" rtl="0">
              <a:lnSpc>
                <a:spcPct val="100000"/>
              </a:lnSpc>
              <a:spcBef>
                <a:spcPts val="600"/>
              </a:spcBef>
              <a:spcAft>
                <a:spcPts val="0"/>
              </a:spcAft>
              <a:buClr>
                <a:schemeClr val="dk1"/>
              </a:buClr>
              <a:buSzPts val="1050"/>
              <a:buFont typeface="Arial"/>
              <a:buNone/>
            </a:pPr>
            <a:endParaRPr sz="1050" b="0" i="0" u="none" strike="noStrike" cap="none">
              <a:solidFill>
                <a:schemeClr val="dk1"/>
              </a:solidFill>
              <a:latin typeface="Roboto"/>
              <a:ea typeface="Roboto"/>
              <a:cs typeface="Roboto"/>
              <a:sym typeface="Roboto"/>
            </a:endParaRPr>
          </a:p>
        </p:txBody>
      </p:sp>
      <p:sp>
        <p:nvSpPr>
          <p:cNvPr id="972" name="Google Shape;972;p33"/>
          <p:cNvSpPr/>
          <p:nvPr/>
        </p:nvSpPr>
        <p:spPr>
          <a:xfrm>
            <a:off x="1752502" y="4060131"/>
            <a:ext cx="2451198" cy="18418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912F"/>
              </a:buClr>
              <a:buSzPts val="1400"/>
              <a:buFont typeface="Roboto"/>
              <a:buNone/>
            </a:pPr>
            <a:r>
              <a:rPr lang="en-US" sz="1400" b="1" i="0" u="none" strike="noStrike" cap="none">
                <a:solidFill>
                  <a:srgbClr val="FF912F"/>
                </a:solidFill>
                <a:latin typeface="Roboto"/>
                <a:ea typeface="Roboto"/>
                <a:cs typeface="Roboto"/>
                <a:sym typeface="Roboto"/>
              </a:rPr>
              <a:t>Assess Candidate Skills</a:t>
            </a:r>
            <a:endParaRPr sz="1400" b="0" i="0" u="none" strike="noStrike" cap="none">
              <a:solidFill>
                <a:srgbClr val="FF912F"/>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Test candidates to ensure skills match role</a:t>
            </a:r>
            <a:endParaRPr sz="1200" b="0" i="0" u="none" strike="noStrike" cap="none">
              <a:solidFill>
                <a:schemeClr val="dk1"/>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Objectively identify best candidate fit for company</a:t>
            </a:r>
            <a:endParaRPr sz="1200" b="0" i="0" u="none" strike="noStrike" cap="none">
              <a:solidFill>
                <a:schemeClr val="dk1"/>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Reduce/eliminate bad hires</a:t>
            </a:r>
            <a:endParaRPr sz="1200" b="0" i="0" u="none" strike="noStrike" cap="none">
              <a:solidFill>
                <a:schemeClr val="dk1"/>
              </a:solidFill>
              <a:latin typeface="Arial"/>
              <a:ea typeface="Arial"/>
              <a:cs typeface="Arial"/>
              <a:sym typeface="Arial"/>
            </a:endParaRPr>
          </a:p>
        </p:txBody>
      </p:sp>
      <p:sp>
        <p:nvSpPr>
          <p:cNvPr id="973" name="Google Shape;973;p33"/>
          <p:cNvSpPr/>
          <p:nvPr/>
        </p:nvSpPr>
        <p:spPr>
          <a:xfrm>
            <a:off x="5234365" y="1091584"/>
            <a:ext cx="2560320" cy="2125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3"/>
              </a:buClr>
              <a:buSzPts val="1400"/>
              <a:buFont typeface="Roboto"/>
              <a:buNone/>
            </a:pPr>
            <a:r>
              <a:rPr lang="en-US" sz="1400" b="1" i="0" u="none" strike="noStrike" cap="none">
                <a:solidFill>
                  <a:schemeClr val="accent3"/>
                </a:solidFill>
                <a:latin typeface="Roboto"/>
                <a:ea typeface="Roboto"/>
                <a:cs typeface="Roboto"/>
                <a:sym typeface="Roboto"/>
              </a:rPr>
              <a:t>Learn to Identify &amp; Fix Vulnerabilities</a:t>
            </a:r>
            <a:endParaRPr sz="1400" b="0" i="0" u="none" strike="noStrike" cap="none">
              <a:solidFill>
                <a:schemeClr val="accent3"/>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F7F7F"/>
                </a:solidFill>
                <a:latin typeface="Roboto"/>
                <a:ea typeface="Roboto"/>
                <a:cs typeface="Roboto"/>
                <a:sym typeface="Roboto"/>
              </a:rPr>
              <a:t>Train Security, Web App, &amp; DevOps teams to avoid coding errors</a:t>
            </a:r>
            <a:endParaRPr sz="1200" b="0" i="0" u="none" strike="noStrike" cap="none">
              <a:solidFill>
                <a:srgbClr val="7F7F7F"/>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F7F7F"/>
                </a:solidFill>
                <a:latin typeface="Roboto"/>
                <a:ea typeface="Roboto"/>
                <a:cs typeface="Roboto"/>
                <a:sym typeface="Roboto"/>
              </a:rPr>
              <a:t>Integrate security hygiene into application coding</a:t>
            </a:r>
            <a:endParaRPr sz="1200" b="0" i="0" u="none" strike="noStrike" cap="none">
              <a:solidFill>
                <a:srgbClr val="7F7F7F"/>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F7F7F"/>
                </a:solidFill>
                <a:latin typeface="Roboto"/>
                <a:ea typeface="Roboto"/>
                <a:cs typeface="Roboto"/>
                <a:sym typeface="Roboto"/>
              </a:rPr>
              <a:t>Build a security culture across IT &amp; DevOps</a:t>
            </a:r>
            <a:endParaRPr sz="1200" b="0" i="0" u="none" strike="noStrike" cap="none">
              <a:solidFill>
                <a:srgbClr val="7F7F7F"/>
              </a:solidFill>
              <a:latin typeface="Arial"/>
              <a:ea typeface="Arial"/>
              <a:cs typeface="Arial"/>
              <a:sym typeface="Arial"/>
            </a:endParaRPr>
          </a:p>
        </p:txBody>
      </p:sp>
      <p:sp>
        <p:nvSpPr>
          <p:cNvPr id="974" name="Google Shape;974;p33"/>
          <p:cNvSpPr/>
          <p:nvPr/>
        </p:nvSpPr>
        <p:spPr>
          <a:xfrm>
            <a:off x="8572153" y="4060131"/>
            <a:ext cx="2628806" cy="21313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6"/>
              </a:buClr>
              <a:buSzPts val="1400"/>
              <a:buFont typeface="Roboto"/>
              <a:buNone/>
            </a:pPr>
            <a:r>
              <a:rPr lang="en-US" sz="1400" b="1" i="0" u="none" strike="noStrike" cap="none">
                <a:solidFill>
                  <a:schemeClr val="accent6"/>
                </a:solidFill>
                <a:latin typeface="Roboto"/>
                <a:ea typeface="Roboto"/>
                <a:cs typeface="Roboto"/>
                <a:sym typeface="Roboto"/>
              </a:rPr>
              <a:t>Reduce Training &amp; Hiring Costs</a:t>
            </a:r>
            <a:endParaRPr sz="1400" b="0" i="0" u="none" strike="noStrike" cap="none">
              <a:solidFill>
                <a:schemeClr val="accent6"/>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Save 65% over classroom training programs</a:t>
            </a:r>
            <a:endParaRPr sz="1200" b="0" i="0" u="none" strike="noStrike" cap="none">
              <a:solidFill>
                <a:schemeClr val="dk1"/>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Eliminate need for training travel costs</a:t>
            </a:r>
            <a:endParaRPr sz="1200" b="0" i="0" u="none" strike="noStrike" cap="none">
              <a:solidFill>
                <a:schemeClr val="dk1"/>
              </a:solidFill>
              <a:latin typeface="Arial"/>
              <a:ea typeface="Arial"/>
              <a:cs typeface="Arial"/>
              <a:sym typeface="Arial"/>
            </a:endParaRPr>
          </a:p>
          <a:p>
            <a:pPr marL="171450" marR="0" lvl="0" indent="-171450" algn="l" rtl="0">
              <a:lnSpc>
                <a:spcPct val="100000"/>
              </a:lnSpc>
              <a:spcBef>
                <a:spcPts val="600"/>
              </a:spcBef>
              <a:spcAft>
                <a:spcPts val="0"/>
              </a:spcAft>
              <a:buClr>
                <a:srgbClr val="757070"/>
              </a:buClr>
              <a:buSzPts val="1050"/>
              <a:buFont typeface="Arial"/>
              <a:buChar char="•"/>
            </a:pPr>
            <a:r>
              <a:rPr lang="en-US" sz="1200" b="0" i="0" u="none" strike="noStrike" cap="none">
                <a:solidFill>
                  <a:srgbClr val="757070"/>
                </a:solidFill>
                <a:latin typeface="Roboto"/>
                <a:ea typeface="Roboto"/>
                <a:cs typeface="Roboto"/>
                <a:sym typeface="Roboto"/>
              </a:rPr>
              <a:t>Eliminate need to rent/build a cyber range</a:t>
            </a:r>
            <a:endParaRPr sz="1200" b="0" i="0" u="none" strike="noStrike" cap="none">
              <a:solidFill>
                <a:schemeClr val="dk1"/>
              </a:solidFill>
              <a:latin typeface="Arial"/>
              <a:ea typeface="Arial"/>
              <a:cs typeface="Arial"/>
              <a:sym typeface="Arial"/>
            </a:endParaRPr>
          </a:p>
        </p:txBody>
      </p:sp>
      <p:pic>
        <p:nvPicPr>
          <p:cNvPr id="975" name="Google Shape;975;p33"/>
          <p:cNvPicPr preferRelativeResize="0"/>
          <p:nvPr/>
        </p:nvPicPr>
        <p:blipFill rotWithShape="1">
          <a:blip r:embed="rId3">
            <a:alphaModFix/>
          </a:blip>
          <a:srcRect/>
          <a:stretch/>
        </p:blipFill>
        <p:spPr>
          <a:xfrm>
            <a:off x="854459" y="1091584"/>
            <a:ext cx="730418" cy="730418"/>
          </a:xfrm>
          <a:prstGeom prst="rect">
            <a:avLst/>
          </a:prstGeom>
          <a:noFill/>
          <a:ln>
            <a:noFill/>
          </a:ln>
        </p:spPr>
      </p:pic>
      <p:pic>
        <p:nvPicPr>
          <p:cNvPr id="976" name="Google Shape;976;p33"/>
          <p:cNvPicPr preferRelativeResize="0"/>
          <p:nvPr/>
        </p:nvPicPr>
        <p:blipFill rotWithShape="1">
          <a:blip r:embed="rId4">
            <a:alphaModFix/>
          </a:blip>
          <a:srcRect/>
          <a:stretch/>
        </p:blipFill>
        <p:spPr>
          <a:xfrm>
            <a:off x="7927154" y="1091584"/>
            <a:ext cx="476250" cy="476250"/>
          </a:xfrm>
          <a:prstGeom prst="rect">
            <a:avLst/>
          </a:prstGeom>
          <a:noFill/>
          <a:ln>
            <a:noFill/>
          </a:ln>
        </p:spPr>
      </p:pic>
      <p:pic>
        <p:nvPicPr>
          <p:cNvPr id="977" name="Google Shape;977;p33"/>
          <p:cNvPicPr preferRelativeResize="0"/>
          <p:nvPr/>
        </p:nvPicPr>
        <p:blipFill rotWithShape="1">
          <a:blip r:embed="rId5">
            <a:alphaModFix/>
          </a:blip>
          <a:srcRect/>
          <a:stretch/>
        </p:blipFill>
        <p:spPr>
          <a:xfrm>
            <a:off x="7839656" y="4060131"/>
            <a:ext cx="651246" cy="651246"/>
          </a:xfrm>
          <a:prstGeom prst="rect">
            <a:avLst/>
          </a:prstGeom>
          <a:noFill/>
          <a:ln>
            <a:noFill/>
          </a:ln>
        </p:spPr>
      </p:pic>
      <p:pic>
        <p:nvPicPr>
          <p:cNvPr id="978" name="Google Shape;978;p33"/>
          <p:cNvPicPr preferRelativeResize="0"/>
          <p:nvPr/>
        </p:nvPicPr>
        <p:blipFill rotWithShape="1">
          <a:blip r:embed="rId6">
            <a:alphaModFix/>
          </a:blip>
          <a:srcRect/>
          <a:stretch/>
        </p:blipFill>
        <p:spPr>
          <a:xfrm>
            <a:off x="954761" y="4060131"/>
            <a:ext cx="602958" cy="602958"/>
          </a:xfrm>
          <a:prstGeom prst="rect">
            <a:avLst/>
          </a:prstGeom>
          <a:noFill/>
          <a:ln>
            <a:noFill/>
          </a:ln>
        </p:spPr>
      </p:pic>
      <p:pic>
        <p:nvPicPr>
          <p:cNvPr id="979" name="Google Shape;979;p33"/>
          <p:cNvPicPr preferRelativeResize="0"/>
          <p:nvPr/>
        </p:nvPicPr>
        <p:blipFill rotWithShape="1">
          <a:blip r:embed="rId7">
            <a:alphaModFix/>
          </a:blip>
          <a:srcRect/>
          <a:stretch/>
        </p:blipFill>
        <p:spPr>
          <a:xfrm>
            <a:off x="4553317" y="4060131"/>
            <a:ext cx="651246" cy="651246"/>
          </a:xfrm>
          <a:prstGeom prst="rect">
            <a:avLst/>
          </a:prstGeom>
          <a:noFill/>
          <a:ln>
            <a:noFill/>
          </a:ln>
        </p:spPr>
      </p:pic>
      <p:pic>
        <p:nvPicPr>
          <p:cNvPr id="980" name="Google Shape;980;p33"/>
          <p:cNvPicPr preferRelativeResize="0"/>
          <p:nvPr/>
        </p:nvPicPr>
        <p:blipFill rotWithShape="1">
          <a:blip r:embed="rId8">
            <a:alphaModFix/>
          </a:blip>
          <a:srcRect/>
          <a:stretch/>
        </p:blipFill>
        <p:spPr>
          <a:xfrm>
            <a:off x="4775753" y="1166554"/>
            <a:ext cx="445912" cy="445912"/>
          </a:xfrm>
          <a:prstGeom prst="rect">
            <a:avLst/>
          </a:prstGeom>
          <a:noFill/>
          <a:ln>
            <a:noFill/>
          </a:ln>
        </p:spPr>
      </p:pic>
      <p:sp>
        <p:nvSpPr>
          <p:cNvPr id="981" name="Google Shape;981;p33"/>
          <p:cNvSpPr txBox="1"/>
          <p:nvPr/>
        </p:nvSpPr>
        <p:spPr>
          <a:xfrm>
            <a:off x="349021" y="417172"/>
            <a:ext cx="464968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E47B0"/>
                </a:solidFill>
                <a:latin typeface="Roboto"/>
                <a:ea typeface="Roboto"/>
                <a:cs typeface="Roboto"/>
                <a:sym typeface="Roboto"/>
              </a:rPr>
              <a:t>RangeForce Use Cases &amp; Value</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5"/>
                                        </p:tgtEl>
                                        <p:attrNameLst>
                                          <p:attrName>style.visibility</p:attrName>
                                        </p:attrNameLst>
                                      </p:cBhvr>
                                      <p:to>
                                        <p:strVal val="visible"/>
                                      </p:to>
                                    </p:set>
                                    <p:animEffect transition="in" filter="fade">
                                      <p:cBhvr>
                                        <p:cTn id="7" dur="500"/>
                                        <p:tgtEl>
                                          <p:spTgt spid="975"/>
                                        </p:tgtEl>
                                      </p:cBhvr>
                                    </p:animEffect>
                                  </p:childTnLst>
                                </p:cTn>
                              </p:par>
                              <p:par>
                                <p:cTn id="8" presetID="10" presetClass="entr" presetSubtype="0" fill="hold" nodeType="withEffect">
                                  <p:stCondLst>
                                    <p:cond delay="0"/>
                                  </p:stCondLst>
                                  <p:childTnLst>
                                    <p:set>
                                      <p:cBhvr>
                                        <p:cTn id="9" dur="1" fill="hold">
                                          <p:stCondLst>
                                            <p:cond delay="0"/>
                                          </p:stCondLst>
                                        </p:cTn>
                                        <p:tgtEl>
                                          <p:spTgt spid="969"/>
                                        </p:tgtEl>
                                        <p:attrNameLst>
                                          <p:attrName>style.visibility</p:attrName>
                                        </p:attrNameLst>
                                      </p:cBhvr>
                                      <p:to>
                                        <p:strVal val="visible"/>
                                      </p:to>
                                    </p:set>
                                    <p:animEffect transition="in" filter="fade">
                                      <p:cBhvr>
                                        <p:cTn id="10" dur="500"/>
                                        <p:tgtEl>
                                          <p:spTgt spid="96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80"/>
                                        </p:tgtEl>
                                        <p:attrNameLst>
                                          <p:attrName>style.visibility</p:attrName>
                                        </p:attrNameLst>
                                      </p:cBhvr>
                                      <p:to>
                                        <p:strVal val="visible"/>
                                      </p:to>
                                    </p:set>
                                    <p:animEffect transition="in" filter="fade">
                                      <p:cBhvr>
                                        <p:cTn id="14" dur="500"/>
                                        <p:tgtEl>
                                          <p:spTgt spid="980"/>
                                        </p:tgtEl>
                                      </p:cBhvr>
                                    </p:animEffect>
                                  </p:childTnLst>
                                </p:cTn>
                              </p:par>
                              <p:par>
                                <p:cTn id="15" presetID="10" presetClass="entr" presetSubtype="0" fill="hold" nodeType="withEffect">
                                  <p:stCondLst>
                                    <p:cond delay="0"/>
                                  </p:stCondLst>
                                  <p:childTnLst>
                                    <p:set>
                                      <p:cBhvr>
                                        <p:cTn id="16" dur="1" fill="hold">
                                          <p:stCondLst>
                                            <p:cond delay="0"/>
                                          </p:stCondLst>
                                        </p:cTn>
                                        <p:tgtEl>
                                          <p:spTgt spid="973"/>
                                        </p:tgtEl>
                                        <p:attrNameLst>
                                          <p:attrName>style.visibility</p:attrName>
                                        </p:attrNameLst>
                                      </p:cBhvr>
                                      <p:to>
                                        <p:strVal val="visible"/>
                                      </p:to>
                                    </p:set>
                                    <p:animEffect transition="in" filter="fade">
                                      <p:cBhvr>
                                        <p:cTn id="17" dur="500"/>
                                        <p:tgtEl>
                                          <p:spTgt spid="97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976"/>
                                        </p:tgtEl>
                                        <p:attrNameLst>
                                          <p:attrName>style.visibility</p:attrName>
                                        </p:attrNameLst>
                                      </p:cBhvr>
                                      <p:to>
                                        <p:strVal val="visible"/>
                                      </p:to>
                                    </p:set>
                                    <p:animEffect transition="in" filter="fade">
                                      <p:cBhvr>
                                        <p:cTn id="21" dur="500"/>
                                        <p:tgtEl>
                                          <p:spTgt spid="976"/>
                                        </p:tgtEl>
                                      </p:cBhvr>
                                    </p:animEffect>
                                  </p:childTnLst>
                                </p:cTn>
                              </p:par>
                              <p:par>
                                <p:cTn id="22" presetID="10" presetClass="entr" presetSubtype="0" fill="hold" nodeType="withEffect">
                                  <p:stCondLst>
                                    <p:cond delay="0"/>
                                  </p:stCondLst>
                                  <p:childTnLst>
                                    <p:set>
                                      <p:cBhvr>
                                        <p:cTn id="23" dur="1" fill="hold">
                                          <p:stCondLst>
                                            <p:cond delay="0"/>
                                          </p:stCondLst>
                                        </p:cTn>
                                        <p:tgtEl>
                                          <p:spTgt spid="971"/>
                                        </p:tgtEl>
                                        <p:attrNameLst>
                                          <p:attrName>style.visibility</p:attrName>
                                        </p:attrNameLst>
                                      </p:cBhvr>
                                      <p:to>
                                        <p:strVal val="visible"/>
                                      </p:to>
                                    </p:set>
                                    <p:animEffect transition="in" filter="fade">
                                      <p:cBhvr>
                                        <p:cTn id="24" dur="500"/>
                                        <p:tgtEl>
                                          <p:spTgt spid="97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78"/>
                                        </p:tgtEl>
                                        <p:attrNameLst>
                                          <p:attrName>style.visibility</p:attrName>
                                        </p:attrNameLst>
                                      </p:cBhvr>
                                      <p:to>
                                        <p:strVal val="visible"/>
                                      </p:to>
                                    </p:set>
                                    <p:animEffect transition="in" filter="fade">
                                      <p:cBhvr>
                                        <p:cTn id="28" dur="500"/>
                                        <p:tgtEl>
                                          <p:spTgt spid="978"/>
                                        </p:tgtEl>
                                      </p:cBhvr>
                                    </p:animEffect>
                                  </p:childTnLst>
                                </p:cTn>
                              </p:par>
                              <p:par>
                                <p:cTn id="29" presetID="10" presetClass="entr" presetSubtype="0" fill="hold" nodeType="withEffect">
                                  <p:stCondLst>
                                    <p:cond delay="0"/>
                                  </p:stCondLst>
                                  <p:childTnLst>
                                    <p:set>
                                      <p:cBhvr>
                                        <p:cTn id="30" dur="1" fill="hold">
                                          <p:stCondLst>
                                            <p:cond delay="0"/>
                                          </p:stCondLst>
                                        </p:cTn>
                                        <p:tgtEl>
                                          <p:spTgt spid="972"/>
                                        </p:tgtEl>
                                        <p:attrNameLst>
                                          <p:attrName>style.visibility</p:attrName>
                                        </p:attrNameLst>
                                      </p:cBhvr>
                                      <p:to>
                                        <p:strVal val="visible"/>
                                      </p:to>
                                    </p:set>
                                    <p:animEffect transition="in" filter="fade">
                                      <p:cBhvr>
                                        <p:cTn id="31" dur="500"/>
                                        <p:tgtEl>
                                          <p:spTgt spid="972"/>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979"/>
                                        </p:tgtEl>
                                        <p:attrNameLst>
                                          <p:attrName>style.visibility</p:attrName>
                                        </p:attrNameLst>
                                      </p:cBhvr>
                                      <p:to>
                                        <p:strVal val="visible"/>
                                      </p:to>
                                    </p:set>
                                    <p:animEffect transition="in" filter="fade">
                                      <p:cBhvr>
                                        <p:cTn id="35" dur="500"/>
                                        <p:tgtEl>
                                          <p:spTgt spid="979"/>
                                        </p:tgtEl>
                                      </p:cBhvr>
                                    </p:animEffect>
                                  </p:childTnLst>
                                </p:cTn>
                              </p:par>
                              <p:par>
                                <p:cTn id="36" presetID="10" presetClass="entr" presetSubtype="0" fill="hold" nodeType="withEffect">
                                  <p:stCondLst>
                                    <p:cond delay="0"/>
                                  </p:stCondLst>
                                  <p:childTnLst>
                                    <p:set>
                                      <p:cBhvr>
                                        <p:cTn id="37" dur="1" fill="hold">
                                          <p:stCondLst>
                                            <p:cond delay="0"/>
                                          </p:stCondLst>
                                        </p:cTn>
                                        <p:tgtEl>
                                          <p:spTgt spid="970"/>
                                        </p:tgtEl>
                                        <p:attrNameLst>
                                          <p:attrName>style.visibility</p:attrName>
                                        </p:attrNameLst>
                                      </p:cBhvr>
                                      <p:to>
                                        <p:strVal val="visible"/>
                                      </p:to>
                                    </p:set>
                                    <p:animEffect transition="in" filter="fade">
                                      <p:cBhvr>
                                        <p:cTn id="38" dur="500"/>
                                        <p:tgtEl>
                                          <p:spTgt spid="970"/>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977"/>
                                        </p:tgtEl>
                                        <p:attrNameLst>
                                          <p:attrName>style.visibility</p:attrName>
                                        </p:attrNameLst>
                                      </p:cBhvr>
                                      <p:to>
                                        <p:strVal val="visible"/>
                                      </p:to>
                                    </p:set>
                                    <p:animEffect transition="in" filter="fade">
                                      <p:cBhvr>
                                        <p:cTn id="42" dur="500"/>
                                        <p:tgtEl>
                                          <p:spTgt spid="977"/>
                                        </p:tgtEl>
                                      </p:cBhvr>
                                    </p:animEffect>
                                  </p:childTnLst>
                                </p:cTn>
                              </p:par>
                              <p:par>
                                <p:cTn id="43" presetID="10" presetClass="entr" presetSubtype="0" fill="hold" nodeType="withEffect">
                                  <p:stCondLst>
                                    <p:cond delay="0"/>
                                  </p:stCondLst>
                                  <p:childTnLst>
                                    <p:set>
                                      <p:cBhvr>
                                        <p:cTn id="44" dur="1" fill="hold">
                                          <p:stCondLst>
                                            <p:cond delay="0"/>
                                          </p:stCondLst>
                                        </p:cTn>
                                        <p:tgtEl>
                                          <p:spTgt spid="974"/>
                                        </p:tgtEl>
                                        <p:attrNameLst>
                                          <p:attrName>style.visibility</p:attrName>
                                        </p:attrNameLst>
                                      </p:cBhvr>
                                      <p:to>
                                        <p:strVal val="visible"/>
                                      </p:to>
                                    </p:set>
                                    <p:animEffect transition="in" filter="fade">
                                      <p:cBhvr>
                                        <p:cTn id="45" dur="500"/>
                                        <p:tgtEl>
                                          <p:spTgt spid="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grpSp>
        <p:nvGrpSpPr>
          <p:cNvPr id="986" name="Google Shape;986;p34"/>
          <p:cNvGrpSpPr/>
          <p:nvPr/>
        </p:nvGrpSpPr>
        <p:grpSpPr>
          <a:xfrm>
            <a:off x="0" y="0"/>
            <a:ext cx="12192000" cy="6858000"/>
            <a:chOff x="0" y="0"/>
            <a:chExt cx="12192000" cy="6858000"/>
          </a:xfrm>
        </p:grpSpPr>
        <p:pic>
          <p:nvPicPr>
            <p:cNvPr id="987" name="Google Shape;987;p34" descr="A picture containing toy, room&#10;&#10;Description automatically generated"/>
            <p:cNvPicPr preferRelativeResize="0"/>
            <p:nvPr/>
          </p:nvPicPr>
          <p:blipFill rotWithShape="1">
            <a:blip r:embed="rId3">
              <a:alphaModFix/>
            </a:blip>
            <a:srcRect/>
            <a:stretch/>
          </p:blipFill>
          <p:spPr>
            <a:xfrm>
              <a:off x="1898142" y="0"/>
              <a:ext cx="10293858" cy="6858000"/>
            </a:xfrm>
            <a:prstGeom prst="rect">
              <a:avLst/>
            </a:prstGeom>
            <a:noFill/>
            <a:ln>
              <a:noFill/>
            </a:ln>
          </p:spPr>
        </p:pic>
        <p:sp>
          <p:nvSpPr>
            <p:cNvPr id="988" name="Google Shape;988;p34"/>
            <p:cNvSpPr/>
            <p:nvPr/>
          </p:nvSpPr>
          <p:spPr>
            <a:xfrm>
              <a:off x="0" y="3429001"/>
              <a:ext cx="4797287" cy="3428999"/>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89" name="Google Shape;989;p34"/>
            <p:cNvSpPr/>
            <p:nvPr/>
          </p:nvSpPr>
          <p:spPr>
            <a:xfrm>
              <a:off x="0" y="0"/>
              <a:ext cx="6241774" cy="27034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90" name="Google Shape;990;p34"/>
          <p:cNvSpPr/>
          <p:nvPr/>
        </p:nvSpPr>
        <p:spPr>
          <a:xfrm>
            <a:off x="524523" y="2301384"/>
            <a:ext cx="5269833" cy="10361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7F7F7F"/>
              </a:buClr>
              <a:buSzPts val="1600"/>
              <a:buFont typeface="Noto Sans Symbols"/>
              <a:buChar char="▪"/>
            </a:pPr>
            <a:r>
              <a:rPr lang="en-US" sz="1600" b="0" i="0" u="none" strike="noStrike" cap="none">
                <a:solidFill>
                  <a:srgbClr val="7F7F7F"/>
                </a:solidFill>
                <a:latin typeface="Roboto"/>
                <a:ea typeface="Roboto"/>
                <a:cs typeface="Roboto"/>
                <a:sym typeface="Roboto"/>
              </a:rPr>
              <a:t>Identify challenges that RangeForce can help solve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800"/>
              </a:spcBef>
              <a:spcAft>
                <a:spcPts val="0"/>
              </a:spcAft>
              <a:buClr>
                <a:srgbClr val="7F7F7F"/>
              </a:buClr>
              <a:buSzPts val="1600"/>
              <a:buFont typeface="Noto Sans Symbols"/>
              <a:buChar char="▪"/>
            </a:pPr>
            <a:r>
              <a:rPr lang="en-US" sz="1600" b="0" i="0" u="none" strike="noStrike" cap="none">
                <a:solidFill>
                  <a:srgbClr val="7F7F7F"/>
                </a:solidFill>
                <a:latin typeface="Roboto"/>
                <a:ea typeface="Roboto"/>
                <a:cs typeface="Roboto"/>
                <a:sym typeface="Roboto"/>
              </a:rPr>
              <a:t>Identify key team members to set up a trial</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800"/>
              </a:spcBef>
              <a:spcAft>
                <a:spcPts val="0"/>
              </a:spcAft>
              <a:buClr>
                <a:srgbClr val="7F7F7F"/>
              </a:buClr>
              <a:buSzPts val="1600"/>
              <a:buFont typeface="Noto Sans Symbols"/>
              <a:buChar char="▪"/>
            </a:pPr>
            <a:r>
              <a:rPr lang="en-US" sz="1600" b="0" i="0" u="none" strike="noStrike" cap="none">
                <a:solidFill>
                  <a:srgbClr val="7F7F7F"/>
                </a:solidFill>
                <a:latin typeface="Roboto"/>
                <a:ea typeface="Roboto"/>
                <a:cs typeface="Roboto"/>
                <a:sym typeface="Roboto"/>
              </a:rPr>
              <a:t>Understand needs, timelines, and budget</a:t>
            </a:r>
            <a:endParaRPr sz="1400" b="0" i="0" u="none" strike="noStrike" cap="none">
              <a:solidFill>
                <a:srgbClr val="000000"/>
              </a:solidFill>
              <a:latin typeface="Arial"/>
              <a:ea typeface="Arial"/>
              <a:cs typeface="Arial"/>
              <a:sym typeface="Arial"/>
            </a:endParaRPr>
          </a:p>
        </p:txBody>
      </p:sp>
      <p:sp>
        <p:nvSpPr>
          <p:cNvPr id="991" name="Google Shape;991;p34"/>
          <p:cNvSpPr/>
          <p:nvPr/>
        </p:nvSpPr>
        <p:spPr>
          <a:xfrm>
            <a:off x="524523" y="1773723"/>
            <a:ext cx="598637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Roboto"/>
                <a:ea typeface="Roboto"/>
                <a:cs typeface="Roboto"/>
                <a:sym typeface="Roboto"/>
              </a:rPr>
              <a:t>Next Steps &amp; Questions</a:t>
            </a:r>
            <a:endParaRPr sz="1800" b="1" i="0" u="none" strike="noStrike" cap="none">
              <a:solidFill>
                <a:schemeClr val="accen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cxnSp>
        <p:nvCxnSpPr>
          <p:cNvPr id="996" name="Google Shape;996;p35"/>
          <p:cNvCxnSpPr/>
          <p:nvPr/>
        </p:nvCxnSpPr>
        <p:spPr>
          <a:xfrm>
            <a:off x="-5373653" y="22206856"/>
            <a:ext cx="12605657" cy="0"/>
          </a:xfrm>
          <a:prstGeom prst="straightConnector1">
            <a:avLst/>
          </a:prstGeom>
          <a:noFill/>
          <a:ln w="63500" cap="flat" cmpd="sng">
            <a:solidFill>
              <a:schemeClr val="accent3"/>
            </a:solidFill>
            <a:prstDash val="solid"/>
            <a:miter lim="800000"/>
            <a:headEnd type="none" w="sm" len="sm"/>
            <a:tailEnd type="none" w="sm" len="sm"/>
          </a:ln>
        </p:spPr>
      </p:cxnSp>
      <p:grpSp>
        <p:nvGrpSpPr>
          <p:cNvPr id="997" name="Google Shape;997;p35"/>
          <p:cNvGrpSpPr/>
          <p:nvPr/>
        </p:nvGrpSpPr>
        <p:grpSpPr>
          <a:xfrm>
            <a:off x="-15425589" y="3363265"/>
            <a:ext cx="30665841" cy="3495691"/>
            <a:chOff x="-15425589" y="3363265"/>
            <a:chExt cx="30665841" cy="3495691"/>
          </a:xfrm>
        </p:grpSpPr>
        <p:pic>
          <p:nvPicPr>
            <p:cNvPr id="998" name="Google Shape;998;p35" descr="A picture containing factory, building, outdoor, boat&#10;&#10;Description automatically generated"/>
            <p:cNvPicPr preferRelativeResize="0"/>
            <p:nvPr/>
          </p:nvPicPr>
          <p:blipFill rotWithShape="1">
            <a:blip r:embed="rId3">
              <a:alphaModFix/>
            </a:blip>
            <a:srcRect/>
            <a:stretch/>
          </p:blipFill>
          <p:spPr>
            <a:xfrm>
              <a:off x="-22084" y="3363266"/>
              <a:ext cx="1743258" cy="3490439"/>
            </a:xfrm>
            <a:prstGeom prst="rect">
              <a:avLst/>
            </a:prstGeom>
            <a:noFill/>
            <a:ln>
              <a:noFill/>
            </a:ln>
          </p:spPr>
        </p:pic>
        <p:pic>
          <p:nvPicPr>
            <p:cNvPr id="999" name="Google Shape;999;p35" descr="A picture containing indoor, person, window, table&#10;&#10;Description automatically generated"/>
            <p:cNvPicPr preferRelativeResize="0"/>
            <p:nvPr/>
          </p:nvPicPr>
          <p:blipFill rotWithShape="1">
            <a:blip r:embed="rId4">
              <a:alphaModFix/>
            </a:blip>
            <a:srcRect r="6825"/>
            <a:stretch/>
          </p:blipFill>
          <p:spPr>
            <a:xfrm>
              <a:off x="1850631" y="3363266"/>
              <a:ext cx="4883106" cy="3490439"/>
            </a:xfrm>
            <a:prstGeom prst="rect">
              <a:avLst/>
            </a:prstGeom>
            <a:noFill/>
            <a:ln>
              <a:noFill/>
            </a:ln>
          </p:spPr>
        </p:pic>
        <p:pic>
          <p:nvPicPr>
            <p:cNvPr id="1000" name="Google Shape;1000;p35" descr="A picture containing light, sitting, table, blue&#10;&#10;Description automatically generated"/>
            <p:cNvPicPr preferRelativeResize="0"/>
            <p:nvPr/>
          </p:nvPicPr>
          <p:blipFill rotWithShape="1">
            <a:blip r:embed="rId5">
              <a:alphaModFix/>
            </a:blip>
            <a:srcRect/>
            <a:stretch/>
          </p:blipFill>
          <p:spPr>
            <a:xfrm>
              <a:off x="6848095" y="3363266"/>
              <a:ext cx="2889525" cy="3492522"/>
            </a:xfrm>
            <a:prstGeom prst="rect">
              <a:avLst/>
            </a:prstGeom>
            <a:noFill/>
            <a:ln>
              <a:noFill/>
            </a:ln>
          </p:spPr>
        </p:pic>
        <p:pic>
          <p:nvPicPr>
            <p:cNvPr id="1001" name="Google Shape;1001;p35" descr="A person standing in front of a building&#10;&#10;Description automatically generated"/>
            <p:cNvPicPr preferRelativeResize="0"/>
            <p:nvPr/>
          </p:nvPicPr>
          <p:blipFill rotWithShape="1">
            <a:blip r:embed="rId6">
              <a:alphaModFix/>
            </a:blip>
            <a:srcRect/>
            <a:stretch/>
          </p:blipFill>
          <p:spPr>
            <a:xfrm>
              <a:off x="11716141" y="3368035"/>
              <a:ext cx="3524111" cy="3490439"/>
            </a:xfrm>
            <a:prstGeom prst="rect">
              <a:avLst/>
            </a:prstGeom>
            <a:noFill/>
            <a:ln>
              <a:noFill/>
            </a:ln>
          </p:spPr>
        </p:pic>
        <p:pic>
          <p:nvPicPr>
            <p:cNvPr id="1002" name="Google Shape;1002;p35" descr="A picture containing table, honeycomb, glasses, cup&#10;&#10;Description automatically generated"/>
            <p:cNvPicPr preferRelativeResize="0"/>
            <p:nvPr/>
          </p:nvPicPr>
          <p:blipFill rotWithShape="1">
            <a:blip r:embed="rId7">
              <a:alphaModFix/>
            </a:blip>
            <a:srcRect/>
            <a:stretch/>
          </p:blipFill>
          <p:spPr>
            <a:xfrm>
              <a:off x="9851978" y="3363266"/>
              <a:ext cx="1763331" cy="3495690"/>
            </a:xfrm>
            <a:prstGeom prst="rect">
              <a:avLst/>
            </a:prstGeom>
            <a:noFill/>
            <a:ln>
              <a:noFill/>
            </a:ln>
          </p:spPr>
        </p:pic>
        <p:pic>
          <p:nvPicPr>
            <p:cNvPr id="1003" name="Google Shape;1003;p35" descr="A picture containing factory, building, outdoor, boat&#10;&#10;Description automatically generated"/>
            <p:cNvPicPr preferRelativeResize="0"/>
            <p:nvPr/>
          </p:nvPicPr>
          <p:blipFill rotWithShape="1">
            <a:blip r:embed="rId3">
              <a:alphaModFix/>
            </a:blip>
            <a:srcRect/>
            <a:stretch/>
          </p:blipFill>
          <p:spPr>
            <a:xfrm>
              <a:off x="-15425589" y="3363266"/>
              <a:ext cx="1743258" cy="3490439"/>
            </a:xfrm>
            <a:prstGeom prst="rect">
              <a:avLst/>
            </a:prstGeom>
            <a:noFill/>
            <a:ln>
              <a:noFill/>
            </a:ln>
          </p:spPr>
        </p:pic>
        <p:pic>
          <p:nvPicPr>
            <p:cNvPr id="1004" name="Google Shape;1004;p35" descr="A picture containing indoor, window, table, sink&#10;&#10;Description automatically generated"/>
            <p:cNvPicPr preferRelativeResize="0"/>
            <p:nvPr/>
          </p:nvPicPr>
          <p:blipFill rotWithShape="1">
            <a:blip r:embed="rId8">
              <a:alphaModFix/>
            </a:blip>
            <a:srcRect/>
            <a:stretch/>
          </p:blipFill>
          <p:spPr>
            <a:xfrm>
              <a:off x="-13567973" y="3363266"/>
              <a:ext cx="4898205" cy="3495690"/>
            </a:xfrm>
            <a:prstGeom prst="rect">
              <a:avLst/>
            </a:prstGeom>
            <a:noFill/>
            <a:ln>
              <a:noFill/>
            </a:ln>
          </p:spPr>
        </p:pic>
        <p:pic>
          <p:nvPicPr>
            <p:cNvPr id="1005" name="Google Shape;1005;p35" descr="A picture containing indoor, person, window, table&#10;&#10;Description automatically generated"/>
            <p:cNvPicPr preferRelativeResize="0"/>
            <p:nvPr/>
          </p:nvPicPr>
          <p:blipFill rotWithShape="1">
            <a:blip r:embed="rId4">
              <a:alphaModFix/>
            </a:blip>
            <a:srcRect r="6825"/>
            <a:stretch/>
          </p:blipFill>
          <p:spPr>
            <a:xfrm>
              <a:off x="-13562791" y="3363265"/>
              <a:ext cx="4883106" cy="3490439"/>
            </a:xfrm>
            <a:prstGeom prst="rect">
              <a:avLst/>
            </a:prstGeom>
            <a:noFill/>
            <a:ln>
              <a:noFill/>
            </a:ln>
          </p:spPr>
        </p:pic>
        <p:pic>
          <p:nvPicPr>
            <p:cNvPr id="1006" name="Google Shape;1006;p35" descr="A picture containing light, sitting, table, blue&#10;&#10;Description automatically generated"/>
            <p:cNvPicPr preferRelativeResize="0"/>
            <p:nvPr/>
          </p:nvPicPr>
          <p:blipFill rotWithShape="1">
            <a:blip r:embed="rId5">
              <a:alphaModFix/>
            </a:blip>
            <a:srcRect/>
            <a:stretch/>
          </p:blipFill>
          <p:spPr>
            <a:xfrm>
              <a:off x="-8555410" y="3363266"/>
              <a:ext cx="2889525" cy="3492522"/>
            </a:xfrm>
            <a:prstGeom prst="rect">
              <a:avLst/>
            </a:prstGeom>
            <a:noFill/>
            <a:ln>
              <a:noFill/>
            </a:ln>
          </p:spPr>
        </p:pic>
        <p:pic>
          <p:nvPicPr>
            <p:cNvPr id="1007" name="Google Shape;1007;p35" descr="A person standing in front of a building&#10;&#10;Description automatically generated"/>
            <p:cNvPicPr preferRelativeResize="0"/>
            <p:nvPr/>
          </p:nvPicPr>
          <p:blipFill rotWithShape="1">
            <a:blip r:embed="rId6">
              <a:alphaModFix/>
            </a:blip>
            <a:srcRect/>
            <a:stretch/>
          </p:blipFill>
          <p:spPr>
            <a:xfrm>
              <a:off x="-3676422" y="3363265"/>
              <a:ext cx="3524111" cy="3490439"/>
            </a:xfrm>
            <a:prstGeom prst="rect">
              <a:avLst/>
            </a:prstGeom>
            <a:noFill/>
            <a:ln>
              <a:noFill/>
            </a:ln>
          </p:spPr>
        </p:pic>
        <p:pic>
          <p:nvPicPr>
            <p:cNvPr id="1008" name="Google Shape;1008;p35" descr="A picture containing table, honeycomb, glasses, cup&#10;&#10;Description automatically generated"/>
            <p:cNvPicPr preferRelativeResize="0"/>
            <p:nvPr/>
          </p:nvPicPr>
          <p:blipFill rotWithShape="1">
            <a:blip r:embed="rId7">
              <a:alphaModFix/>
            </a:blip>
            <a:srcRect/>
            <a:stretch/>
          </p:blipFill>
          <p:spPr>
            <a:xfrm>
              <a:off x="-5551527" y="3363266"/>
              <a:ext cx="1763331" cy="3495690"/>
            </a:xfrm>
            <a:prstGeom prst="rect">
              <a:avLst/>
            </a:prstGeom>
            <a:noFill/>
            <a:ln>
              <a:noFill/>
            </a:ln>
          </p:spPr>
        </p:pic>
      </p:grpSp>
      <p:grpSp>
        <p:nvGrpSpPr>
          <p:cNvPr id="1009" name="Google Shape;1009;p35"/>
          <p:cNvGrpSpPr/>
          <p:nvPr/>
        </p:nvGrpSpPr>
        <p:grpSpPr>
          <a:xfrm>
            <a:off x="0" y="0"/>
            <a:ext cx="30283748" cy="3260562"/>
            <a:chOff x="0" y="0"/>
            <a:chExt cx="30283748" cy="3260562"/>
          </a:xfrm>
        </p:grpSpPr>
        <p:pic>
          <p:nvPicPr>
            <p:cNvPr id="1010" name="Google Shape;1010;p35" descr="A room filled with furniture and a large window&#10;&#10;Description automatically generated"/>
            <p:cNvPicPr preferRelativeResize="0"/>
            <p:nvPr/>
          </p:nvPicPr>
          <p:blipFill rotWithShape="1">
            <a:blip r:embed="rId9">
              <a:alphaModFix/>
            </a:blip>
            <a:srcRect/>
            <a:stretch/>
          </p:blipFill>
          <p:spPr>
            <a:xfrm>
              <a:off x="4735968" y="0"/>
              <a:ext cx="4645147" cy="3260562"/>
            </a:xfrm>
            <a:prstGeom prst="rect">
              <a:avLst/>
            </a:prstGeom>
            <a:noFill/>
            <a:ln>
              <a:noFill/>
            </a:ln>
          </p:spPr>
        </p:pic>
        <p:pic>
          <p:nvPicPr>
            <p:cNvPr id="1011" name="Google Shape;1011;p35" descr="A bunch of clothes hanging on a wall&#10;&#10;Description automatically generated"/>
            <p:cNvPicPr preferRelativeResize="0"/>
            <p:nvPr/>
          </p:nvPicPr>
          <p:blipFill rotWithShape="1">
            <a:blip r:embed="rId10">
              <a:alphaModFix/>
            </a:blip>
            <a:srcRect/>
            <a:stretch/>
          </p:blipFill>
          <p:spPr>
            <a:xfrm>
              <a:off x="2952788" y="0"/>
              <a:ext cx="1643264" cy="3260562"/>
            </a:xfrm>
            <a:prstGeom prst="rect">
              <a:avLst/>
            </a:prstGeom>
            <a:noFill/>
            <a:ln>
              <a:noFill/>
            </a:ln>
          </p:spPr>
        </p:pic>
        <p:pic>
          <p:nvPicPr>
            <p:cNvPr id="1012" name="Google Shape;1012;p35" descr="A person in a white shirt&#10;&#10;Description automatically generated"/>
            <p:cNvPicPr preferRelativeResize="0"/>
            <p:nvPr/>
          </p:nvPicPr>
          <p:blipFill rotWithShape="1">
            <a:blip r:embed="rId11">
              <a:alphaModFix/>
            </a:blip>
            <a:srcRect/>
            <a:stretch/>
          </p:blipFill>
          <p:spPr>
            <a:xfrm>
              <a:off x="11672261" y="0"/>
              <a:ext cx="3399657" cy="3260562"/>
            </a:xfrm>
            <a:prstGeom prst="rect">
              <a:avLst/>
            </a:prstGeom>
            <a:noFill/>
            <a:ln>
              <a:noFill/>
            </a:ln>
          </p:spPr>
        </p:pic>
        <p:pic>
          <p:nvPicPr>
            <p:cNvPr id="1013" name="Google Shape;1013;p35" descr="A picture containing plate, food, table, slice&#10;&#10;Description automatically generated"/>
            <p:cNvPicPr preferRelativeResize="0"/>
            <p:nvPr/>
          </p:nvPicPr>
          <p:blipFill rotWithShape="1">
            <a:blip r:embed="rId12">
              <a:alphaModFix/>
            </a:blip>
            <a:srcRect/>
            <a:stretch/>
          </p:blipFill>
          <p:spPr>
            <a:xfrm>
              <a:off x="0" y="0"/>
              <a:ext cx="2812872" cy="3260562"/>
            </a:xfrm>
            <a:prstGeom prst="rect">
              <a:avLst/>
            </a:prstGeom>
            <a:noFill/>
            <a:ln>
              <a:noFill/>
            </a:ln>
          </p:spPr>
        </p:pic>
        <p:pic>
          <p:nvPicPr>
            <p:cNvPr id="1014" name="Google Shape;1014;p35" descr="A room filled with furniture and a large window&#10;&#10;Description automatically generated"/>
            <p:cNvPicPr preferRelativeResize="0"/>
            <p:nvPr/>
          </p:nvPicPr>
          <p:blipFill rotWithShape="1">
            <a:blip r:embed="rId9">
              <a:alphaModFix/>
            </a:blip>
            <a:srcRect/>
            <a:stretch/>
          </p:blipFill>
          <p:spPr>
            <a:xfrm>
              <a:off x="19947802" y="0"/>
              <a:ext cx="4645147" cy="3260562"/>
            </a:xfrm>
            <a:prstGeom prst="rect">
              <a:avLst/>
            </a:prstGeom>
            <a:noFill/>
            <a:ln>
              <a:noFill/>
            </a:ln>
          </p:spPr>
        </p:pic>
        <p:pic>
          <p:nvPicPr>
            <p:cNvPr id="1015" name="Google Shape;1015;p35" descr="A bunch of clothes hanging on a wall&#10;&#10;Description automatically generated"/>
            <p:cNvPicPr preferRelativeResize="0"/>
            <p:nvPr/>
          </p:nvPicPr>
          <p:blipFill rotWithShape="1">
            <a:blip r:embed="rId10">
              <a:alphaModFix/>
            </a:blip>
            <a:srcRect/>
            <a:stretch/>
          </p:blipFill>
          <p:spPr>
            <a:xfrm>
              <a:off x="18164622" y="0"/>
              <a:ext cx="1643264" cy="3260562"/>
            </a:xfrm>
            <a:prstGeom prst="rect">
              <a:avLst/>
            </a:prstGeom>
            <a:noFill/>
            <a:ln>
              <a:noFill/>
            </a:ln>
          </p:spPr>
        </p:pic>
        <p:pic>
          <p:nvPicPr>
            <p:cNvPr id="1016" name="Google Shape;1016;p35" descr="A picture containing outdoor, train, building, track&#10;&#10;Description automatically generated"/>
            <p:cNvPicPr preferRelativeResize="0"/>
            <p:nvPr/>
          </p:nvPicPr>
          <p:blipFill rotWithShape="1">
            <a:blip r:embed="rId13">
              <a:alphaModFix/>
            </a:blip>
            <a:srcRect/>
            <a:stretch/>
          </p:blipFill>
          <p:spPr>
            <a:xfrm>
              <a:off x="24732866" y="0"/>
              <a:ext cx="2011314" cy="3240275"/>
            </a:xfrm>
            <a:prstGeom prst="rect">
              <a:avLst/>
            </a:prstGeom>
            <a:noFill/>
            <a:ln>
              <a:noFill/>
            </a:ln>
          </p:spPr>
        </p:pic>
        <p:pic>
          <p:nvPicPr>
            <p:cNvPr id="1017" name="Google Shape;1017;p35" descr="A person in a white shirt&#10;&#10;Description automatically generated"/>
            <p:cNvPicPr preferRelativeResize="0"/>
            <p:nvPr/>
          </p:nvPicPr>
          <p:blipFill rotWithShape="1">
            <a:blip r:embed="rId11">
              <a:alphaModFix/>
            </a:blip>
            <a:srcRect/>
            <a:stretch/>
          </p:blipFill>
          <p:spPr>
            <a:xfrm>
              <a:off x="26884091" y="0"/>
              <a:ext cx="3399657" cy="3260562"/>
            </a:xfrm>
            <a:prstGeom prst="rect">
              <a:avLst/>
            </a:prstGeom>
            <a:noFill/>
            <a:ln>
              <a:noFill/>
            </a:ln>
          </p:spPr>
        </p:pic>
        <p:pic>
          <p:nvPicPr>
            <p:cNvPr id="1018" name="Google Shape;1018;p35" descr="A picture containing plate, food, table, slice&#10;&#10;Description automatically generated"/>
            <p:cNvPicPr preferRelativeResize="0"/>
            <p:nvPr/>
          </p:nvPicPr>
          <p:blipFill rotWithShape="1">
            <a:blip r:embed="rId12">
              <a:alphaModFix/>
            </a:blip>
            <a:srcRect/>
            <a:stretch/>
          </p:blipFill>
          <p:spPr>
            <a:xfrm>
              <a:off x="15211834" y="0"/>
              <a:ext cx="2812872" cy="3260562"/>
            </a:xfrm>
            <a:prstGeom prst="rect">
              <a:avLst/>
            </a:prstGeom>
            <a:noFill/>
            <a:ln>
              <a:noFill/>
            </a:ln>
          </p:spPr>
        </p:pic>
        <p:pic>
          <p:nvPicPr>
            <p:cNvPr id="1019" name="Google Shape;1019;p35" descr="A picture containing outdoor, train, building, track&#10;&#10;Description automatically generated"/>
            <p:cNvPicPr preferRelativeResize="0"/>
            <p:nvPr/>
          </p:nvPicPr>
          <p:blipFill rotWithShape="1">
            <a:blip r:embed="rId13">
              <a:alphaModFix/>
            </a:blip>
            <a:srcRect/>
            <a:stretch/>
          </p:blipFill>
          <p:spPr>
            <a:xfrm>
              <a:off x="9521031" y="0"/>
              <a:ext cx="2011314" cy="3240275"/>
            </a:xfrm>
            <a:prstGeom prst="rect">
              <a:avLst/>
            </a:prstGeom>
            <a:noFill/>
            <a:ln>
              <a:noFill/>
            </a:ln>
          </p:spPr>
        </p:pic>
      </p:grpSp>
      <p:grpSp>
        <p:nvGrpSpPr>
          <p:cNvPr id="1020" name="Google Shape;1020;p35"/>
          <p:cNvGrpSpPr/>
          <p:nvPr/>
        </p:nvGrpSpPr>
        <p:grpSpPr>
          <a:xfrm>
            <a:off x="-79705" y="-165924"/>
            <a:ext cx="12351411" cy="7189848"/>
            <a:chOff x="-79705" y="-165924"/>
            <a:chExt cx="12351411" cy="7189848"/>
          </a:xfrm>
        </p:grpSpPr>
        <p:sp>
          <p:nvSpPr>
            <p:cNvPr id="1021" name="Google Shape;1021;p35"/>
            <p:cNvSpPr/>
            <p:nvPr/>
          </p:nvSpPr>
          <p:spPr>
            <a:xfrm>
              <a:off x="-79705" y="-102704"/>
              <a:ext cx="12351411" cy="7063409"/>
            </a:xfrm>
            <a:prstGeom prst="rect">
              <a:avLst/>
            </a:prstGeom>
            <a:solidFill>
              <a:schemeClr val="accent2">
                <a:alpha val="8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22" name="Google Shape;1022;p35" descr="A close up of text on a white background&#10;&#10;Description automatically generated"/>
            <p:cNvPicPr preferRelativeResize="0"/>
            <p:nvPr/>
          </p:nvPicPr>
          <p:blipFill rotWithShape="1">
            <a:blip r:embed="rId14">
              <a:alphaModFix amt="11000"/>
            </a:blip>
            <a:srcRect/>
            <a:stretch/>
          </p:blipFill>
          <p:spPr>
            <a:xfrm>
              <a:off x="3133" y="-165924"/>
              <a:ext cx="12185735" cy="7189848"/>
            </a:xfrm>
            <a:prstGeom prst="rect">
              <a:avLst/>
            </a:prstGeom>
            <a:noFill/>
            <a:ln>
              <a:noFill/>
            </a:ln>
          </p:spPr>
        </p:pic>
      </p:grpSp>
      <p:cxnSp>
        <p:nvCxnSpPr>
          <p:cNvPr id="1023" name="Google Shape;1023;p35"/>
          <p:cNvCxnSpPr/>
          <p:nvPr/>
        </p:nvCxnSpPr>
        <p:spPr>
          <a:xfrm>
            <a:off x="524523" y="4337688"/>
            <a:ext cx="2789499" cy="0"/>
          </a:xfrm>
          <a:prstGeom prst="straightConnector1">
            <a:avLst/>
          </a:prstGeom>
          <a:noFill/>
          <a:ln w="44450" cap="flat" cmpd="sng">
            <a:solidFill>
              <a:schemeClr val="lt1"/>
            </a:solidFill>
            <a:prstDash val="solid"/>
            <a:miter lim="800000"/>
            <a:headEnd type="none" w="sm" len="sm"/>
            <a:tailEnd type="none" w="sm" len="sm"/>
          </a:ln>
        </p:spPr>
      </p:cxnSp>
      <p:sp>
        <p:nvSpPr>
          <p:cNvPr id="1024" name="Google Shape;1024;p35"/>
          <p:cNvSpPr txBox="1"/>
          <p:nvPr/>
        </p:nvSpPr>
        <p:spPr>
          <a:xfrm>
            <a:off x="524523" y="4612326"/>
            <a:ext cx="7850851" cy="155416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800"/>
              <a:buFont typeface="Roboto Medium"/>
              <a:buNone/>
            </a:pPr>
            <a:r>
              <a:rPr lang="en-US" sz="2800" b="0" i="0" u="none" strike="noStrike" cap="none">
                <a:solidFill>
                  <a:schemeClr val="lt1"/>
                </a:solidFill>
                <a:latin typeface="Roboto Medium"/>
                <a:ea typeface="Roboto Medium"/>
                <a:cs typeface="Roboto Medium"/>
                <a:sym typeface="Roboto Medium"/>
              </a:rPr>
              <a:t>Name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600"/>
              </a:spcBef>
              <a:spcAft>
                <a:spcPts val="0"/>
              </a:spcAft>
              <a:buClr>
                <a:schemeClr val="lt1"/>
              </a:buClr>
              <a:buSzPts val="1600"/>
              <a:buFont typeface="Roboto"/>
              <a:buNone/>
            </a:pPr>
            <a:r>
              <a:rPr lang="en-US" sz="1600" b="0" i="0" u="none" strike="noStrike" cap="none">
                <a:solidFill>
                  <a:schemeClr val="lt1"/>
                </a:solidFill>
                <a:latin typeface="Roboto"/>
                <a:ea typeface="Roboto"/>
                <a:cs typeface="Roboto"/>
                <a:sym typeface="Roboto"/>
              </a:rPr>
              <a:t>@rangeforce.com</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600"/>
              </a:spcBef>
              <a:spcAft>
                <a:spcPts val="0"/>
              </a:spcAft>
              <a:buClr>
                <a:schemeClr val="lt1"/>
              </a:buClr>
              <a:buSzPts val="1600"/>
              <a:buFont typeface="Roboto"/>
              <a:buNone/>
            </a:pPr>
            <a:r>
              <a:rPr lang="en-US" sz="1600" b="0" i="0" u="none" strike="noStrike" cap="none">
                <a:solidFill>
                  <a:schemeClr val="lt1"/>
                </a:solidFill>
                <a:latin typeface="Roboto"/>
                <a:ea typeface="Roboto"/>
                <a:cs typeface="Roboto"/>
                <a:sym typeface="Roboto"/>
              </a:rPr>
              <a:t>Phone</a:t>
            </a:r>
            <a:endParaRPr sz="1600" b="0" i="0" u="none" strike="noStrike" cap="none">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3"/>
                                        </p:tgtEl>
                                        <p:attrNameLst>
                                          <p:attrName>style.visibility</p:attrName>
                                        </p:attrNameLst>
                                      </p:cBhvr>
                                      <p:to>
                                        <p:strVal val="visible"/>
                                      </p:to>
                                    </p:set>
                                    <p:animEffect transition="in" filter="fade">
                                      <p:cBhvr>
                                        <p:cTn id="7" dur="1000"/>
                                        <p:tgtEl>
                                          <p:spTgt spid="1023"/>
                                        </p:tgtEl>
                                      </p:cBhvr>
                                    </p:animEffect>
                                  </p:childTnLst>
                                </p:cTn>
                              </p:par>
                              <p:par>
                                <p:cTn id="8" presetID="10" presetClass="entr" presetSubtype="0" fill="hold" nodeType="withEffect">
                                  <p:stCondLst>
                                    <p:cond delay="0"/>
                                  </p:stCondLst>
                                  <p:childTnLst>
                                    <p:set>
                                      <p:cBhvr>
                                        <p:cTn id="9" dur="1" fill="hold">
                                          <p:stCondLst>
                                            <p:cond delay="0"/>
                                          </p:stCondLst>
                                        </p:cTn>
                                        <p:tgtEl>
                                          <p:spTgt spid="1024"/>
                                        </p:tgtEl>
                                        <p:attrNameLst>
                                          <p:attrName>style.visibility</p:attrName>
                                        </p:attrNameLst>
                                      </p:cBhvr>
                                      <p:to>
                                        <p:strVal val="visible"/>
                                      </p:to>
                                    </p:set>
                                    <p:animEffect transition="in" filter="fade">
                                      <p:cBhvr>
                                        <p:cTn id="10" dur="10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28"/>
        <p:cNvGrpSpPr/>
        <p:nvPr/>
      </p:nvGrpSpPr>
      <p:grpSpPr>
        <a:xfrm>
          <a:off x="0" y="0"/>
          <a:ext cx="0" cy="0"/>
          <a:chOff x="0" y="0"/>
          <a:chExt cx="0" cy="0"/>
        </a:xfrm>
      </p:grpSpPr>
      <p:sp>
        <p:nvSpPr>
          <p:cNvPr id="1029" name="Google Shape;1029;p36"/>
          <p:cNvSpPr/>
          <p:nvPr/>
        </p:nvSpPr>
        <p:spPr>
          <a:xfrm>
            <a:off x="700180" y="2672710"/>
            <a:ext cx="6029528" cy="2881318"/>
          </a:xfrm>
          <a:custGeom>
            <a:avLst/>
            <a:gdLst/>
            <a:ahLst/>
            <a:cxnLst/>
            <a:rect l="l" t="t" r="r" b="b"/>
            <a:pathLst>
              <a:path w="3802" h="1818" extrusionOk="0">
                <a:moveTo>
                  <a:pt x="3592" y="1187"/>
                </a:moveTo>
                <a:cubicBezTo>
                  <a:pt x="3593" y="1188"/>
                  <a:pt x="3593" y="1188"/>
                  <a:pt x="3593" y="1188"/>
                </a:cubicBezTo>
                <a:cubicBezTo>
                  <a:pt x="3593" y="1187"/>
                  <a:pt x="3593" y="1187"/>
                  <a:pt x="3593" y="1187"/>
                </a:cubicBezTo>
                <a:cubicBezTo>
                  <a:pt x="3594" y="1187"/>
                  <a:pt x="3594" y="1187"/>
                  <a:pt x="3594" y="1187"/>
                </a:cubicBezTo>
                <a:cubicBezTo>
                  <a:pt x="3593" y="1186"/>
                  <a:pt x="3593" y="1186"/>
                  <a:pt x="3593" y="1186"/>
                </a:cubicBezTo>
                <a:cubicBezTo>
                  <a:pt x="3592" y="1186"/>
                  <a:pt x="3592" y="1186"/>
                  <a:pt x="3592" y="1186"/>
                </a:cubicBezTo>
                <a:cubicBezTo>
                  <a:pt x="3591" y="1187"/>
                  <a:pt x="3591" y="1187"/>
                  <a:pt x="3591" y="1187"/>
                </a:cubicBezTo>
                <a:lnTo>
                  <a:pt x="3592" y="1187"/>
                </a:lnTo>
                <a:close/>
                <a:moveTo>
                  <a:pt x="3586" y="1186"/>
                </a:moveTo>
                <a:cubicBezTo>
                  <a:pt x="3586" y="1187"/>
                  <a:pt x="3586" y="1187"/>
                  <a:pt x="3586" y="1187"/>
                </a:cubicBezTo>
                <a:cubicBezTo>
                  <a:pt x="3586" y="1188"/>
                  <a:pt x="3586" y="1188"/>
                  <a:pt x="3586" y="1188"/>
                </a:cubicBezTo>
                <a:cubicBezTo>
                  <a:pt x="3587" y="1187"/>
                  <a:pt x="3587" y="1187"/>
                  <a:pt x="3587" y="1187"/>
                </a:cubicBezTo>
                <a:cubicBezTo>
                  <a:pt x="3586" y="1185"/>
                  <a:pt x="3586" y="1185"/>
                  <a:pt x="3586" y="1185"/>
                </a:cubicBezTo>
                <a:lnTo>
                  <a:pt x="3586" y="1186"/>
                </a:lnTo>
                <a:close/>
                <a:moveTo>
                  <a:pt x="1658" y="314"/>
                </a:moveTo>
                <a:cubicBezTo>
                  <a:pt x="1660" y="314"/>
                  <a:pt x="1660" y="314"/>
                  <a:pt x="1660" y="314"/>
                </a:cubicBezTo>
                <a:cubicBezTo>
                  <a:pt x="1661" y="313"/>
                  <a:pt x="1661" y="313"/>
                  <a:pt x="1661" y="313"/>
                </a:cubicBezTo>
                <a:cubicBezTo>
                  <a:pt x="1663" y="311"/>
                  <a:pt x="1663" y="311"/>
                  <a:pt x="1663" y="311"/>
                </a:cubicBezTo>
                <a:cubicBezTo>
                  <a:pt x="1663" y="309"/>
                  <a:pt x="1663" y="309"/>
                  <a:pt x="1663" y="309"/>
                </a:cubicBezTo>
                <a:cubicBezTo>
                  <a:pt x="1660" y="311"/>
                  <a:pt x="1660" y="311"/>
                  <a:pt x="1660" y="311"/>
                </a:cubicBezTo>
                <a:lnTo>
                  <a:pt x="1658" y="314"/>
                </a:lnTo>
                <a:close/>
                <a:moveTo>
                  <a:pt x="3586" y="1175"/>
                </a:moveTo>
                <a:cubicBezTo>
                  <a:pt x="3588" y="1175"/>
                  <a:pt x="3588" y="1175"/>
                  <a:pt x="3588" y="1175"/>
                </a:cubicBezTo>
                <a:cubicBezTo>
                  <a:pt x="3587" y="1173"/>
                  <a:pt x="3587" y="1173"/>
                  <a:pt x="3587" y="1173"/>
                </a:cubicBezTo>
                <a:cubicBezTo>
                  <a:pt x="3586" y="1173"/>
                  <a:pt x="3586" y="1173"/>
                  <a:pt x="3586" y="1173"/>
                </a:cubicBezTo>
                <a:cubicBezTo>
                  <a:pt x="3585" y="1172"/>
                  <a:pt x="3585" y="1172"/>
                  <a:pt x="3585" y="1172"/>
                </a:cubicBezTo>
                <a:cubicBezTo>
                  <a:pt x="3584" y="1171"/>
                  <a:pt x="3584" y="1171"/>
                  <a:pt x="3584" y="1171"/>
                </a:cubicBezTo>
                <a:cubicBezTo>
                  <a:pt x="3583" y="1170"/>
                  <a:pt x="3583" y="1170"/>
                  <a:pt x="3583" y="1170"/>
                </a:cubicBezTo>
                <a:cubicBezTo>
                  <a:pt x="3582" y="1169"/>
                  <a:pt x="3582" y="1169"/>
                  <a:pt x="3582" y="1169"/>
                </a:cubicBezTo>
                <a:cubicBezTo>
                  <a:pt x="3581" y="1169"/>
                  <a:pt x="3581" y="1169"/>
                  <a:pt x="3581" y="1169"/>
                </a:cubicBezTo>
                <a:cubicBezTo>
                  <a:pt x="3579" y="1167"/>
                  <a:pt x="3579" y="1167"/>
                  <a:pt x="3579" y="1167"/>
                </a:cubicBezTo>
                <a:cubicBezTo>
                  <a:pt x="3578" y="1167"/>
                  <a:pt x="3578" y="1167"/>
                  <a:pt x="3578" y="1167"/>
                </a:cubicBezTo>
                <a:cubicBezTo>
                  <a:pt x="3582" y="1173"/>
                  <a:pt x="3582" y="1173"/>
                  <a:pt x="3582" y="1173"/>
                </a:cubicBezTo>
                <a:lnTo>
                  <a:pt x="3586" y="1175"/>
                </a:lnTo>
                <a:close/>
                <a:moveTo>
                  <a:pt x="1655" y="298"/>
                </a:moveTo>
                <a:cubicBezTo>
                  <a:pt x="1654" y="300"/>
                  <a:pt x="1654" y="300"/>
                  <a:pt x="1654" y="300"/>
                </a:cubicBezTo>
                <a:cubicBezTo>
                  <a:pt x="1657" y="300"/>
                  <a:pt x="1657" y="300"/>
                  <a:pt x="1657" y="300"/>
                </a:cubicBezTo>
                <a:cubicBezTo>
                  <a:pt x="1655" y="301"/>
                  <a:pt x="1655" y="301"/>
                  <a:pt x="1655" y="301"/>
                </a:cubicBezTo>
                <a:cubicBezTo>
                  <a:pt x="1657" y="301"/>
                  <a:pt x="1657" y="301"/>
                  <a:pt x="1657" y="301"/>
                </a:cubicBezTo>
                <a:cubicBezTo>
                  <a:pt x="1655" y="303"/>
                  <a:pt x="1655" y="303"/>
                  <a:pt x="1655" y="303"/>
                </a:cubicBezTo>
                <a:cubicBezTo>
                  <a:pt x="1661" y="301"/>
                  <a:pt x="1661" y="301"/>
                  <a:pt x="1661" y="301"/>
                </a:cubicBezTo>
                <a:cubicBezTo>
                  <a:pt x="1660" y="300"/>
                  <a:pt x="1660" y="300"/>
                  <a:pt x="1660" y="300"/>
                </a:cubicBezTo>
                <a:cubicBezTo>
                  <a:pt x="1658" y="298"/>
                  <a:pt x="1658" y="298"/>
                  <a:pt x="1658" y="298"/>
                </a:cubicBezTo>
                <a:lnTo>
                  <a:pt x="1655" y="298"/>
                </a:lnTo>
                <a:close/>
                <a:moveTo>
                  <a:pt x="3626" y="1196"/>
                </a:moveTo>
                <a:cubicBezTo>
                  <a:pt x="3628" y="1197"/>
                  <a:pt x="3628" y="1197"/>
                  <a:pt x="3628" y="1197"/>
                </a:cubicBezTo>
                <a:cubicBezTo>
                  <a:pt x="3628" y="1195"/>
                  <a:pt x="3628" y="1195"/>
                  <a:pt x="3628" y="1195"/>
                </a:cubicBezTo>
                <a:cubicBezTo>
                  <a:pt x="3627" y="1194"/>
                  <a:pt x="3627" y="1194"/>
                  <a:pt x="3627" y="1194"/>
                </a:cubicBezTo>
                <a:cubicBezTo>
                  <a:pt x="3625" y="1194"/>
                  <a:pt x="3625" y="1194"/>
                  <a:pt x="3625" y="1194"/>
                </a:cubicBezTo>
                <a:cubicBezTo>
                  <a:pt x="3625" y="1193"/>
                  <a:pt x="3625" y="1193"/>
                  <a:pt x="3625" y="1193"/>
                </a:cubicBezTo>
                <a:cubicBezTo>
                  <a:pt x="3623" y="1190"/>
                  <a:pt x="3623" y="1190"/>
                  <a:pt x="3623" y="1190"/>
                </a:cubicBezTo>
                <a:cubicBezTo>
                  <a:pt x="3622" y="1189"/>
                  <a:pt x="3622" y="1189"/>
                  <a:pt x="3622" y="1189"/>
                </a:cubicBezTo>
                <a:cubicBezTo>
                  <a:pt x="3622" y="1188"/>
                  <a:pt x="3622" y="1188"/>
                  <a:pt x="3622" y="1188"/>
                </a:cubicBezTo>
                <a:cubicBezTo>
                  <a:pt x="3621" y="1185"/>
                  <a:pt x="3621" y="1185"/>
                  <a:pt x="3621" y="1185"/>
                </a:cubicBezTo>
                <a:cubicBezTo>
                  <a:pt x="3620" y="1184"/>
                  <a:pt x="3620" y="1184"/>
                  <a:pt x="3620" y="1184"/>
                </a:cubicBezTo>
                <a:cubicBezTo>
                  <a:pt x="3620" y="1185"/>
                  <a:pt x="3620" y="1185"/>
                  <a:pt x="3620" y="1185"/>
                </a:cubicBezTo>
                <a:cubicBezTo>
                  <a:pt x="3620" y="1186"/>
                  <a:pt x="3620" y="1186"/>
                  <a:pt x="3620" y="1186"/>
                </a:cubicBezTo>
                <a:cubicBezTo>
                  <a:pt x="3623" y="1193"/>
                  <a:pt x="3623" y="1193"/>
                  <a:pt x="3623" y="1193"/>
                </a:cubicBezTo>
                <a:lnTo>
                  <a:pt x="3626" y="1196"/>
                </a:lnTo>
                <a:close/>
                <a:moveTo>
                  <a:pt x="1667" y="310"/>
                </a:moveTo>
                <a:cubicBezTo>
                  <a:pt x="1667" y="309"/>
                  <a:pt x="1667" y="309"/>
                  <a:pt x="1667" y="309"/>
                </a:cubicBezTo>
                <a:cubicBezTo>
                  <a:pt x="1665" y="307"/>
                  <a:pt x="1665" y="307"/>
                  <a:pt x="1665" y="307"/>
                </a:cubicBezTo>
                <a:lnTo>
                  <a:pt x="1667" y="310"/>
                </a:lnTo>
                <a:close/>
                <a:moveTo>
                  <a:pt x="3610" y="1220"/>
                </a:moveTo>
                <a:cubicBezTo>
                  <a:pt x="3611" y="1220"/>
                  <a:pt x="3611" y="1220"/>
                  <a:pt x="3611" y="1220"/>
                </a:cubicBezTo>
                <a:cubicBezTo>
                  <a:pt x="3613" y="1220"/>
                  <a:pt x="3613" y="1220"/>
                  <a:pt x="3613" y="1220"/>
                </a:cubicBezTo>
                <a:cubicBezTo>
                  <a:pt x="3614" y="1220"/>
                  <a:pt x="3614" y="1220"/>
                  <a:pt x="3614" y="1220"/>
                </a:cubicBezTo>
                <a:cubicBezTo>
                  <a:pt x="3615" y="1221"/>
                  <a:pt x="3615" y="1221"/>
                  <a:pt x="3615" y="1221"/>
                </a:cubicBezTo>
                <a:cubicBezTo>
                  <a:pt x="3615" y="1220"/>
                  <a:pt x="3615" y="1220"/>
                  <a:pt x="3615" y="1220"/>
                </a:cubicBezTo>
                <a:cubicBezTo>
                  <a:pt x="3614" y="1219"/>
                  <a:pt x="3614" y="1219"/>
                  <a:pt x="3614" y="1219"/>
                </a:cubicBezTo>
                <a:cubicBezTo>
                  <a:pt x="3611" y="1219"/>
                  <a:pt x="3611" y="1219"/>
                  <a:pt x="3611" y="1219"/>
                </a:cubicBezTo>
                <a:lnTo>
                  <a:pt x="3610" y="1220"/>
                </a:lnTo>
                <a:close/>
                <a:moveTo>
                  <a:pt x="3611" y="1186"/>
                </a:moveTo>
                <a:cubicBezTo>
                  <a:pt x="3612" y="1186"/>
                  <a:pt x="3612" y="1186"/>
                  <a:pt x="3612" y="1186"/>
                </a:cubicBezTo>
                <a:cubicBezTo>
                  <a:pt x="3611" y="1184"/>
                  <a:pt x="3611" y="1184"/>
                  <a:pt x="3611" y="1184"/>
                </a:cubicBezTo>
                <a:cubicBezTo>
                  <a:pt x="3598" y="1176"/>
                  <a:pt x="3598" y="1176"/>
                  <a:pt x="3598" y="1176"/>
                </a:cubicBezTo>
                <a:cubicBezTo>
                  <a:pt x="3599" y="1179"/>
                  <a:pt x="3599" y="1179"/>
                  <a:pt x="3599" y="1179"/>
                </a:cubicBezTo>
                <a:lnTo>
                  <a:pt x="3611" y="1186"/>
                </a:lnTo>
                <a:close/>
                <a:moveTo>
                  <a:pt x="3611" y="1195"/>
                </a:moveTo>
                <a:cubicBezTo>
                  <a:pt x="3609" y="1194"/>
                  <a:pt x="3609" y="1194"/>
                  <a:pt x="3609" y="1194"/>
                </a:cubicBezTo>
                <a:cubicBezTo>
                  <a:pt x="3608" y="1195"/>
                  <a:pt x="3608" y="1195"/>
                  <a:pt x="3608" y="1195"/>
                </a:cubicBezTo>
                <a:cubicBezTo>
                  <a:pt x="3608" y="1196"/>
                  <a:pt x="3608" y="1196"/>
                  <a:pt x="3608" y="1196"/>
                </a:cubicBezTo>
                <a:cubicBezTo>
                  <a:pt x="3608" y="1197"/>
                  <a:pt x="3608" y="1197"/>
                  <a:pt x="3608" y="1197"/>
                </a:cubicBezTo>
                <a:cubicBezTo>
                  <a:pt x="3609" y="1198"/>
                  <a:pt x="3609" y="1198"/>
                  <a:pt x="3609" y="1198"/>
                </a:cubicBezTo>
                <a:cubicBezTo>
                  <a:pt x="3612" y="1200"/>
                  <a:pt x="3612" y="1200"/>
                  <a:pt x="3612" y="1200"/>
                </a:cubicBezTo>
                <a:cubicBezTo>
                  <a:pt x="3620" y="1201"/>
                  <a:pt x="3620" y="1201"/>
                  <a:pt x="3620" y="1201"/>
                </a:cubicBezTo>
                <a:cubicBezTo>
                  <a:pt x="3621" y="1200"/>
                  <a:pt x="3621" y="1200"/>
                  <a:pt x="3621" y="1200"/>
                </a:cubicBezTo>
                <a:cubicBezTo>
                  <a:pt x="3621" y="1199"/>
                  <a:pt x="3621" y="1199"/>
                  <a:pt x="3621" y="1199"/>
                </a:cubicBezTo>
                <a:cubicBezTo>
                  <a:pt x="3620" y="1199"/>
                  <a:pt x="3620" y="1199"/>
                  <a:pt x="3620" y="1199"/>
                </a:cubicBezTo>
                <a:cubicBezTo>
                  <a:pt x="3615" y="1195"/>
                  <a:pt x="3615" y="1195"/>
                  <a:pt x="3615" y="1195"/>
                </a:cubicBezTo>
                <a:lnTo>
                  <a:pt x="3611" y="1195"/>
                </a:lnTo>
                <a:close/>
                <a:moveTo>
                  <a:pt x="1650" y="352"/>
                </a:moveTo>
                <a:cubicBezTo>
                  <a:pt x="1651" y="349"/>
                  <a:pt x="1651" y="349"/>
                  <a:pt x="1651" y="349"/>
                </a:cubicBezTo>
                <a:cubicBezTo>
                  <a:pt x="1653" y="344"/>
                  <a:pt x="1653" y="344"/>
                  <a:pt x="1653" y="344"/>
                </a:cubicBezTo>
                <a:cubicBezTo>
                  <a:pt x="1651" y="340"/>
                  <a:pt x="1651" y="340"/>
                  <a:pt x="1651" y="340"/>
                </a:cubicBezTo>
                <a:cubicBezTo>
                  <a:pt x="1653" y="340"/>
                  <a:pt x="1653" y="340"/>
                  <a:pt x="1653" y="340"/>
                </a:cubicBezTo>
                <a:cubicBezTo>
                  <a:pt x="1653" y="339"/>
                  <a:pt x="1653" y="339"/>
                  <a:pt x="1653" y="339"/>
                </a:cubicBezTo>
                <a:cubicBezTo>
                  <a:pt x="1651" y="336"/>
                  <a:pt x="1651" y="336"/>
                  <a:pt x="1651" y="336"/>
                </a:cubicBezTo>
                <a:cubicBezTo>
                  <a:pt x="1650" y="333"/>
                  <a:pt x="1650" y="333"/>
                  <a:pt x="1650" y="333"/>
                </a:cubicBezTo>
                <a:cubicBezTo>
                  <a:pt x="1653" y="331"/>
                  <a:pt x="1653" y="331"/>
                  <a:pt x="1653" y="331"/>
                </a:cubicBezTo>
                <a:cubicBezTo>
                  <a:pt x="1651" y="331"/>
                  <a:pt x="1651" y="331"/>
                  <a:pt x="1651" y="331"/>
                </a:cubicBezTo>
                <a:cubicBezTo>
                  <a:pt x="1650" y="331"/>
                  <a:pt x="1650" y="331"/>
                  <a:pt x="1650" y="331"/>
                </a:cubicBezTo>
                <a:cubicBezTo>
                  <a:pt x="1653" y="330"/>
                  <a:pt x="1653" y="330"/>
                  <a:pt x="1653" y="330"/>
                </a:cubicBezTo>
                <a:cubicBezTo>
                  <a:pt x="1654" y="331"/>
                  <a:pt x="1654" y="331"/>
                  <a:pt x="1654" y="331"/>
                </a:cubicBezTo>
                <a:cubicBezTo>
                  <a:pt x="1655" y="330"/>
                  <a:pt x="1655" y="330"/>
                  <a:pt x="1655" y="330"/>
                </a:cubicBezTo>
                <a:cubicBezTo>
                  <a:pt x="1657" y="329"/>
                  <a:pt x="1657" y="329"/>
                  <a:pt x="1657" y="329"/>
                </a:cubicBezTo>
                <a:cubicBezTo>
                  <a:pt x="1658" y="329"/>
                  <a:pt x="1658" y="329"/>
                  <a:pt x="1658" y="329"/>
                </a:cubicBezTo>
                <a:cubicBezTo>
                  <a:pt x="1660" y="327"/>
                  <a:pt x="1660" y="327"/>
                  <a:pt x="1660" y="327"/>
                </a:cubicBezTo>
                <a:cubicBezTo>
                  <a:pt x="1658" y="327"/>
                  <a:pt x="1658" y="327"/>
                  <a:pt x="1658" y="327"/>
                </a:cubicBezTo>
                <a:cubicBezTo>
                  <a:pt x="1658" y="326"/>
                  <a:pt x="1658" y="326"/>
                  <a:pt x="1658" y="326"/>
                </a:cubicBezTo>
                <a:cubicBezTo>
                  <a:pt x="1658" y="324"/>
                  <a:pt x="1658" y="324"/>
                  <a:pt x="1658" y="324"/>
                </a:cubicBezTo>
                <a:cubicBezTo>
                  <a:pt x="1660" y="326"/>
                  <a:pt x="1660" y="326"/>
                  <a:pt x="1660" y="326"/>
                </a:cubicBezTo>
                <a:cubicBezTo>
                  <a:pt x="1660" y="323"/>
                  <a:pt x="1660" y="323"/>
                  <a:pt x="1660" y="323"/>
                </a:cubicBezTo>
                <a:cubicBezTo>
                  <a:pt x="1658" y="323"/>
                  <a:pt x="1658" y="323"/>
                  <a:pt x="1658" y="323"/>
                </a:cubicBezTo>
                <a:cubicBezTo>
                  <a:pt x="1655" y="323"/>
                  <a:pt x="1655" y="323"/>
                  <a:pt x="1655" y="323"/>
                </a:cubicBezTo>
                <a:cubicBezTo>
                  <a:pt x="1658" y="321"/>
                  <a:pt x="1658" y="321"/>
                  <a:pt x="1658" y="321"/>
                </a:cubicBezTo>
                <a:cubicBezTo>
                  <a:pt x="1657" y="320"/>
                  <a:pt x="1657" y="320"/>
                  <a:pt x="1657" y="320"/>
                </a:cubicBezTo>
                <a:cubicBezTo>
                  <a:pt x="1654" y="317"/>
                  <a:pt x="1654" y="317"/>
                  <a:pt x="1654" y="317"/>
                </a:cubicBezTo>
                <a:cubicBezTo>
                  <a:pt x="1653" y="316"/>
                  <a:pt x="1653" y="316"/>
                  <a:pt x="1653" y="316"/>
                </a:cubicBezTo>
                <a:cubicBezTo>
                  <a:pt x="1650" y="316"/>
                  <a:pt x="1650" y="316"/>
                  <a:pt x="1650" y="316"/>
                </a:cubicBezTo>
                <a:cubicBezTo>
                  <a:pt x="1648" y="317"/>
                  <a:pt x="1648" y="317"/>
                  <a:pt x="1648" y="317"/>
                </a:cubicBezTo>
                <a:cubicBezTo>
                  <a:pt x="1647" y="317"/>
                  <a:pt x="1647" y="317"/>
                  <a:pt x="1647" y="317"/>
                </a:cubicBezTo>
                <a:cubicBezTo>
                  <a:pt x="1645" y="319"/>
                  <a:pt x="1645" y="319"/>
                  <a:pt x="1645" y="319"/>
                </a:cubicBezTo>
                <a:cubicBezTo>
                  <a:pt x="1644" y="319"/>
                  <a:pt x="1644" y="319"/>
                  <a:pt x="1644" y="319"/>
                </a:cubicBezTo>
                <a:cubicBezTo>
                  <a:pt x="1643" y="319"/>
                  <a:pt x="1643" y="319"/>
                  <a:pt x="1643" y="319"/>
                </a:cubicBezTo>
                <a:cubicBezTo>
                  <a:pt x="1644" y="317"/>
                  <a:pt x="1644" y="317"/>
                  <a:pt x="1644" y="317"/>
                </a:cubicBezTo>
                <a:cubicBezTo>
                  <a:pt x="1647" y="316"/>
                  <a:pt x="1647" y="316"/>
                  <a:pt x="1647" y="316"/>
                </a:cubicBezTo>
                <a:cubicBezTo>
                  <a:pt x="1644" y="316"/>
                  <a:pt x="1644" y="316"/>
                  <a:pt x="1644" y="316"/>
                </a:cubicBezTo>
                <a:cubicBezTo>
                  <a:pt x="1640" y="316"/>
                  <a:pt x="1640" y="316"/>
                  <a:pt x="1640" y="316"/>
                </a:cubicBezTo>
                <a:cubicBezTo>
                  <a:pt x="1638" y="316"/>
                  <a:pt x="1638" y="316"/>
                  <a:pt x="1638" y="316"/>
                </a:cubicBezTo>
                <a:cubicBezTo>
                  <a:pt x="1638" y="317"/>
                  <a:pt x="1638" y="317"/>
                  <a:pt x="1638" y="317"/>
                </a:cubicBezTo>
                <a:cubicBezTo>
                  <a:pt x="1635" y="317"/>
                  <a:pt x="1635" y="317"/>
                  <a:pt x="1635" y="317"/>
                </a:cubicBezTo>
                <a:cubicBezTo>
                  <a:pt x="1632" y="317"/>
                  <a:pt x="1632" y="317"/>
                  <a:pt x="1632" y="317"/>
                </a:cubicBezTo>
                <a:cubicBezTo>
                  <a:pt x="1631" y="319"/>
                  <a:pt x="1631" y="319"/>
                  <a:pt x="1631" y="319"/>
                </a:cubicBezTo>
                <a:cubicBezTo>
                  <a:pt x="1631" y="321"/>
                  <a:pt x="1631" y="321"/>
                  <a:pt x="1631" y="321"/>
                </a:cubicBezTo>
                <a:cubicBezTo>
                  <a:pt x="1630" y="321"/>
                  <a:pt x="1630" y="321"/>
                  <a:pt x="1630" y="321"/>
                </a:cubicBezTo>
                <a:cubicBezTo>
                  <a:pt x="1630" y="323"/>
                  <a:pt x="1630" y="323"/>
                  <a:pt x="1630" y="323"/>
                </a:cubicBezTo>
                <a:cubicBezTo>
                  <a:pt x="1628" y="323"/>
                  <a:pt x="1628" y="323"/>
                  <a:pt x="1628" y="323"/>
                </a:cubicBezTo>
                <a:cubicBezTo>
                  <a:pt x="1627" y="323"/>
                  <a:pt x="1627" y="323"/>
                  <a:pt x="1627" y="323"/>
                </a:cubicBezTo>
                <a:cubicBezTo>
                  <a:pt x="1630" y="324"/>
                  <a:pt x="1630" y="324"/>
                  <a:pt x="1630" y="324"/>
                </a:cubicBezTo>
                <a:cubicBezTo>
                  <a:pt x="1632" y="324"/>
                  <a:pt x="1632" y="324"/>
                  <a:pt x="1632" y="324"/>
                </a:cubicBezTo>
                <a:cubicBezTo>
                  <a:pt x="1632" y="326"/>
                  <a:pt x="1632" y="326"/>
                  <a:pt x="1632" y="326"/>
                </a:cubicBezTo>
                <a:cubicBezTo>
                  <a:pt x="1631" y="326"/>
                  <a:pt x="1631" y="326"/>
                  <a:pt x="1631" y="326"/>
                </a:cubicBezTo>
                <a:cubicBezTo>
                  <a:pt x="1628" y="327"/>
                  <a:pt x="1628" y="327"/>
                  <a:pt x="1628" y="327"/>
                </a:cubicBezTo>
                <a:cubicBezTo>
                  <a:pt x="1630" y="329"/>
                  <a:pt x="1630" y="329"/>
                  <a:pt x="1630" y="329"/>
                </a:cubicBezTo>
                <a:cubicBezTo>
                  <a:pt x="1628" y="329"/>
                  <a:pt x="1628" y="329"/>
                  <a:pt x="1628" y="329"/>
                </a:cubicBezTo>
                <a:cubicBezTo>
                  <a:pt x="1625" y="329"/>
                  <a:pt x="1625" y="329"/>
                  <a:pt x="1625" y="329"/>
                </a:cubicBezTo>
                <a:cubicBezTo>
                  <a:pt x="1624" y="329"/>
                  <a:pt x="1624" y="329"/>
                  <a:pt x="1624" y="329"/>
                </a:cubicBezTo>
                <a:cubicBezTo>
                  <a:pt x="1622" y="330"/>
                  <a:pt x="1622" y="330"/>
                  <a:pt x="1622" y="330"/>
                </a:cubicBezTo>
                <a:cubicBezTo>
                  <a:pt x="1621" y="329"/>
                  <a:pt x="1621" y="329"/>
                  <a:pt x="1621" y="329"/>
                </a:cubicBezTo>
                <a:cubicBezTo>
                  <a:pt x="1618" y="327"/>
                  <a:pt x="1618" y="327"/>
                  <a:pt x="1618" y="327"/>
                </a:cubicBezTo>
                <a:cubicBezTo>
                  <a:pt x="1615" y="329"/>
                  <a:pt x="1615" y="329"/>
                  <a:pt x="1615" y="329"/>
                </a:cubicBezTo>
                <a:cubicBezTo>
                  <a:pt x="1614" y="329"/>
                  <a:pt x="1614" y="329"/>
                  <a:pt x="1614" y="329"/>
                </a:cubicBezTo>
                <a:cubicBezTo>
                  <a:pt x="1614" y="330"/>
                  <a:pt x="1614" y="330"/>
                  <a:pt x="1614" y="330"/>
                </a:cubicBezTo>
                <a:cubicBezTo>
                  <a:pt x="1614" y="331"/>
                  <a:pt x="1614" y="331"/>
                  <a:pt x="1614" y="331"/>
                </a:cubicBezTo>
                <a:cubicBezTo>
                  <a:pt x="1615" y="331"/>
                  <a:pt x="1615" y="331"/>
                  <a:pt x="1615" y="331"/>
                </a:cubicBezTo>
                <a:cubicBezTo>
                  <a:pt x="1615" y="333"/>
                  <a:pt x="1615" y="333"/>
                  <a:pt x="1615" y="333"/>
                </a:cubicBezTo>
                <a:cubicBezTo>
                  <a:pt x="1617" y="333"/>
                  <a:pt x="1617" y="333"/>
                  <a:pt x="1617" y="333"/>
                </a:cubicBezTo>
                <a:cubicBezTo>
                  <a:pt x="1618" y="334"/>
                  <a:pt x="1618" y="334"/>
                  <a:pt x="1618" y="334"/>
                </a:cubicBezTo>
                <a:cubicBezTo>
                  <a:pt x="1617" y="334"/>
                  <a:pt x="1617" y="334"/>
                  <a:pt x="1617" y="334"/>
                </a:cubicBezTo>
                <a:cubicBezTo>
                  <a:pt x="1615" y="336"/>
                  <a:pt x="1615" y="336"/>
                  <a:pt x="1615" y="336"/>
                </a:cubicBezTo>
                <a:cubicBezTo>
                  <a:pt x="1614" y="337"/>
                  <a:pt x="1614" y="337"/>
                  <a:pt x="1614" y="337"/>
                </a:cubicBezTo>
                <a:cubicBezTo>
                  <a:pt x="1611" y="339"/>
                  <a:pt x="1611" y="339"/>
                  <a:pt x="1611" y="339"/>
                </a:cubicBezTo>
                <a:cubicBezTo>
                  <a:pt x="1612" y="339"/>
                  <a:pt x="1612" y="339"/>
                  <a:pt x="1612" y="339"/>
                </a:cubicBezTo>
                <a:cubicBezTo>
                  <a:pt x="1611" y="340"/>
                  <a:pt x="1611" y="340"/>
                  <a:pt x="1611" y="340"/>
                </a:cubicBezTo>
                <a:cubicBezTo>
                  <a:pt x="1612" y="340"/>
                  <a:pt x="1612" y="340"/>
                  <a:pt x="1612" y="340"/>
                </a:cubicBezTo>
                <a:cubicBezTo>
                  <a:pt x="1614" y="340"/>
                  <a:pt x="1614" y="340"/>
                  <a:pt x="1614" y="340"/>
                </a:cubicBezTo>
                <a:cubicBezTo>
                  <a:pt x="1618" y="341"/>
                  <a:pt x="1618" y="341"/>
                  <a:pt x="1618" y="341"/>
                </a:cubicBezTo>
                <a:cubicBezTo>
                  <a:pt x="1624" y="341"/>
                  <a:pt x="1624" y="341"/>
                  <a:pt x="1624" y="341"/>
                </a:cubicBezTo>
                <a:cubicBezTo>
                  <a:pt x="1620" y="343"/>
                  <a:pt x="1620" y="343"/>
                  <a:pt x="1620" y="343"/>
                </a:cubicBezTo>
                <a:cubicBezTo>
                  <a:pt x="1618" y="344"/>
                  <a:pt x="1618" y="344"/>
                  <a:pt x="1618" y="344"/>
                </a:cubicBezTo>
                <a:cubicBezTo>
                  <a:pt x="1618" y="346"/>
                  <a:pt x="1618" y="346"/>
                  <a:pt x="1618" y="346"/>
                </a:cubicBezTo>
                <a:cubicBezTo>
                  <a:pt x="1618" y="347"/>
                  <a:pt x="1618" y="347"/>
                  <a:pt x="1618" y="347"/>
                </a:cubicBezTo>
                <a:cubicBezTo>
                  <a:pt x="1617" y="349"/>
                  <a:pt x="1617" y="349"/>
                  <a:pt x="1617" y="349"/>
                </a:cubicBezTo>
                <a:cubicBezTo>
                  <a:pt x="1612" y="350"/>
                  <a:pt x="1612" y="350"/>
                  <a:pt x="1612" y="350"/>
                </a:cubicBezTo>
                <a:cubicBezTo>
                  <a:pt x="1617" y="350"/>
                  <a:pt x="1617" y="350"/>
                  <a:pt x="1617" y="350"/>
                </a:cubicBezTo>
                <a:cubicBezTo>
                  <a:pt x="1614" y="352"/>
                  <a:pt x="1614" y="352"/>
                  <a:pt x="1614" y="352"/>
                </a:cubicBezTo>
                <a:cubicBezTo>
                  <a:pt x="1612" y="353"/>
                  <a:pt x="1612" y="353"/>
                  <a:pt x="1612" y="353"/>
                </a:cubicBezTo>
                <a:cubicBezTo>
                  <a:pt x="1612" y="354"/>
                  <a:pt x="1612" y="354"/>
                  <a:pt x="1612" y="354"/>
                </a:cubicBezTo>
                <a:cubicBezTo>
                  <a:pt x="1610" y="354"/>
                  <a:pt x="1610" y="354"/>
                  <a:pt x="1610" y="354"/>
                </a:cubicBezTo>
                <a:cubicBezTo>
                  <a:pt x="1608" y="354"/>
                  <a:pt x="1608" y="354"/>
                  <a:pt x="1608" y="354"/>
                </a:cubicBezTo>
                <a:cubicBezTo>
                  <a:pt x="1607" y="356"/>
                  <a:pt x="1607" y="356"/>
                  <a:pt x="1607" y="356"/>
                </a:cubicBezTo>
                <a:cubicBezTo>
                  <a:pt x="1607" y="357"/>
                  <a:pt x="1607" y="357"/>
                  <a:pt x="1607" y="357"/>
                </a:cubicBezTo>
                <a:cubicBezTo>
                  <a:pt x="1610" y="356"/>
                  <a:pt x="1610" y="356"/>
                  <a:pt x="1610" y="356"/>
                </a:cubicBezTo>
                <a:cubicBezTo>
                  <a:pt x="1612" y="356"/>
                  <a:pt x="1612" y="356"/>
                  <a:pt x="1612" y="356"/>
                </a:cubicBezTo>
                <a:cubicBezTo>
                  <a:pt x="1608" y="357"/>
                  <a:pt x="1608" y="357"/>
                  <a:pt x="1608" y="357"/>
                </a:cubicBezTo>
                <a:cubicBezTo>
                  <a:pt x="1607" y="360"/>
                  <a:pt x="1607" y="360"/>
                  <a:pt x="1607" y="360"/>
                </a:cubicBezTo>
                <a:cubicBezTo>
                  <a:pt x="1607" y="362"/>
                  <a:pt x="1607" y="362"/>
                  <a:pt x="1607" y="362"/>
                </a:cubicBezTo>
                <a:cubicBezTo>
                  <a:pt x="1608" y="362"/>
                  <a:pt x="1608" y="362"/>
                  <a:pt x="1608" y="362"/>
                </a:cubicBezTo>
                <a:cubicBezTo>
                  <a:pt x="1610" y="362"/>
                  <a:pt x="1610" y="362"/>
                  <a:pt x="1610" y="362"/>
                </a:cubicBezTo>
                <a:cubicBezTo>
                  <a:pt x="1614" y="360"/>
                  <a:pt x="1614" y="360"/>
                  <a:pt x="1614" y="360"/>
                </a:cubicBezTo>
                <a:cubicBezTo>
                  <a:pt x="1611" y="362"/>
                  <a:pt x="1611" y="362"/>
                  <a:pt x="1611" y="362"/>
                </a:cubicBezTo>
                <a:cubicBezTo>
                  <a:pt x="1608" y="363"/>
                  <a:pt x="1608" y="363"/>
                  <a:pt x="1608" y="363"/>
                </a:cubicBezTo>
                <a:cubicBezTo>
                  <a:pt x="1610" y="363"/>
                  <a:pt x="1610" y="363"/>
                  <a:pt x="1610" y="363"/>
                </a:cubicBezTo>
                <a:cubicBezTo>
                  <a:pt x="1612" y="362"/>
                  <a:pt x="1612" y="362"/>
                  <a:pt x="1612" y="362"/>
                </a:cubicBezTo>
                <a:cubicBezTo>
                  <a:pt x="1615" y="362"/>
                  <a:pt x="1615" y="362"/>
                  <a:pt x="1615" y="362"/>
                </a:cubicBezTo>
                <a:cubicBezTo>
                  <a:pt x="1612" y="364"/>
                  <a:pt x="1612" y="364"/>
                  <a:pt x="1612" y="364"/>
                </a:cubicBezTo>
                <a:cubicBezTo>
                  <a:pt x="1615" y="364"/>
                  <a:pt x="1615" y="364"/>
                  <a:pt x="1615" y="364"/>
                </a:cubicBezTo>
                <a:cubicBezTo>
                  <a:pt x="1618" y="364"/>
                  <a:pt x="1618" y="364"/>
                  <a:pt x="1618" y="364"/>
                </a:cubicBezTo>
                <a:cubicBezTo>
                  <a:pt x="1624" y="363"/>
                  <a:pt x="1624" y="363"/>
                  <a:pt x="1624" y="363"/>
                </a:cubicBezTo>
                <a:cubicBezTo>
                  <a:pt x="1625" y="363"/>
                  <a:pt x="1625" y="363"/>
                  <a:pt x="1625" y="363"/>
                </a:cubicBezTo>
                <a:cubicBezTo>
                  <a:pt x="1627" y="362"/>
                  <a:pt x="1627" y="362"/>
                  <a:pt x="1627" y="362"/>
                </a:cubicBezTo>
                <a:cubicBezTo>
                  <a:pt x="1628" y="360"/>
                  <a:pt x="1628" y="360"/>
                  <a:pt x="1628" y="360"/>
                </a:cubicBezTo>
                <a:cubicBezTo>
                  <a:pt x="1631" y="360"/>
                  <a:pt x="1631" y="360"/>
                  <a:pt x="1631" y="360"/>
                </a:cubicBezTo>
                <a:cubicBezTo>
                  <a:pt x="1634" y="359"/>
                  <a:pt x="1634" y="359"/>
                  <a:pt x="1634" y="359"/>
                </a:cubicBezTo>
                <a:cubicBezTo>
                  <a:pt x="1635" y="357"/>
                  <a:pt x="1635" y="357"/>
                  <a:pt x="1635" y="357"/>
                </a:cubicBezTo>
                <a:cubicBezTo>
                  <a:pt x="1640" y="356"/>
                  <a:pt x="1640" y="356"/>
                  <a:pt x="1640" y="356"/>
                </a:cubicBezTo>
                <a:cubicBezTo>
                  <a:pt x="1641" y="356"/>
                  <a:pt x="1641" y="356"/>
                  <a:pt x="1641" y="356"/>
                </a:cubicBezTo>
                <a:cubicBezTo>
                  <a:pt x="1643" y="354"/>
                  <a:pt x="1643" y="354"/>
                  <a:pt x="1643" y="354"/>
                </a:cubicBezTo>
                <a:cubicBezTo>
                  <a:pt x="1643" y="356"/>
                  <a:pt x="1643" y="356"/>
                  <a:pt x="1643" y="356"/>
                </a:cubicBezTo>
                <a:cubicBezTo>
                  <a:pt x="1644" y="356"/>
                  <a:pt x="1644" y="356"/>
                  <a:pt x="1644" y="356"/>
                </a:cubicBezTo>
                <a:cubicBezTo>
                  <a:pt x="1645" y="356"/>
                  <a:pt x="1645" y="356"/>
                  <a:pt x="1645" y="356"/>
                </a:cubicBezTo>
                <a:cubicBezTo>
                  <a:pt x="1648" y="354"/>
                  <a:pt x="1648" y="354"/>
                  <a:pt x="1648" y="354"/>
                </a:cubicBezTo>
                <a:cubicBezTo>
                  <a:pt x="1647" y="353"/>
                  <a:pt x="1647" y="353"/>
                  <a:pt x="1647" y="353"/>
                </a:cubicBezTo>
                <a:cubicBezTo>
                  <a:pt x="1648" y="353"/>
                  <a:pt x="1648" y="353"/>
                  <a:pt x="1648" y="353"/>
                </a:cubicBezTo>
                <a:lnTo>
                  <a:pt x="1650" y="352"/>
                </a:lnTo>
                <a:close/>
                <a:moveTo>
                  <a:pt x="3617" y="1193"/>
                </a:moveTo>
                <a:cubicBezTo>
                  <a:pt x="3617" y="1192"/>
                  <a:pt x="3617" y="1192"/>
                  <a:pt x="3617" y="1192"/>
                </a:cubicBezTo>
                <a:cubicBezTo>
                  <a:pt x="3616" y="1191"/>
                  <a:pt x="3616" y="1191"/>
                  <a:pt x="3616" y="1191"/>
                </a:cubicBezTo>
                <a:cubicBezTo>
                  <a:pt x="3615" y="1190"/>
                  <a:pt x="3615" y="1190"/>
                  <a:pt x="3615" y="1190"/>
                </a:cubicBezTo>
                <a:cubicBezTo>
                  <a:pt x="3614" y="1190"/>
                  <a:pt x="3614" y="1190"/>
                  <a:pt x="3614" y="1190"/>
                </a:cubicBezTo>
                <a:cubicBezTo>
                  <a:pt x="3614" y="1191"/>
                  <a:pt x="3614" y="1191"/>
                  <a:pt x="3614" y="1191"/>
                </a:cubicBezTo>
                <a:cubicBezTo>
                  <a:pt x="3616" y="1193"/>
                  <a:pt x="3616" y="1193"/>
                  <a:pt x="3616" y="1193"/>
                </a:cubicBezTo>
                <a:lnTo>
                  <a:pt x="3617" y="1193"/>
                </a:lnTo>
                <a:close/>
                <a:moveTo>
                  <a:pt x="1658" y="288"/>
                </a:moveTo>
                <a:cubicBezTo>
                  <a:pt x="1657" y="286"/>
                  <a:pt x="1657" y="286"/>
                  <a:pt x="1657" y="286"/>
                </a:cubicBezTo>
                <a:cubicBezTo>
                  <a:pt x="1655" y="284"/>
                  <a:pt x="1655" y="284"/>
                  <a:pt x="1655" y="284"/>
                </a:cubicBezTo>
                <a:cubicBezTo>
                  <a:pt x="1655" y="287"/>
                  <a:pt x="1655" y="287"/>
                  <a:pt x="1655" y="287"/>
                </a:cubicBezTo>
                <a:cubicBezTo>
                  <a:pt x="1654" y="287"/>
                  <a:pt x="1654" y="287"/>
                  <a:pt x="1654" y="287"/>
                </a:cubicBezTo>
                <a:cubicBezTo>
                  <a:pt x="1651" y="287"/>
                  <a:pt x="1651" y="287"/>
                  <a:pt x="1651" y="287"/>
                </a:cubicBezTo>
                <a:cubicBezTo>
                  <a:pt x="1653" y="288"/>
                  <a:pt x="1653" y="288"/>
                  <a:pt x="1653" y="288"/>
                </a:cubicBezTo>
                <a:cubicBezTo>
                  <a:pt x="1655" y="290"/>
                  <a:pt x="1655" y="290"/>
                  <a:pt x="1655" y="290"/>
                </a:cubicBezTo>
                <a:cubicBezTo>
                  <a:pt x="1654" y="290"/>
                  <a:pt x="1654" y="290"/>
                  <a:pt x="1654" y="290"/>
                </a:cubicBezTo>
                <a:cubicBezTo>
                  <a:pt x="1657" y="291"/>
                  <a:pt x="1657" y="291"/>
                  <a:pt x="1657" y="291"/>
                </a:cubicBezTo>
                <a:cubicBezTo>
                  <a:pt x="1658" y="291"/>
                  <a:pt x="1658" y="291"/>
                  <a:pt x="1658" y="291"/>
                </a:cubicBezTo>
                <a:cubicBezTo>
                  <a:pt x="1658" y="293"/>
                  <a:pt x="1658" y="293"/>
                  <a:pt x="1658" y="293"/>
                </a:cubicBezTo>
                <a:cubicBezTo>
                  <a:pt x="1661" y="291"/>
                  <a:pt x="1661" y="291"/>
                  <a:pt x="1661" y="291"/>
                </a:cubicBezTo>
                <a:cubicBezTo>
                  <a:pt x="1661" y="290"/>
                  <a:pt x="1661" y="290"/>
                  <a:pt x="1661" y="290"/>
                </a:cubicBezTo>
                <a:cubicBezTo>
                  <a:pt x="1658" y="290"/>
                  <a:pt x="1658" y="290"/>
                  <a:pt x="1658" y="290"/>
                </a:cubicBezTo>
                <a:lnTo>
                  <a:pt x="1658" y="288"/>
                </a:lnTo>
                <a:close/>
                <a:moveTo>
                  <a:pt x="1663" y="290"/>
                </a:moveTo>
                <a:cubicBezTo>
                  <a:pt x="1663" y="291"/>
                  <a:pt x="1663" y="291"/>
                  <a:pt x="1663" y="291"/>
                </a:cubicBezTo>
                <a:cubicBezTo>
                  <a:pt x="1664" y="291"/>
                  <a:pt x="1664" y="291"/>
                  <a:pt x="1664" y="291"/>
                </a:cubicBezTo>
                <a:cubicBezTo>
                  <a:pt x="1661" y="293"/>
                  <a:pt x="1661" y="293"/>
                  <a:pt x="1661" y="293"/>
                </a:cubicBezTo>
                <a:cubicBezTo>
                  <a:pt x="1660" y="294"/>
                  <a:pt x="1660" y="294"/>
                  <a:pt x="1660" y="294"/>
                </a:cubicBezTo>
                <a:cubicBezTo>
                  <a:pt x="1661" y="296"/>
                  <a:pt x="1661" y="296"/>
                  <a:pt x="1661" y="296"/>
                </a:cubicBezTo>
                <a:cubicBezTo>
                  <a:pt x="1660" y="296"/>
                  <a:pt x="1660" y="296"/>
                  <a:pt x="1660" y="296"/>
                </a:cubicBezTo>
                <a:cubicBezTo>
                  <a:pt x="1660" y="297"/>
                  <a:pt x="1660" y="297"/>
                  <a:pt x="1660" y="297"/>
                </a:cubicBezTo>
                <a:cubicBezTo>
                  <a:pt x="1657" y="296"/>
                  <a:pt x="1657" y="296"/>
                  <a:pt x="1657" y="296"/>
                </a:cubicBezTo>
                <a:cubicBezTo>
                  <a:pt x="1655" y="297"/>
                  <a:pt x="1655" y="297"/>
                  <a:pt x="1655" y="297"/>
                </a:cubicBezTo>
                <a:cubicBezTo>
                  <a:pt x="1658" y="297"/>
                  <a:pt x="1658" y="297"/>
                  <a:pt x="1658" y="297"/>
                </a:cubicBezTo>
                <a:cubicBezTo>
                  <a:pt x="1660" y="300"/>
                  <a:pt x="1660" y="300"/>
                  <a:pt x="1660" y="300"/>
                </a:cubicBezTo>
                <a:cubicBezTo>
                  <a:pt x="1663" y="298"/>
                  <a:pt x="1663" y="298"/>
                  <a:pt x="1663" y="298"/>
                </a:cubicBezTo>
                <a:cubicBezTo>
                  <a:pt x="1667" y="296"/>
                  <a:pt x="1667" y="296"/>
                  <a:pt x="1667" y="296"/>
                </a:cubicBezTo>
                <a:cubicBezTo>
                  <a:pt x="1667" y="297"/>
                  <a:pt x="1667" y="297"/>
                  <a:pt x="1667" y="297"/>
                </a:cubicBezTo>
                <a:cubicBezTo>
                  <a:pt x="1664" y="298"/>
                  <a:pt x="1664" y="298"/>
                  <a:pt x="1664" y="298"/>
                </a:cubicBezTo>
                <a:cubicBezTo>
                  <a:pt x="1665" y="298"/>
                  <a:pt x="1665" y="298"/>
                  <a:pt x="1665" y="298"/>
                </a:cubicBezTo>
                <a:cubicBezTo>
                  <a:pt x="1664" y="300"/>
                  <a:pt x="1664" y="300"/>
                  <a:pt x="1664" y="300"/>
                </a:cubicBezTo>
                <a:cubicBezTo>
                  <a:pt x="1663" y="301"/>
                  <a:pt x="1663" y="301"/>
                  <a:pt x="1663" y="301"/>
                </a:cubicBezTo>
                <a:cubicBezTo>
                  <a:pt x="1661" y="304"/>
                  <a:pt x="1661" y="304"/>
                  <a:pt x="1661" y="304"/>
                </a:cubicBezTo>
                <a:cubicBezTo>
                  <a:pt x="1660" y="306"/>
                  <a:pt x="1660" y="306"/>
                  <a:pt x="1660" y="306"/>
                </a:cubicBezTo>
                <a:cubicBezTo>
                  <a:pt x="1660" y="307"/>
                  <a:pt x="1660" y="307"/>
                  <a:pt x="1660" y="307"/>
                </a:cubicBezTo>
                <a:cubicBezTo>
                  <a:pt x="1661" y="306"/>
                  <a:pt x="1661" y="306"/>
                  <a:pt x="1661" y="306"/>
                </a:cubicBezTo>
                <a:cubicBezTo>
                  <a:pt x="1660" y="309"/>
                  <a:pt x="1660" y="309"/>
                  <a:pt x="1660" y="309"/>
                </a:cubicBezTo>
                <a:cubicBezTo>
                  <a:pt x="1661" y="309"/>
                  <a:pt x="1661" y="309"/>
                  <a:pt x="1661" y="309"/>
                </a:cubicBezTo>
                <a:cubicBezTo>
                  <a:pt x="1663" y="309"/>
                  <a:pt x="1663" y="309"/>
                  <a:pt x="1663" y="309"/>
                </a:cubicBezTo>
                <a:cubicBezTo>
                  <a:pt x="1663" y="307"/>
                  <a:pt x="1663" y="307"/>
                  <a:pt x="1663" y="307"/>
                </a:cubicBezTo>
                <a:cubicBezTo>
                  <a:pt x="1664" y="306"/>
                  <a:pt x="1664" y="306"/>
                  <a:pt x="1664" y="306"/>
                </a:cubicBezTo>
                <a:cubicBezTo>
                  <a:pt x="1664" y="307"/>
                  <a:pt x="1664" y="307"/>
                  <a:pt x="1664" y="307"/>
                </a:cubicBezTo>
                <a:cubicBezTo>
                  <a:pt x="1664" y="309"/>
                  <a:pt x="1664" y="309"/>
                  <a:pt x="1664" y="309"/>
                </a:cubicBezTo>
                <a:cubicBezTo>
                  <a:pt x="1665" y="307"/>
                  <a:pt x="1665" y="307"/>
                  <a:pt x="1665" y="307"/>
                </a:cubicBezTo>
                <a:cubicBezTo>
                  <a:pt x="1667" y="307"/>
                  <a:pt x="1667" y="307"/>
                  <a:pt x="1667" y="307"/>
                </a:cubicBezTo>
                <a:cubicBezTo>
                  <a:pt x="1667" y="309"/>
                  <a:pt x="1667" y="309"/>
                  <a:pt x="1667" y="309"/>
                </a:cubicBezTo>
                <a:cubicBezTo>
                  <a:pt x="1668" y="306"/>
                  <a:pt x="1668" y="306"/>
                  <a:pt x="1668" y="306"/>
                </a:cubicBezTo>
                <a:cubicBezTo>
                  <a:pt x="1668" y="304"/>
                  <a:pt x="1668" y="304"/>
                  <a:pt x="1668" y="304"/>
                </a:cubicBezTo>
                <a:cubicBezTo>
                  <a:pt x="1670" y="304"/>
                  <a:pt x="1670" y="304"/>
                  <a:pt x="1670" y="304"/>
                </a:cubicBezTo>
                <a:cubicBezTo>
                  <a:pt x="1668" y="306"/>
                  <a:pt x="1668" y="306"/>
                  <a:pt x="1668" y="306"/>
                </a:cubicBezTo>
                <a:cubicBezTo>
                  <a:pt x="1670" y="306"/>
                  <a:pt x="1670" y="306"/>
                  <a:pt x="1670" y="306"/>
                </a:cubicBezTo>
                <a:cubicBezTo>
                  <a:pt x="1671" y="307"/>
                  <a:pt x="1671" y="307"/>
                  <a:pt x="1671" y="307"/>
                </a:cubicBezTo>
                <a:cubicBezTo>
                  <a:pt x="1670" y="307"/>
                  <a:pt x="1670" y="307"/>
                  <a:pt x="1670" y="307"/>
                </a:cubicBezTo>
                <a:cubicBezTo>
                  <a:pt x="1668" y="307"/>
                  <a:pt x="1668" y="307"/>
                  <a:pt x="1668" y="307"/>
                </a:cubicBezTo>
                <a:cubicBezTo>
                  <a:pt x="1668" y="310"/>
                  <a:pt x="1668" y="310"/>
                  <a:pt x="1668" y="310"/>
                </a:cubicBezTo>
                <a:cubicBezTo>
                  <a:pt x="1670" y="311"/>
                  <a:pt x="1670" y="311"/>
                  <a:pt x="1670" y="311"/>
                </a:cubicBezTo>
                <a:cubicBezTo>
                  <a:pt x="1670" y="314"/>
                  <a:pt x="1670" y="314"/>
                  <a:pt x="1670" y="314"/>
                </a:cubicBezTo>
                <a:cubicBezTo>
                  <a:pt x="1668" y="316"/>
                  <a:pt x="1668" y="316"/>
                  <a:pt x="1668" y="316"/>
                </a:cubicBezTo>
                <a:cubicBezTo>
                  <a:pt x="1665" y="317"/>
                  <a:pt x="1665" y="317"/>
                  <a:pt x="1665" y="317"/>
                </a:cubicBezTo>
                <a:cubicBezTo>
                  <a:pt x="1665" y="320"/>
                  <a:pt x="1665" y="320"/>
                  <a:pt x="1665" y="320"/>
                </a:cubicBezTo>
                <a:cubicBezTo>
                  <a:pt x="1664" y="320"/>
                  <a:pt x="1664" y="320"/>
                  <a:pt x="1664" y="320"/>
                </a:cubicBezTo>
                <a:cubicBezTo>
                  <a:pt x="1664" y="321"/>
                  <a:pt x="1664" y="321"/>
                  <a:pt x="1664" y="321"/>
                </a:cubicBezTo>
                <a:cubicBezTo>
                  <a:pt x="1667" y="324"/>
                  <a:pt x="1667" y="324"/>
                  <a:pt x="1667" y="324"/>
                </a:cubicBezTo>
                <a:cubicBezTo>
                  <a:pt x="1667" y="321"/>
                  <a:pt x="1667" y="321"/>
                  <a:pt x="1667" y="321"/>
                </a:cubicBezTo>
                <a:cubicBezTo>
                  <a:pt x="1670" y="321"/>
                  <a:pt x="1670" y="321"/>
                  <a:pt x="1670" y="321"/>
                </a:cubicBezTo>
                <a:cubicBezTo>
                  <a:pt x="1671" y="323"/>
                  <a:pt x="1671" y="323"/>
                  <a:pt x="1671" y="323"/>
                </a:cubicBezTo>
                <a:cubicBezTo>
                  <a:pt x="1671" y="320"/>
                  <a:pt x="1671" y="320"/>
                  <a:pt x="1671" y="320"/>
                </a:cubicBezTo>
                <a:cubicBezTo>
                  <a:pt x="1675" y="321"/>
                  <a:pt x="1675" y="321"/>
                  <a:pt x="1675" y="321"/>
                </a:cubicBezTo>
                <a:cubicBezTo>
                  <a:pt x="1678" y="321"/>
                  <a:pt x="1678" y="321"/>
                  <a:pt x="1678" y="321"/>
                </a:cubicBezTo>
                <a:cubicBezTo>
                  <a:pt x="1680" y="320"/>
                  <a:pt x="1680" y="320"/>
                  <a:pt x="1680" y="320"/>
                </a:cubicBezTo>
                <a:cubicBezTo>
                  <a:pt x="1680" y="319"/>
                  <a:pt x="1680" y="319"/>
                  <a:pt x="1680" y="319"/>
                </a:cubicBezTo>
                <a:cubicBezTo>
                  <a:pt x="1686" y="320"/>
                  <a:pt x="1686" y="320"/>
                  <a:pt x="1686" y="320"/>
                </a:cubicBezTo>
                <a:cubicBezTo>
                  <a:pt x="1683" y="321"/>
                  <a:pt x="1683" y="321"/>
                  <a:pt x="1683" y="321"/>
                </a:cubicBezTo>
                <a:cubicBezTo>
                  <a:pt x="1680" y="323"/>
                  <a:pt x="1680" y="323"/>
                  <a:pt x="1680" y="323"/>
                </a:cubicBezTo>
                <a:cubicBezTo>
                  <a:pt x="1680" y="327"/>
                  <a:pt x="1680" y="327"/>
                  <a:pt x="1680" y="327"/>
                </a:cubicBezTo>
                <a:cubicBezTo>
                  <a:pt x="1681" y="329"/>
                  <a:pt x="1681" y="329"/>
                  <a:pt x="1681" y="329"/>
                </a:cubicBezTo>
                <a:cubicBezTo>
                  <a:pt x="1683" y="329"/>
                  <a:pt x="1683" y="329"/>
                  <a:pt x="1683" y="329"/>
                </a:cubicBezTo>
                <a:cubicBezTo>
                  <a:pt x="1683" y="331"/>
                  <a:pt x="1683" y="331"/>
                  <a:pt x="1683" y="331"/>
                </a:cubicBezTo>
                <a:cubicBezTo>
                  <a:pt x="1684" y="329"/>
                  <a:pt x="1684" y="329"/>
                  <a:pt x="1684" y="329"/>
                </a:cubicBezTo>
                <a:cubicBezTo>
                  <a:pt x="1686" y="330"/>
                  <a:pt x="1686" y="330"/>
                  <a:pt x="1686" y="330"/>
                </a:cubicBezTo>
                <a:cubicBezTo>
                  <a:pt x="1687" y="329"/>
                  <a:pt x="1687" y="329"/>
                  <a:pt x="1687" y="329"/>
                </a:cubicBezTo>
                <a:cubicBezTo>
                  <a:pt x="1686" y="333"/>
                  <a:pt x="1686" y="333"/>
                  <a:pt x="1686" y="333"/>
                </a:cubicBezTo>
                <a:cubicBezTo>
                  <a:pt x="1684" y="334"/>
                  <a:pt x="1684" y="334"/>
                  <a:pt x="1684" y="334"/>
                </a:cubicBezTo>
                <a:cubicBezTo>
                  <a:pt x="1684" y="336"/>
                  <a:pt x="1684" y="336"/>
                  <a:pt x="1684" y="336"/>
                </a:cubicBezTo>
                <a:cubicBezTo>
                  <a:pt x="1686" y="336"/>
                  <a:pt x="1686" y="336"/>
                  <a:pt x="1686" y="336"/>
                </a:cubicBezTo>
                <a:cubicBezTo>
                  <a:pt x="1684" y="337"/>
                  <a:pt x="1684" y="337"/>
                  <a:pt x="1684" y="337"/>
                </a:cubicBezTo>
                <a:cubicBezTo>
                  <a:pt x="1684" y="339"/>
                  <a:pt x="1684" y="339"/>
                  <a:pt x="1684" y="339"/>
                </a:cubicBezTo>
                <a:cubicBezTo>
                  <a:pt x="1686" y="340"/>
                  <a:pt x="1686" y="340"/>
                  <a:pt x="1686" y="340"/>
                </a:cubicBezTo>
                <a:cubicBezTo>
                  <a:pt x="1684" y="340"/>
                  <a:pt x="1684" y="340"/>
                  <a:pt x="1684" y="340"/>
                </a:cubicBezTo>
                <a:cubicBezTo>
                  <a:pt x="1683" y="340"/>
                  <a:pt x="1683" y="340"/>
                  <a:pt x="1683" y="340"/>
                </a:cubicBezTo>
                <a:cubicBezTo>
                  <a:pt x="1683" y="341"/>
                  <a:pt x="1683" y="341"/>
                  <a:pt x="1683" y="341"/>
                </a:cubicBezTo>
                <a:cubicBezTo>
                  <a:pt x="1681" y="341"/>
                  <a:pt x="1681" y="341"/>
                  <a:pt x="1681" y="341"/>
                </a:cubicBezTo>
                <a:cubicBezTo>
                  <a:pt x="1678" y="341"/>
                  <a:pt x="1678" y="341"/>
                  <a:pt x="1678" y="341"/>
                </a:cubicBezTo>
                <a:cubicBezTo>
                  <a:pt x="1673" y="341"/>
                  <a:pt x="1673" y="341"/>
                  <a:pt x="1673" y="341"/>
                </a:cubicBezTo>
                <a:cubicBezTo>
                  <a:pt x="1671" y="340"/>
                  <a:pt x="1671" y="340"/>
                  <a:pt x="1671" y="340"/>
                </a:cubicBezTo>
                <a:cubicBezTo>
                  <a:pt x="1668" y="340"/>
                  <a:pt x="1668" y="340"/>
                  <a:pt x="1668" y="340"/>
                </a:cubicBezTo>
                <a:cubicBezTo>
                  <a:pt x="1668" y="341"/>
                  <a:pt x="1668" y="341"/>
                  <a:pt x="1668" y="341"/>
                </a:cubicBezTo>
                <a:cubicBezTo>
                  <a:pt x="1668" y="343"/>
                  <a:pt x="1668" y="343"/>
                  <a:pt x="1668" y="343"/>
                </a:cubicBezTo>
                <a:cubicBezTo>
                  <a:pt x="1670" y="343"/>
                  <a:pt x="1670" y="343"/>
                  <a:pt x="1670" y="343"/>
                </a:cubicBezTo>
                <a:cubicBezTo>
                  <a:pt x="1671" y="343"/>
                  <a:pt x="1671" y="343"/>
                  <a:pt x="1671" y="343"/>
                </a:cubicBezTo>
                <a:cubicBezTo>
                  <a:pt x="1665" y="347"/>
                  <a:pt x="1665" y="347"/>
                  <a:pt x="1665" y="347"/>
                </a:cubicBezTo>
                <a:cubicBezTo>
                  <a:pt x="1668" y="347"/>
                  <a:pt x="1668" y="347"/>
                  <a:pt x="1668" y="347"/>
                </a:cubicBezTo>
                <a:cubicBezTo>
                  <a:pt x="1670" y="346"/>
                  <a:pt x="1670" y="346"/>
                  <a:pt x="1670" y="346"/>
                </a:cubicBezTo>
                <a:cubicBezTo>
                  <a:pt x="1673" y="346"/>
                  <a:pt x="1673" y="346"/>
                  <a:pt x="1673" y="346"/>
                </a:cubicBezTo>
                <a:cubicBezTo>
                  <a:pt x="1673" y="347"/>
                  <a:pt x="1673" y="347"/>
                  <a:pt x="1673" y="347"/>
                </a:cubicBezTo>
                <a:cubicBezTo>
                  <a:pt x="1673" y="349"/>
                  <a:pt x="1673" y="349"/>
                  <a:pt x="1673" y="349"/>
                </a:cubicBezTo>
                <a:cubicBezTo>
                  <a:pt x="1673" y="350"/>
                  <a:pt x="1673" y="350"/>
                  <a:pt x="1673" y="350"/>
                </a:cubicBezTo>
                <a:cubicBezTo>
                  <a:pt x="1674" y="352"/>
                  <a:pt x="1674" y="352"/>
                  <a:pt x="1674" y="352"/>
                </a:cubicBezTo>
                <a:cubicBezTo>
                  <a:pt x="1673" y="352"/>
                  <a:pt x="1673" y="352"/>
                  <a:pt x="1673" y="352"/>
                </a:cubicBezTo>
                <a:cubicBezTo>
                  <a:pt x="1671" y="353"/>
                  <a:pt x="1671" y="353"/>
                  <a:pt x="1671" y="353"/>
                </a:cubicBezTo>
                <a:cubicBezTo>
                  <a:pt x="1670" y="354"/>
                  <a:pt x="1670" y="354"/>
                  <a:pt x="1670" y="354"/>
                </a:cubicBezTo>
                <a:cubicBezTo>
                  <a:pt x="1668" y="356"/>
                  <a:pt x="1668" y="356"/>
                  <a:pt x="1668" y="356"/>
                </a:cubicBezTo>
                <a:cubicBezTo>
                  <a:pt x="1664" y="357"/>
                  <a:pt x="1664" y="357"/>
                  <a:pt x="1664" y="357"/>
                </a:cubicBezTo>
                <a:cubicBezTo>
                  <a:pt x="1660" y="360"/>
                  <a:pt x="1660" y="360"/>
                  <a:pt x="1660" y="360"/>
                </a:cubicBezTo>
                <a:cubicBezTo>
                  <a:pt x="1661" y="360"/>
                  <a:pt x="1661" y="360"/>
                  <a:pt x="1661" y="360"/>
                </a:cubicBezTo>
                <a:cubicBezTo>
                  <a:pt x="1660" y="362"/>
                  <a:pt x="1660" y="362"/>
                  <a:pt x="1660" y="362"/>
                </a:cubicBezTo>
                <a:cubicBezTo>
                  <a:pt x="1661" y="362"/>
                  <a:pt x="1661" y="362"/>
                  <a:pt x="1661" y="362"/>
                </a:cubicBezTo>
                <a:cubicBezTo>
                  <a:pt x="1663" y="363"/>
                  <a:pt x="1663" y="363"/>
                  <a:pt x="1663" y="363"/>
                </a:cubicBezTo>
                <a:cubicBezTo>
                  <a:pt x="1664" y="363"/>
                  <a:pt x="1664" y="363"/>
                  <a:pt x="1664" y="363"/>
                </a:cubicBezTo>
                <a:cubicBezTo>
                  <a:pt x="1668" y="362"/>
                  <a:pt x="1668" y="362"/>
                  <a:pt x="1668" y="362"/>
                </a:cubicBezTo>
                <a:cubicBezTo>
                  <a:pt x="1670" y="363"/>
                  <a:pt x="1670" y="363"/>
                  <a:pt x="1670" y="363"/>
                </a:cubicBezTo>
                <a:cubicBezTo>
                  <a:pt x="1670" y="364"/>
                  <a:pt x="1670" y="364"/>
                  <a:pt x="1670" y="364"/>
                </a:cubicBezTo>
                <a:cubicBezTo>
                  <a:pt x="1671" y="364"/>
                  <a:pt x="1671" y="364"/>
                  <a:pt x="1671" y="364"/>
                </a:cubicBezTo>
                <a:cubicBezTo>
                  <a:pt x="1673" y="363"/>
                  <a:pt x="1673" y="363"/>
                  <a:pt x="1673" y="363"/>
                </a:cubicBezTo>
                <a:cubicBezTo>
                  <a:pt x="1674" y="363"/>
                  <a:pt x="1674" y="363"/>
                  <a:pt x="1674" y="363"/>
                </a:cubicBezTo>
                <a:cubicBezTo>
                  <a:pt x="1674" y="364"/>
                  <a:pt x="1674" y="364"/>
                  <a:pt x="1674" y="364"/>
                </a:cubicBezTo>
                <a:cubicBezTo>
                  <a:pt x="1677" y="366"/>
                  <a:pt x="1677" y="366"/>
                  <a:pt x="1677" y="366"/>
                </a:cubicBezTo>
                <a:cubicBezTo>
                  <a:pt x="1678" y="366"/>
                  <a:pt x="1678" y="366"/>
                  <a:pt x="1678" y="366"/>
                </a:cubicBezTo>
                <a:cubicBezTo>
                  <a:pt x="1680" y="366"/>
                  <a:pt x="1680" y="366"/>
                  <a:pt x="1680" y="366"/>
                </a:cubicBezTo>
                <a:cubicBezTo>
                  <a:pt x="1683" y="364"/>
                  <a:pt x="1683" y="364"/>
                  <a:pt x="1683" y="364"/>
                </a:cubicBezTo>
                <a:cubicBezTo>
                  <a:pt x="1686" y="363"/>
                  <a:pt x="1686" y="363"/>
                  <a:pt x="1686" y="363"/>
                </a:cubicBezTo>
                <a:cubicBezTo>
                  <a:pt x="1688" y="362"/>
                  <a:pt x="1688" y="362"/>
                  <a:pt x="1688" y="362"/>
                </a:cubicBezTo>
                <a:cubicBezTo>
                  <a:pt x="1681" y="367"/>
                  <a:pt x="1681" y="367"/>
                  <a:pt x="1681" y="367"/>
                </a:cubicBezTo>
                <a:cubicBezTo>
                  <a:pt x="1681" y="369"/>
                  <a:pt x="1681" y="369"/>
                  <a:pt x="1681" y="369"/>
                </a:cubicBezTo>
                <a:cubicBezTo>
                  <a:pt x="1677" y="369"/>
                  <a:pt x="1677" y="369"/>
                  <a:pt x="1677" y="369"/>
                </a:cubicBezTo>
                <a:cubicBezTo>
                  <a:pt x="1674" y="367"/>
                  <a:pt x="1674" y="367"/>
                  <a:pt x="1674" y="367"/>
                </a:cubicBezTo>
                <a:cubicBezTo>
                  <a:pt x="1670" y="369"/>
                  <a:pt x="1670" y="369"/>
                  <a:pt x="1670" y="369"/>
                </a:cubicBezTo>
                <a:cubicBezTo>
                  <a:pt x="1668" y="372"/>
                  <a:pt x="1668" y="372"/>
                  <a:pt x="1668" y="372"/>
                </a:cubicBezTo>
                <a:cubicBezTo>
                  <a:pt x="1667" y="372"/>
                  <a:pt x="1667" y="372"/>
                  <a:pt x="1667" y="372"/>
                </a:cubicBezTo>
                <a:cubicBezTo>
                  <a:pt x="1665" y="373"/>
                  <a:pt x="1665" y="373"/>
                  <a:pt x="1665" y="373"/>
                </a:cubicBezTo>
                <a:cubicBezTo>
                  <a:pt x="1664" y="376"/>
                  <a:pt x="1664" y="376"/>
                  <a:pt x="1664" y="376"/>
                </a:cubicBezTo>
                <a:cubicBezTo>
                  <a:pt x="1661" y="377"/>
                  <a:pt x="1661" y="377"/>
                  <a:pt x="1661" y="377"/>
                </a:cubicBezTo>
                <a:cubicBezTo>
                  <a:pt x="1660" y="377"/>
                  <a:pt x="1660" y="377"/>
                  <a:pt x="1660" y="377"/>
                </a:cubicBezTo>
                <a:cubicBezTo>
                  <a:pt x="1660" y="379"/>
                  <a:pt x="1660" y="379"/>
                  <a:pt x="1660" y="379"/>
                </a:cubicBezTo>
                <a:cubicBezTo>
                  <a:pt x="1658" y="380"/>
                  <a:pt x="1658" y="380"/>
                  <a:pt x="1658" y="380"/>
                </a:cubicBezTo>
                <a:cubicBezTo>
                  <a:pt x="1655" y="380"/>
                  <a:pt x="1655" y="380"/>
                  <a:pt x="1655" y="380"/>
                </a:cubicBezTo>
                <a:cubicBezTo>
                  <a:pt x="1653" y="383"/>
                  <a:pt x="1653" y="383"/>
                  <a:pt x="1653" y="383"/>
                </a:cubicBezTo>
                <a:cubicBezTo>
                  <a:pt x="1655" y="383"/>
                  <a:pt x="1655" y="383"/>
                  <a:pt x="1655" y="383"/>
                </a:cubicBezTo>
                <a:cubicBezTo>
                  <a:pt x="1657" y="383"/>
                  <a:pt x="1657" y="383"/>
                  <a:pt x="1657" y="383"/>
                </a:cubicBezTo>
                <a:cubicBezTo>
                  <a:pt x="1657" y="384"/>
                  <a:pt x="1657" y="384"/>
                  <a:pt x="1657" y="384"/>
                </a:cubicBezTo>
                <a:cubicBezTo>
                  <a:pt x="1660" y="383"/>
                  <a:pt x="1660" y="383"/>
                  <a:pt x="1660" y="383"/>
                </a:cubicBezTo>
                <a:cubicBezTo>
                  <a:pt x="1661" y="382"/>
                  <a:pt x="1661" y="382"/>
                  <a:pt x="1661" y="382"/>
                </a:cubicBezTo>
                <a:cubicBezTo>
                  <a:pt x="1665" y="380"/>
                  <a:pt x="1665" y="380"/>
                  <a:pt x="1665" y="380"/>
                </a:cubicBezTo>
                <a:cubicBezTo>
                  <a:pt x="1667" y="380"/>
                  <a:pt x="1667" y="380"/>
                  <a:pt x="1667" y="380"/>
                </a:cubicBezTo>
                <a:cubicBezTo>
                  <a:pt x="1668" y="379"/>
                  <a:pt x="1668" y="379"/>
                  <a:pt x="1668" y="379"/>
                </a:cubicBezTo>
                <a:cubicBezTo>
                  <a:pt x="1670" y="380"/>
                  <a:pt x="1670" y="380"/>
                  <a:pt x="1670" y="380"/>
                </a:cubicBezTo>
                <a:cubicBezTo>
                  <a:pt x="1673" y="382"/>
                  <a:pt x="1673" y="382"/>
                  <a:pt x="1673" y="382"/>
                </a:cubicBezTo>
                <a:cubicBezTo>
                  <a:pt x="1674" y="380"/>
                  <a:pt x="1674" y="380"/>
                  <a:pt x="1674" y="380"/>
                </a:cubicBezTo>
                <a:cubicBezTo>
                  <a:pt x="1675" y="379"/>
                  <a:pt x="1675" y="379"/>
                  <a:pt x="1675" y="379"/>
                </a:cubicBezTo>
                <a:cubicBezTo>
                  <a:pt x="1677" y="376"/>
                  <a:pt x="1677" y="376"/>
                  <a:pt x="1677" y="376"/>
                </a:cubicBezTo>
                <a:cubicBezTo>
                  <a:pt x="1678" y="376"/>
                  <a:pt x="1678" y="376"/>
                  <a:pt x="1678" y="376"/>
                </a:cubicBezTo>
                <a:cubicBezTo>
                  <a:pt x="1681" y="374"/>
                  <a:pt x="1681" y="374"/>
                  <a:pt x="1681" y="374"/>
                </a:cubicBezTo>
                <a:cubicBezTo>
                  <a:pt x="1684" y="374"/>
                  <a:pt x="1684" y="374"/>
                  <a:pt x="1684" y="374"/>
                </a:cubicBezTo>
                <a:cubicBezTo>
                  <a:pt x="1687" y="377"/>
                  <a:pt x="1687" y="377"/>
                  <a:pt x="1687" y="377"/>
                </a:cubicBezTo>
                <a:cubicBezTo>
                  <a:pt x="1688" y="376"/>
                  <a:pt x="1688" y="376"/>
                  <a:pt x="1688" y="376"/>
                </a:cubicBezTo>
                <a:cubicBezTo>
                  <a:pt x="1690" y="376"/>
                  <a:pt x="1690" y="376"/>
                  <a:pt x="1690" y="376"/>
                </a:cubicBezTo>
                <a:cubicBezTo>
                  <a:pt x="1691" y="376"/>
                  <a:pt x="1691" y="376"/>
                  <a:pt x="1691" y="376"/>
                </a:cubicBezTo>
                <a:cubicBezTo>
                  <a:pt x="1693" y="376"/>
                  <a:pt x="1693" y="376"/>
                  <a:pt x="1693" y="376"/>
                </a:cubicBezTo>
                <a:cubicBezTo>
                  <a:pt x="1691" y="374"/>
                  <a:pt x="1691" y="374"/>
                  <a:pt x="1691" y="374"/>
                </a:cubicBezTo>
                <a:cubicBezTo>
                  <a:pt x="1696" y="374"/>
                  <a:pt x="1696" y="374"/>
                  <a:pt x="1696" y="374"/>
                </a:cubicBezTo>
                <a:cubicBezTo>
                  <a:pt x="1698" y="374"/>
                  <a:pt x="1698" y="374"/>
                  <a:pt x="1698" y="374"/>
                </a:cubicBezTo>
                <a:cubicBezTo>
                  <a:pt x="1698" y="373"/>
                  <a:pt x="1698" y="373"/>
                  <a:pt x="1698" y="373"/>
                </a:cubicBezTo>
                <a:cubicBezTo>
                  <a:pt x="1701" y="373"/>
                  <a:pt x="1701" y="373"/>
                  <a:pt x="1701" y="373"/>
                </a:cubicBezTo>
                <a:cubicBezTo>
                  <a:pt x="1703" y="373"/>
                  <a:pt x="1703" y="373"/>
                  <a:pt x="1703" y="373"/>
                </a:cubicBezTo>
                <a:cubicBezTo>
                  <a:pt x="1704" y="374"/>
                  <a:pt x="1704" y="374"/>
                  <a:pt x="1704" y="374"/>
                </a:cubicBezTo>
                <a:cubicBezTo>
                  <a:pt x="1706" y="374"/>
                  <a:pt x="1706" y="374"/>
                  <a:pt x="1706" y="374"/>
                </a:cubicBezTo>
                <a:cubicBezTo>
                  <a:pt x="1707" y="374"/>
                  <a:pt x="1707" y="374"/>
                  <a:pt x="1707" y="374"/>
                </a:cubicBezTo>
                <a:cubicBezTo>
                  <a:pt x="1710" y="373"/>
                  <a:pt x="1710" y="373"/>
                  <a:pt x="1710" y="373"/>
                </a:cubicBezTo>
                <a:cubicBezTo>
                  <a:pt x="1713" y="374"/>
                  <a:pt x="1713" y="374"/>
                  <a:pt x="1713" y="374"/>
                </a:cubicBezTo>
                <a:cubicBezTo>
                  <a:pt x="1717" y="374"/>
                  <a:pt x="1717" y="374"/>
                  <a:pt x="1717" y="374"/>
                </a:cubicBezTo>
                <a:cubicBezTo>
                  <a:pt x="1720" y="373"/>
                  <a:pt x="1720" y="373"/>
                  <a:pt x="1720" y="373"/>
                </a:cubicBezTo>
                <a:cubicBezTo>
                  <a:pt x="1723" y="370"/>
                  <a:pt x="1723" y="370"/>
                  <a:pt x="1723" y="370"/>
                </a:cubicBezTo>
                <a:cubicBezTo>
                  <a:pt x="1726" y="370"/>
                  <a:pt x="1726" y="370"/>
                  <a:pt x="1726" y="370"/>
                </a:cubicBezTo>
                <a:cubicBezTo>
                  <a:pt x="1729" y="369"/>
                  <a:pt x="1729" y="369"/>
                  <a:pt x="1729" y="369"/>
                </a:cubicBezTo>
                <a:cubicBezTo>
                  <a:pt x="1727" y="367"/>
                  <a:pt x="1727" y="367"/>
                  <a:pt x="1727" y="367"/>
                </a:cubicBezTo>
                <a:cubicBezTo>
                  <a:pt x="1724" y="366"/>
                  <a:pt x="1724" y="366"/>
                  <a:pt x="1724" y="366"/>
                </a:cubicBezTo>
                <a:cubicBezTo>
                  <a:pt x="1719" y="366"/>
                  <a:pt x="1719" y="366"/>
                  <a:pt x="1719" y="366"/>
                </a:cubicBezTo>
                <a:cubicBezTo>
                  <a:pt x="1721" y="364"/>
                  <a:pt x="1721" y="364"/>
                  <a:pt x="1721" y="364"/>
                </a:cubicBezTo>
                <a:cubicBezTo>
                  <a:pt x="1723" y="364"/>
                  <a:pt x="1723" y="364"/>
                  <a:pt x="1723" y="364"/>
                </a:cubicBezTo>
                <a:cubicBezTo>
                  <a:pt x="1723" y="363"/>
                  <a:pt x="1723" y="363"/>
                  <a:pt x="1723" y="363"/>
                </a:cubicBezTo>
                <a:cubicBezTo>
                  <a:pt x="1723" y="362"/>
                  <a:pt x="1723" y="362"/>
                  <a:pt x="1723" y="362"/>
                </a:cubicBezTo>
                <a:cubicBezTo>
                  <a:pt x="1721" y="362"/>
                  <a:pt x="1721" y="362"/>
                  <a:pt x="1721" y="362"/>
                </a:cubicBezTo>
                <a:cubicBezTo>
                  <a:pt x="1723" y="360"/>
                  <a:pt x="1723" y="360"/>
                  <a:pt x="1723" y="360"/>
                </a:cubicBezTo>
                <a:cubicBezTo>
                  <a:pt x="1724" y="360"/>
                  <a:pt x="1724" y="360"/>
                  <a:pt x="1724" y="360"/>
                </a:cubicBezTo>
                <a:cubicBezTo>
                  <a:pt x="1727" y="360"/>
                  <a:pt x="1727" y="360"/>
                  <a:pt x="1727" y="360"/>
                </a:cubicBezTo>
                <a:cubicBezTo>
                  <a:pt x="1724" y="359"/>
                  <a:pt x="1724" y="359"/>
                  <a:pt x="1724" y="359"/>
                </a:cubicBezTo>
                <a:cubicBezTo>
                  <a:pt x="1727" y="359"/>
                  <a:pt x="1727" y="359"/>
                  <a:pt x="1727" y="359"/>
                </a:cubicBezTo>
                <a:cubicBezTo>
                  <a:pt x="1729" y="357"/>
                  <a:pt x="1729" y="357"/>
                  <a:pt x="1729" y="357"/>
                </a:cubicBezTo>
                <a:cubicBezTo>
                  <a:pt x="1731" y="354"/>
                  <a:pt x="1731" y="354"/>
                  <a:pt x="1731" y="354"/>
                </a:cubicBezTo>
                <a:cubicBezTo>
                  <a:pt x="1731" y="352"/>
                  <a:pt x="1731" y="352"/>
                  <a:pt x="1731" y="352"/>
                </a:cubicBezTo>
                <a:cubicBezTo>
                  <a:pt x="1731" y="350"/>
                  <a:pt x="1731" y="350"/>
                  <a:pt x="1731" y="350"/>
                </a:cubicBezTo>
                <a:cubicBezTo>
                  <a:pt x="1731" y="349"/>
                  <a:pt x="1731" y="349"/>
                  <a:pt x="1731" y="349"/>
                </a:cubicBezTo>
                <a:cubicBezTo>
                  <a:pt x="1729" y="346"/>
                  <a:pt x="1729" y="346"/>
                  <a:pt x="1729" y="346"/>
                </a:cubicBezTo>
                <a:cubicBezTo>
                  <a:pt x="1724" y="346"/>
                  <a:pt x="1724" y="346"/>
                  <a:pt x="1724" y="346"/>
                </a:cubicBezTo>
                <a:cubicBezTo>
                  <a:pt x="1721" y="344"/>
                  <a:pt x="1721" y="344"/>
                  <a:pt x="1721" y="344"/>
                </a:cubicBezTo>
                <a:cubicBezTo>
                  <a:pt x="1720" y="346"/>
                  <a:pt x="1720" y="346"/>
                  <a:pt x="1720" y="346"/>
                </a:cubicBezTo>
                <a:cubicBezTo>
                  <a:pt x="1719" y="349"/>
                  <a:pt x="1719" y="349"/>
                  <a:pt x="1719" y="349"/>
                </a:cubicBezTo>
                <a:cubicBezTo>
                  <a:pt x="1716" y="347"/>
                  <a:pt x="1716" y="347"/>
                  <a:pt x="1716" y="347"/>
                </a:cubicBezTo>
                <a:cubicBezTo>
                  <a:pt x="1714" y="347"/>
                  <a:pt x="1714" y="347"/>
                  <a:pt x="1714" y="347"/>
                </a:cubicBezTo>
                <a:cubicBezTo>
                  <a:pt x="1717" y="343"/>
                  <a:pt x="1717" y="343"/>
                  <a:pt x="1717" y="343"/>
                </a:cubicBezTo>
                <a:cubicBezTo>
                  <a:pt x="1719" y="341"/>
                  <a:pt x="1719" y="341"/>
                  <a:pt x="1719" y="341"/>
                </a:cubicBezTo>
                <a:cubicBezTo>
                  <a:pt x="1717" y="340"/>
                  <a:pt x="1717" y="340"/>
                  <a:pt x="1717" y="340"/>
                </a:cubicBezTo>
                <a:cubicBezTo>
                  <a:pt x="1714" y="337"/>
                  <a:pt x="1714" y="337"/>
                  <a:pt x="1714" y="337"/>
                </a:cubicBezTo>
                <a:cubicBezTo>
                  <a:pt x="1713" y="337"/>
                  <a:pt x="1713" y="337"/>
                  <a:pt x="1713" y="337"/>
                </a:cubicBezTo>
                <a:cubicBezTo>
                  <a:pt x="1707" y="336"/>
                  <a:pt x="1707" y="336"/>
                  <a:pt x="1707" y="336"/>
                </a:cubicBezTo>
                <a:cubicBezTo>
                  <a:pt x="1713" y="336"/>
                  <a:pt x="1713" y="336"/>
                  <a:pt x="1713" y="336"/>
                </a:cubicBezTo>
                <a:cubicBezTo>
                  <a:pt x="1717" y="337"/>
                  <a:pt x="1717" y="337"/>
                  <a:pt x="1717" y="337"/>
                </a:cubicBezTo>
                <a:cubicBezTo>
                  <a:pt x="1714" y="334"/>
                  <a:pt x="1714" y="334"/>
                  <a:pt x="1714" y="334"/>
                </a:cubicBezTo>
                <a:cubicBezTo>
                  <a:pt x="1713" y="331"/>
                  <a:pt x="1713" y="331"/>
                  <a:pt x="1713" y="331"/>
                </a:cubicBezTo>
                <a:cubicBezTo>
                  <a:pt x="1714" y="330"/>
                  <a:pt x="1714" y="330"/>
                  <a:pt x="1714" y="330"/>
                </a:cubicBezTo>
                <a:cubicBezTo>
                  <a:pt x="1711" y="329"/>
                  <a:pt x="1711" y="329"/>
                  <a:pt x="1711" y="329"/>
                </a:cubicBezTo>
                <a:cubicBezTo>
                  <a:pt x="1710" y="326"/>
                  <a:pt x="1710" y="326"/>
                  <a:pt x="1710" y="326"/>
                </a:cubicBezTo>
                <a:cubicBezTo>
                  <a:pt x="1707" y="324"/>
                  <a:pt x="1707" y="324"/>
                  <a:pt x="1707" y="324"/>
                </a:cubicBezTo>
                <a:cubicBezTo>
                  <a:pt x="1704" y="324"/>
                  <a:pt x="1704" y="324"/>
                  <a:pt x="1704" y="324"/>
                </a:cubicBezTo>
                <a:cubicBezTo>
                  <a:pt x="1703" y="323"/>
                  <a:pt x="1703" y="323"/>
                  <a:pt x="1703" y="323"/>
                </a:cubicBezTo>
                <a:cubicBezTo>
                  <a:pt x="1701" y="320"/>
                  <a:pt x="1701" y="320"/>
                  <a:pt x="1701" y="320"/>
                </a:cubicBezTo>
                <a:cubicBezTo>
                  <a:pt x="1700" y="314"/>
                  <a:pt x="1700" y="314"/>
                  <a:pt x="1700" y="314"/>
                </a:cubicBezTo>
                <a:cubicBezTo>
                  <a:pt x="1700" y="311"/>
                  <a:pt x="1700" y="311"/>
                  <a:pt x="1700" y="311"/>
                </a:cubicBezTo>
                <a:cubicBezTo>
                  <a:pt x="1697" y="309"/>
                  <a:pt x="1697" y="309"/>
                  <a:pt x="1697" y="309"/>
                </a:cubicBezTo>
                <a:cubicBezTo>
                  <a:pt x="1691" y="306"/>
                  <a:pt x="1691" y="306"/>
                  <a:pt x="1691" y="306"/>
                </a:cubicBezTo>
                <a:cubicBezTo>
                  <a:pt x="1690" y="306"/>
                  <a:pt x="1690" y="306"/>
                  <a:pt x="1690" y="306"/>
                </a:cubicBezTo>
                <a:cubicBezTo>
                  <a:pt x="1688" y="306"/>
                  <a:pt x="1688" y="306"/>
                  <a:pt x="1688" y="306"/>
                </a:cubicBezTo>
                <a:cubicBezTo>
                  <a:pt x="1687" y="307"/>
                  <a:pt x="1687" y="307"/>
                  <a:pt x="1687" y="307"/>
                </a:cubicBezTo>
                <a:cubicBezTo>
                  <a:pt x="1683" y="306"/>
                  <a:pt x="1683" y="306"/>
                  <a:pt x="1683" y="306"/>
                </a:cubicBezTo>
                <a:cubicBezTo>
                  <a:pt x="1684" y="306"/>
                  <a:pt x="1684" y="306"/>
                  <a:pt x="1684" y="306"/>
                </a:cubicBezTo>
                <a:cubicBezTo>
                  <a:pt x="1687" y="304"/>
                  <a:pt x="1687" y="304"/>
                  <a:pt x="1687" y="304"/>
                </a:cubicBezTo>
                <a:cubicBezTo>
                  <a:pt x="1688" y="304"/>
                  <a:pt x="1688" y="304"/>
                  <a:pt x="1688" y="304"/>
                </a:cubicBezTo>
                <a:cubicBezTo>
                  <a:pt x="1690" y="303"/>
                  <a:pt x="1690" y="303"/>
                  <a:pt x="1690" y="303"/>
                </a:cubicBezTo>
                <a:cubicBezTo>
                  <a:pt x="1690" y="301"/>
                  <a:pt x="1690" y="301"/>
                  <a:pt x="1690" y="301"/>
                </a:cubicBezTo>
                <a:cubicBezTo>
                  <a:pt x="1689" y="300"/>
                  <a:pt x="1689" y="300"/>
                  <a:pt x="1689" y="300"/>
                </a:cubicBezTo>
                <a:cubicBezTo>
                  <a:pt x="1690" y="300"/>
                  <a:pt x="1690" y="300"/>
                  <a:pt x="1690" y="300"/>
                </a:cubicBezTo>
                <a:cubicBezTo>
                  <a:pt x="1696" y="296"/>
                  <a:pt x="1696" y="296"/>
                  <a:pt x="1696" y="296"/>
                </a:cubicBezTo>
                <a:cubicBezTo>
                  <a:pt x="1698" y="290"/>
                  <a:pt x="1698" y="290"/>
                  <a:pt x="1698" y="290"/>
                </a:cubicBezTo>
                <a:cubicBezTo>
                  <a:pt x="1700" y="288"/>
                  <a:pt x="1700" y="288"/>
                  <a:pt x="1700" y="288"/>
                </a:cubicBezTo>
                <a:cubicBezTo>
                  <a:pt x="1700" y="287"/>
                  <a:pt x="1700" y="287"/>
                  <a:pt x="1700" y="287"/>
                </a:cubicBezTo>
                <a:cubicBezTo>
                  <a:pt x="1698" y="284"/>
                  <a:pt x="1698" y="284"/>
                  <a:pt x="1698" y="284"/>
                </a:cubicBezTo>
                <a:cubicBezTo>
                  <a:pt x="1696" y="284"/>
                  <a:pt x="1696" y="284"/>
                  <a:pt x="1696" y="284"/>
                </a:cubicBezTo>
                <a:cubicBezTo>
                  <a:pt x="1691" y="284"/>
                  <a:pt x="1691" y="284"/>
                  <a:pt x="1691" y="284"/>
                </a:cubicBezTo>
                <a:cubicBezTo>
                  <a:pt x="1687" y="284"/>
                  <a:pt x="1687" y="284"/>
                  <a:pt x="1687" y="284"/>
                </a:cubicBezTo>
                <a:cubicBezTo>
                  <a:pt x="1683" y="284"/>
                  <a:pt x="1683" y="284"/>
                  <a:pt x="1683" y="284"/>
                </a:cubicBezTo>
                <a:cubicBezTo>
                  <a:pt x="1677" y="287"/>
                  <a:pt x="1677" y="287"/>
                  <a:pt x="1677" y="287"/>
                </a:cubicBezTo>
                <a:cubicBezTo>
                  <a:pt x="1678" y="284"/>
                  <a:pt x="1678" y="284"/>
                  <a:pt x="1678" y="284"/>
                </a:cubicBezTo>
                <a:cubicBezTo>
                  <a:pt x="1680" y="284"/>
                  <a:pt x="1680" y="284"/>
                  <a:pt x="1680" y="284"/>
                </a:cubicBezTo>
                <a:cubicBezTo>
                  <a:pt x="1680" y="283"/>
                  <a:pt x="1680" y="283"/>
                  <a:pt x="1680" y="283"/>
                </a:cubicBezTo>
                <a:cubicBezTo>
                  <a:pt x="1678" y="283"/>
                  <a:pt x="1678" y="283"/>
                  <a:pt x="1678" y="283"/>
                </a:cubicBezTo>
                <a:cubicBezTo>
                  <a:pt x="1680" y="281"/>
                  <a:pt x="1680" y="281"/>
                  <a:pt x="1680" y="281"/>
                </a:cubicBezTo>
                <a:cubicBezTo>
                  <a:pt x="1684" y="278"/>
                  <a:pt x="1684" y="278"/>
                  <a:pt x="1684" y="278"/>
                </a:cubicBezTo>
                <a:cubicBezTo>
                  <a:pt x="1688" y="276"/>
                  <a:pt x="1688" y="276"/>
                  <a:pt x="1688" y="276"/>
                </a:cubicBezTo>
                <a:cubicBezTo>
                  <a:pt x="1690" y="274"/>
                  <a:pt x="1690" y="274"/>
                  <a:pt x="1690" y="274"/>
                </a:cubicBezTo>
                <a:cubicBezTo>
                  <a:pt x="1690" y="273"/>
                  <a:pt x="1690" y="273"/>
                  <a:pt x="1690" y="273"/>
                </a:cubicBezTo>
                <a:cubicBezTo>
                  <a:pt x="1688" y="273"/>
                  <a:pt x="1688" y="273"/>
                  <a:pt x="1688" y="273"/>
                </a:cubicBezTo>
                <a:cubicBezTo>
                  <a:pt x="1684" y="273"/>
                  <a:pt x="1684" y="273"/>
                  <a:pt x="1684" y="273"/>
                </a:cubicBezTo>
                <a:cubicBezTo>
                  <a:pt x="1680" y="274"/>
                  <a:pt x="1680" y="274"/>
                  <a:pt x="1680" y="274"/>
                </a:cubicBezTo>
                <a:cubicBezTo>
                  <a:pt x="1677" y="274"/>
                  <a:pt x="1677" y="274"/>
                  <a:pt x="1677" y="274"/>
                </a:cubicBezTo>
                <a:cubicBezTo>
                  <a:pt x="1675" y="274"/>
                  <a:pt x="1675" y="274"/>
                  <a:pt x="1675" y="274"/>
                </a:cubicBezTo>
                <a:cubicBezTo>
                  <a:pt x="1674" y="274"/>
                  <a:pt x="1674" y="274"/>
                  <a:pt x="1674" y="274"/>
                </a:cubicBezTo>
                <a:cubicBezTo>
                  <a:pt x="1673" y="274"/>
                  <a:pt x="1673" y="274"/>
                  <a:pt x="1673" y="274"/>
                </a:cubicBezTo>
                <a:cubicBezTo>
                  <a:pt x="1671" y="273"/>
                  <a:pt x="1671" y="273"/>
                  <a:pt x="1671" y="273"/>
                </a:cubicBezTo>
                <a:cubicBezTo>
                  <a:pt x="1670" y="274"/>
                  <a:pt x="1670" y="274"/>
                  <a:pt x="1670" y="274"/>
                </a:cubicBezTo>
                <a:cubicBezTo>
                  <a:pt x="1668" y="277"/>
                  <a:pt x="1668" y="277"/>
                  <a:pt x="1668" y="277"/>
                </a:cubicBezTo>
                <a:cubicBezTo>
                  <a:pt x="1667" y="278"/>
                  <a:pt x="1667" y="278"/>
                  <a:pt x="1667" y="278"/>
                </a:cubicBezTo>
                <a:cubicBezTo>
                  <a:pt x="1665" y="280"/>
                  <a:pt x="1665" y="280"/>
                  <a:pt x="1665" y="280"/>
                </a:cubicBezTo>
                <a:cubicBezTo>
                  <a:pt x="1668" y="283"/>
                  <a:pt x="1668" y="283"/>
                  <a:pt x="1668" y="283"/>
                </a:cubicBezTo>
                <a:cubicBezTo>
                  <a:pt x="1665" y="283"/>
                  <a:pt x="1665" y="283"/>
                  <a:pt x="1665" y="283"/>
                </a:cubicBezTo>
                <a:cubicBezTo>
                  <a:pt x="1664" y="283"/>
                  <a:pt x="1664" y="283"/>
                  <a:pt x="1664" y="283"/>
                </a:cubicBezTo>
                <a:cubicBezTo>
                  <a:pt x="1663" y="284"/>
                  <a:pt x="1663" y="284"/>
                  <a:pt x="1663" y="284"/>
                </a:cubicBezTo>
                <a:cubicBezTo>
                  <a:pt x="1663" y="283"/>
                  <a:pt x="1663" y="283"/>
                  <a:pt x="1663" y="283"/>
                </a:cubicBezTo>
                <a:cubicBezTo>
                  <a:pt x="1661" y="284"/>
                  <a:pt x="1661" y="284"/>
                  <a:pt x="1661" y="284"/>
                </a:cubicBezTo>
                <a:cubicBezTo>
                  <a:pt x="1661" y="286"/>
                  <a:pt x="1661" y="286"/>
                  <a:pt x="1661" y="286"/>
                </a:cubicBezTo>
                <a:cubicBezTo>
                  <a:pt x="1663" y="287"/>
                  <a:pt x="1663" y="287"/>
                  <a:pt x="1663" y="287"/>
                </a:cubicBezTo>
                <a:cubicBezTo>
                  <a:pt x="1661" y="287"/>
                  <a:pt x="1661" y="287"/>
                  <a:pt x="1661" y="287"/>
                </a:cubicBezTo>
                <a:cubicBezTo>
                  <a:pt x="1661" y="288"/>
                  <a:pt x="1661" y="288"/>
                  <a:pt x="1661" y="288"/>
                </a:cubicBezTo>
                <a:cubicBezTo>
                  <a:pt x="1664" y="288"/>
                  <a:pt x="1664" y="288"/>
                  <a:pt x="1664" y="288"/>
                </a:cubicBezTo>
                <a:cubicBezTo>
                  <a:pt x="1661" y="290"/>
                  <a:pt x="1661" y="290"/>
                  <a:pt x="1661" y="290"/>
                </a:cubicBezTo>
                <a:lnTo>
                  <a:pt x="1663" y="290"/>
                </a:lnTo>
                <a:close/>
                <a:moveTo>
                  <a:pt x="1688" y="300"/>
                </a:moveTo>
                <a:cubicBezTo>
                  <a:pt x="1687" y="301"/>
                  <a:pt x="1687" y="301"/>
                  <a:pt x="1687" y="301"/>
                </a:cubicBezTo>
                <a:cubicBezTo>
                  <a:pt x="1684" y="301"/>
                  <a:pt x="1684" y="301"/>
                  <a:pt x="1684" y="301"/>
                </a:cubicBezTo>
                <a:lnTo>
                  <a:pt x="1688" y="300"/>
                </a:lnTo>
                <a:close/>
                <a:moveTo>
                  <a:pt x="1886" y="28"/>
                </a:moveTo>
                <a:cubicBezTo>
                  <a:pt x="1888" y="28"/>
                  <a:pt x="1888" y="28"/>
                  <a:pt x="1888" y="28"/>
                </a:cubicBezTo>
                <a:cubicBezTo>
                  <a:pt x="1885" y="26"/>
                  <a:pt x="1885" y="26"/>
                  <a:pt x="1885" y="26"/>
                </a:cubicBezTo>
                <a:lnTo>
                  <a:pt x="1886" y="28"/>
                </a:lnTo>
                <a:close/>
                <a:moveTo>
                  <a:pt x="3505" y="1193"/>
                </a:moveTo>
                <a:cubicBezTo>
                  <a:pt x="3505" y="1194"/>
                  <a:pt x="3505" y="1194"/>
                  <a:pt x="3505" y="1194"/>
                </a:cubicBezTo>
                <a:cubicBezTo>
                  <a:pt x="3505" y="1196"/>
                  <a:pt x="3505" y="1196"/>
                  <a:pt x="3505" y="1196"/>
                </a:cubicBezTo>
                <a:cubicBezTo>
                  <a:pt x="3506" y="1196"/>
                  <a:pt x="3506" y="1196"/>
                  <a:pt x="3506" y="1196"/>
                </a:cubicBezTo>
                <a:cubicBezTo>
                  <a:pt x="3509" y="1197"/>
                  <a:pt x="3509" y="1197"/>
                  <a:pt x="3509" y="1197"/>
                </a:cubicBezTo>
                <a:cubicBezTo>
                  <a:pt x="3510" y="1196"/>
                  <a:pt x="3510" y="1196"/>
                  <a:pt x="3510" y="1196"/>
                </a:cubicBezTo>
                <a:cubicBezTo>
                  <a:pt x="3509" y="1194"/>
                  <a:pt x="3509" y="1194"/>
                  <a:pt x="3509" y="1194"/>
                </a:cubicBezTo>
                <a:cubicBezTo>
                  <a:pt x="3506" y="1193"/>
                  <a:pt x="3506" y="1193"/>
                  <a:pt x="3506" y="1193"/>
                </a:cubicBezTo>
                <a:lnTo>
                  <a:pt x="3505" y="1193"/>
                </a:lnTo>
                <a:close/>
                <a:moveTo>
                  <a:pt x="1826" y="38"/>
                </a:moveTo>
                <a:cubicBezTo>
                  <a:pt x="1826" y="39"/>
                  <a:pt x="1826" y="39"/>
                  <a:pt x="1826" y="39"/>
                </a:cubicBezTo>
                <a:cubicBezTo>
                  <a:pt x="1827" y="39"/>
                  <a:pt x="1827" y="39"/>
                  <a:pt x="1827" y="39"/>
                </a:cubicBezTo>
                <a:cubicBezTo>
                  <a:pt x="1830" y="38"/>
                  <a:pt x="1830" y="38"/>
                  <a:pt x="1830" y="38"/>
                </a:cubicBezTo>
                <a:cubicBezTo>
                  <a:pt x="1829" y="36"/>
                  <a:pt x="1829" y="36"/>
                  <a:pt x="1829" y="36"/>
                </a:cubicBezTo>
                <a:cubicBezTo>
                  <a:pt x="1830" y="36"/>
                  <a:pt x="1830" y="36"/>
                  <a:pt x="1830" y="36"/>
                </a:cubicBezTo>
                <a:cubicBezTo>
                  <a:pt x="1833" y="38"/>
                  <a:pt x="1833" y="38"/>
                  <a:pt x="1833" y="38"/>
                </a:cubicBezTo>
                <a:cubicBezTo>
                  <a:pt x="1830" y="39"/>
                  <a:pt x="1830" y="39"/>
                  <a:pt x="1830" y="39"/>
                </a:cubicBezTo>
                <a:cubicBezTo>
                  <a:pt x="1833" y="40"/>
                  <a:pt x="1833" y="40"/>
                  <a:pt x="1833" y="40"/>
                </a:cubicBezTo>
                <a:cubicBezTo>
                  <a:pt x="1832" y="40"/>
                  <a:pt x="1832" y="40"/>
                  <a:pt x="1832" y="40"/>
                </a:cubicBezTo>
                <a:cubicBezTo>
                  <a:pt x="1829" y="40"/>
                  <a:pt x="1829" y="40"/>
                  <a:pt x="1829" y="40"/>
                </a:cubicBezTo>
                <a:cubicBezTo>
                  <a:pt x="1827" y="39"/>
                  <a:pt x="1827" y="39"/>
                  <a:pt x="1827" y="39"/>
                </a:cubicBezTo>
                <a:cubicBezTo>
                  <a:pt x="1826" y="40"/>
                  <a:pt x="1826" y="40"/>
                  <a:pt x="1826" y="40"/>
                </a:cubicBezTo>
                <a:cubicBezTo>
                  <a:pt x="1829" y="42"/>
                  <a:pt x="1829" y="42"/>
                  <a:pt x="1829" y="42"/>
                </a:cubicBezTo>
                <a:cubicBezTo>
                  <a:pt x="1832" y="43"/>
                  <a:pt x="1832" y="43"/>
                  <a:pt x="1832" y="43"/>
                </a:cubicBezTo>
                <a:cubicBezTo>
                  <a:pt x="1839" y="45"/>
                  <a:pt x="1839" y="45"/>
                  <a:pt x="1839" y="45"/>
                </a:cubicBezTo>
                <a:cubicBezTo>
                  <a:pt x="1836" y="45"/>
                  <a:pt x="1836" y="45"/>
                  <a:pt x="1836" y="45"/>
                </a:cubicBezTo>
                <a:cubicBezTo>
                  <a:pt x="1833" y="45"/>
                  <a:pt x="1833" y="45"/>
                  <a:pt x="1833" y="45"/>
                </a:cubicBezTo>
                <a:cubicBezTo>
                  <a:pt x="1837" y="46"/>
                  <a:pt x="1837" y="46"/>
                  <a:pt x="1837" y="46"/>
                </a:cubicBezTo>
                <a:cubicBezTo>
                  <a:pt x="1842" y="48"/>
                  <a:pt x="1842" y="48"/>
                  <a:pt x="1842" y="48"/>
                </a:cubicBezTo>
                <a:cubicBezTo>
                  <a:pt x="1848" y="46"/>
                  <a:pt x="1848" y="46"/>
                  <a:pt x="1848" y="46"/>
                </a:cubicBezTo>
                <a:cubicBezTo>
                  <a:pt x="1849" y="46"/>
                  <a:pt x="1849" y="46"/>
                  <a:pt x="1849" y="46"/>
                </a:cubicBezTo>
                <a:cubicBezTo>
                  <a:pt x="1852" y="45"/>
                  <a:pt x="1852" y="45"/>
                  <a:pt x="1852" y="45"/>
                </a:cubicBezTo>
                <a:cubicBezTo>
                  <a:pt x="1849" y="45"/>
                  <a:pt x="1849" y="45"/>
                  <a:pt x="1849" y="45"/>
                </a:cubicBezTo>
                <a:cubicBezTo>
                  <a:pt x="1850" y="43"/>
                  <a:pt x="1850" y="43"/>
                  <a:pt x="1850" y="43"/>
                </a:cubicBezTo>
                <a:cubicBezTo>
                  <a:pt x="1853" y="43"/>
                  <a:pt x="1853" y="43"/>
                  <a:pt x="1853" y="43"/>
                </a:cubicBezTo>
                <a:cubicBezTo>
                  <a:pt x="1856" y="43"/>
                  <a:pt x="1856" y="43"/>
                  <a:pt x="1856" y="43"/>
                </a:cubicBezTo>
                <a:cubicBezTo>
                  <a:pt x="1856" y="42"/>
                  <a:pt x="1856" y="42"/>
                  <a:pt x="1856" y="42"/>
                </a:cubicBezTo>
                <a:cubicBezTo>
                  <a:pt x="1858" y="43"/>
                  <a:pt x="1858" y="43"/>
                  <a:pt x="1858" y="43"/>
                </a:cubicBezTo>
                <a:cubicBezTo>
                  <a:pt x="1856" y="43"/>
                  <a:pt x="1856" y="43"/>
                  <a:pt x="1856" y="43"/>
                </a:cubicBezTo>
                <a:cubicBezTo>
                  <a:pt x="1859" y="45"/>
                  <a:pt x="1859" y="45"/>
                  <a:pt x="1859" y="45"/>
                </a:cubicBezTo>
                <a:cubicBezTo>
                  <a:pt x="1862" y="45"/>
                  <a:pt x="1862" y="45"/>
                  <a:pt x="1862" y="45"/>
                </a:cubicBezTo>
                <a:cubicBezTo>
                  <a:pt x="1865" y="43"/>
                  <a:pt x="1865" y="43"/>
                  <a:pt x="1865" y="43"/>
                </a:cubicBezTo>
                <a:cubicBezTo>
                  <a:pt x="1866" y="43"/>
                  <a:pt x="1866" y="43"/>
                  <a:pt x="1866" y="43"/>
                </a:cubicBezTo>
                <a:cubicBezTo>
                  <a:pt x="1869" y="43"/>
                  <a:pt x="1869" y="43"/>
                  <a:pt x="1869" y="43"/>
                </a:cubicBezTo>
                <a:cubicBezTo>
                  <a:pt x="1865" y="45"/>
                  <a:pt x="1865" y="45"/>
                  <a:pt x="1865" y="45"/>
                </a:cubicBezTo>
                <a:cubicBezTo>
                  <a:pt x="1872" y="45"/>
                  <a:pt x="1872" y="45"/>
                  <a:pt x="1872" y="45"/>
                </a:cubicBezTo>
                <a:cubicBezTo>
                  <a:pt x="1866" y="46"/>
                  <a:pt x="1866" y="46"/>
                  <a:pt x="1866" y="46"/>
                </a:cubicBezTo>
                <a:cubicBezTo>
                  <a:pt x="1863" y="46"/>
                  <a:pt x="1863" y="46"/>
                  <a:pt x="1863" y="46"/>
                </a:cubicBezTo>
                <a:cubicBezTo>
                  <a:pt x="1860" y="46"/>
                  <a:pt x="1860" y="46"/>
                  <a:pt x="1860" y="46"/>
                </a:cubicBezTo>
                <a:cubicBezTo>
                  <a:pt x="1856" y="48"/>
                  <a:pt x="1856" y="48"/>
                  <a:pt x="1856" y="48"/>
                </a:cubicBezTo>
                <a:cubicBezTo>
                  <a:pt x="1852" y="48"/>
                  <a:pt x="1852" y="48"/>
                  <a:pt x="1852" y="48"/>
                </a:cubicBezTo>
                <a:cubicBezTo>
                  <a:pt x="1849" y="49"/>
                  <a:pt x="1849" y="49"/>
                  <a:pt x="1849" y="49"/>
                </a:cubicBezTo>
                <a:cubicBezTo>
                  <a:pt x="1849" y="50"/>
                  <a:pt x="1849" y="50"/>
                  <a:pt x="1849" y="50"/>
                </a:cubicBezTo>
                <a:cubicBezTo>
                  <a:pt x="1846" y="49"/>
                  <a:pt x="1846" y="49"/>
                  <a:pt x="1846" y="49"/>
                </a:cubicBezTo>
                <a:cubicBezTo>
                  <a:pt x="1843" y="49"/>
                  <a:pt x="1843" y="49"/>
                  <a:pt x="1843" y="49"/>
                </a:cubicBezTo>
                <a:cubicBezTo>
                  <a:pt x="1843" y="50"/>
                  <a:pt x="1843" y="50"/>
                  <a:pt x="1843" y="50"/>
                </a:cubicBezTo>
                <a:cubicBezTo>
                  <a:pt x="1845" y="52"/>
                  <a:pt x="1845" y="52"/>
                  <a:pt x="1845" y="52"/>
                </a:cubicBezTo>
                <a:cubicBezTo>
                  <a:pt x="1848" y="52"/>
                  <a:pt x="1848" y="52"/>
                  <a:pt x="1848" y="52"/>
                </a:cubicBezTo>
                <a:cubicBezTo>
                  <a:pt x="1859" y="50"/>
                  <a:pt x="1859" y="50"/>
                  <a:pt x="1859" y="50"/>
                </a:cubicBezTo>
                <a:cubicBezTo>
                  <a:pt x="1865" y="50"/>
                  <a:pt x="1865" y="50"/>
                  <a:pt x="1865" y="50"/>
                </a:cubicBezTo>
                <a:cubicBezTo>
                  <a:pt x="1870" y="50"/>
                  <a:pt x="1870" y="50"/>
                  <a:pt x="1870" y="50"/>
                </a:cubicBezTo>
                <a:cubicBezTo>
                  <a:pt x="1870" y="52"/>
                  <a:pt x="1870" y="52"/>
                  <a:pt x="1870" y="52"/>
                </a:cubicBezTo>
                <a:cubicBezTo>
                  <a:pt x="1866" y="52"/>
                  <a:pt x="1866" y="52"/>
                  <a:pt x="1866" y="52"/>
                </a:cubicBezTo>
                <a:cubicBezTo>
                  <a:pt x="1862" y="52"/>
                  <a:pt x="1862" y="52"/>
                  <a:pt x="1862" y="52"/>
                </a:cubicBezTo>
                <a:cubicBezTo>
                  <a:pt x="1853" y="53"/>
                  <a:pt x="1853" y="53"/>
                  <a:pt x="1853" y="53"/>
                </a:cubicBezTo>
                <a:cubicBezTo>
                  <a:pt x="1856" y="53"/>
                  <a:pt x="1856" y="53"/>
                  <a:pt x="1856" y="53"/>
                </a:cubicBezTo>
                <a:cubicBezTo>
                  <a:pt x="1859" y="53"/>
                  <a:pt x="1859" y="53"/>
                  <a:pt x="1859" y="53"/>
                </a:cubicBezTo>
                <a:cubicBezTo>
                  <a:pt x="1865" y="55"/>
                  <a:pt x="1865" y="55"/>
                  <a:pt x="1865" y="55"/>
                </a:cubicBezTo>
                <a:cubicBezTo>
                  <a:pt x="1859" y="55"/>
                  <a:pt x="1859" y="55"/>
                  <a:pt x="1859" y="55"/>
                </a:cubicBezTo>
                <a:cubicBezTo>
                  <a:pt x="1856" y="53"/>
                  <a:pt x="1856" y="53"/>
                  <a:pt x="1856" y="53"/>
                </a:cubicBezTo>
                <a:cubicBezTo>
                  <a:pt x="1853" y="55"/>
                  <a:pt x="1853" y="55"/>
                  <a:pt x="1853" y="55"/>
                </a:cubicBezTo>
                <a:cubicBezTo>
                  <a:pt x="1850" y="53"/>
                  <a:pt x="1850" y="53"/>
                  <a:pt x="1850" y="53"/>
                </a:cubicBezTo>
                <a:cubicBezTo>
                  <a:pt x="1849" y="53"/>
                  <a:pt x="1849" y="53"/>
                  <a:pt x="1849" y="53"/>
                </a:cubicBezTo>
                <a:cubicBezTo>
                  <a:pt x="1848" y="55"/>
                  <a:pt x="1848" y="55"/>
                  <a:pt x="1848" y="55"/>
                </a:cubicBezTo>
                <a:cubicBezTo>
                  <a:pt x="1849" y="56"/>
                  <a:pt x="1849" y="56"/>
                  <a:pt x="1849" y="56"/>
                </a:cubicBezTo>
                <a:cubicBezTo>
                  <a:pt x="1853" y="59"/>
                  <a:pt x="1853" y="59"/>
                  <a:pt x="1853" y="59"/>
                </a:cubicBezTo>
                <a:cubicBezTo>
                  <a:pt x="1858" y="59"/>
                  <a:pt x="1858" y="59"/>
                  <a:pt x="1858" y="59"/>
                </a:cubicBezTo>
                <a:cubicBezTo>
                  <a:pt x="1860" y="59"/>
                  <a:pt x="1860" y="59"/>
                  <a:pt x="1860" y="59"/>
                </a:cubicBezTo>
                <a:cubicBezTo>
                  <a:pt x="1863" y="59"/>
                  <a:pt x="1863" y="59"/>
                  <a:pt x="1863" y="59"/>
                </a:cubicBezTo>
                <a:cubicBezTo>
                  <a:pt x="1868" y="59"/>
                  <a:pt x="1868" y="59"/>
                  <a:pt x="1868" y="59"/>
                </a:cubicBezTo>
                <a:cubicBezTo>
                  <a:pt x="1863" y="61"/>
                  <a:pt x="1863" y="61"/>
                  <a:pt x="1863" y="61"/>
                </a:cubicBezTo>
                <a:cubicBezTo>
                  <a:pt x="1860" y="61"/>
                  <a:pt x="1860" y="61"/>
                  <a:pt x="1860" y="61"/>
                </a:cubicBezTo>
                <a:cubicBezTo>
                  <a:pt x="1866" y="63"/>
                  <a:pt x="1866" y="63"/>
                  <a:pt x="1866" y="63"/>
                </a:cubicBezTo>
                <a:cubicBezTo>
                  <a:pt x="1869" y="63"/>
                  <a:pt x="1869" y="63"/>
                  <a:pt x="1869" y="63"/>
                </a:cubicBezTo>
                <a:cubicBezTo>
                  <a:pt x="1870" y="63"/>
                  <a:pt x="1870" y="63"/>
                  <a:pt x="1870" y="63"/>
                </a:cubicBezTo>
                <a:cubicBezTo>
                  <a:pt x="1872" y="62"/>
                  <a:pt x="1872" y="62"/>
                  <a:pt x="1872" y="62"/>
                </a:cubicBezTo>
                <a:cubicBezTo>
                  <a:pt x="1870" y="62"/>
                  <a:pt x="1870" y="62"/>
                  <a:pt x="1870" y="62"/>
                </a:cubicBezTo>
                <a:cubicBezTo>
                  <a:pt x="1873" y="61"/>
                  <a:pt x="1873" y="61"/>
                  <a:pt x="1873" y="61"/>
                </a:cubicBezTo>
                <a:cubicBezTo>
                  <a:pt x="1873" y="59"/>
                  <a:pt x="1873" y="59"/>
                  <a:pt x="1873" y="59"/>
                </a:cubicBezTo>
                <a:cubicBezTo>
                  <a:pt x="1875" y="58"/>
                  <a:pt x="1875" y="58"/>
                  <a:pt x="1875" y="58"/>
                </a:cubicBezTo>
                <a:cubicBezTo>
                  <a:pt x="1876" y="55"/>
                  <a:pt x="1876" y="55"/>
                  <a:pt x="1876" y="55"/>
                </a:cubicBezTo>
                <a:cubicBezTo>
                  <a:pt x="1879" y="55"/>
                  <a:pt x="1879" y="55"/>
                  <a:pt x="1879" y="55"/>
                </a:cubicBezTo>
                <a:cubicBezTo>
                  <a:pt x="1882" y="53"/>
                  <a:pt x="1882" y="53"/>
                  <a:pt x="1882" y="53"/>
                </a:cubicBezTo>
                <a:cubicBezTo>
                  <a:pt x="1882" y="52"/>
                  <a:pt x="1882" y="52"/>
                  <a:pt x="1882" y="52"/>
                </a:cubicBezTo>
                <a:cubicBezTo>
                  <a:pt x="1882" y="50"/>
                  <a:pt x="1882" y="50"/>
                  <a:pt x="1882" y="50"/>
                </a:cubicBezTo>
                <a:cubicBezTo>
                  <a:pt x="1882" y="49"/>
                  <a:pt x="1882" y="49"/>
                  <a:pt x="1882" y="49"/>
                </a:cubicBezTo>
                <a:cubicBezTo>
                  <a:pt x="1883" y="49"/>
                  <a:pt x="1883" y="49"/>
                  <a:pt x="1883" y="49"/>
                </a:cubicBezTo>
                <a:cubicBezTo>
                  <a:pt x="1886" y="48"/>
                  <a:pt x="1886" y="48"/>
                  <a:pt x="1886" y="48"/>
                </a:cubicBezTo>
                <a:cubicBezTo>
                  <a:pt x="1886" y="46"/>
                  <a:pt x="1886" y="46"/>
                  <a:pt x="1886" y="46"/>
                </a:cubicBezTo>
                <a:cubicBezTo>
                  <a:pt x="1886" y="45"/>
                  <a:pt x="1886" y="45"/>
                  <a:pt x="1886" y="45"/>
                </a:cubicBezTo>
                <a:cubicBezTo>
                  <a:pt x="1892" y="43"/>
                  <a:pt x="1892" y="43"/>
                  <a:pt x="1892" y="43"/>
                </a:cubicBezTo>
                <a:cubicBezTo>
                  <a:pt x="1898" y="43"/>
                  <a:pt x="1898" y="43"/>
                  <a:pt x="1898" y="43"/>
                </a:cubicBezTo>
                <a:cubicBezTo>
                  <a:pt x="1902" y="43"/>
                  <a:pt x="1902" y="43"/>
                  <a:pt x="1902" y="43"/>
                </a:cubicBezTo>
                <a:cubicBezTo>
                  <a:pt x="1903" y="42"/>
                  <a:pt x="1903" y="42"/>
                  <a:pt x="1903" y="42"/>
                </a:cubicBezTo>
                <a:cubicBezTo>
                  <a:pt x="1905" y="40"/>
                  <a:pt x="1905" y="40"/>
                  <a:pt x="1905" y="40"/>
                </a:cubicBezTo>
                <a:cubicBezTo>
                  <a:pt x="1898" y="40"/>
                  <a:pt x="1898" y="40"/>
                  <a:pt x="1898" y="40"/>
                </a:cubicBezTo>
                <a:cubicBezTo>
                  <a:pt x="1892" y="39"/>
                  <a:pt x="1892" y="39"/>
                  <a:pt x="1892" y="39"/>
                </a:cubicBezTo>
                <a:cubicBezTo>
                  <a:pt x="1888" y="38"/>
                  <a:pt x="1888" y="38"/>
                  <a:pt x="1888" y="38"/>
                </a:cubicBezTo>
                <a:cubicBezTo>
                  <a:pt x="1885" y="38"/>
                  <a:pt x="1885" y="38"/>
                  <a:pt x="1885" y="38"/>
                </a:cubicBezTo>
                <a:cubicBezTo>
                  <a:pt x="1882" y="38"/>
                  <a:pt x="1882" y="38"/>
                  <a:pt x="1882" y="38"/>
                </a:cubicBezTo>
                <a:cubicBezTo>
                  <a:pt x="1883" y="36"/>
                  <a:pt x="1883" y="36"/>
                  <a:pt x="1883" y="36"/>
                </a:cubicBezTo>
                <a:cubicBezTo>
                  <a:pt x="1883" y="35"/>
                  <a:pt x="1883" y="35"/>
                  <a:pt x="1883" y="35"/>
                </a:cubicBezTo>
                <a:cubicBezTo>
                  <a:pt x="1880" y="33"/>
                  <a:pt x="1880" y="33"/>
                  <a:pt x="1880" y="33"/>
                </a:cubicBezTo>
                <a:cubicBezTo>
                  <a:pt x="1878" y="33"/>
                  <a:pt x="1878" y="33"/>
                  <a:pt x="1878" y="33"/>
                </a:cubicBezTo>
                <a:cubicBezTo>
                  <a:pt x="1876" y="35"/>
                  <a:pt x="1876" y="35"/>
                  <a:pt x="1876" y="35"/>
                </a:cubicBezTo>
                <a:cubicBezTo>
                  <a:pt x="1875" y="35"/>
                  <a:pt x="1875" y="35"/>
                  <a:pt x="1875" y="35"/>
                </a:cubicBezTo>
                <a:cubicBezTo>
                  <a:pt x="1875" y="33"/>
                  <a:pt x="1875" y="33"/>
                  <a:pt x="1875" y="33"/>
                </a:cubicBezTo>
                <a:cubicBezTo>
                  <a:pt x="1876" y="32"/>
                  <a:pt x="1876" y="32"/>
                  <a:pt x="1876" y="32"/>
                </a:cubicBezTo>
                <a:cubicBezTo>
                  <a:pt x="1872" y="30"/>
                  <a:pt x="1872" y="30"/>
                  <a:pt x="1872" y="30"/>
                </a:cubicBezTo>
                <a:cubicBezTo>
                  <a:pt x="1868" y="30"/>
                  <a:pt x="1868" y="30"/>
                  <a:pt x="1868" y="30"/>
                </a:cubicBezTo>
                <a:cubicBezTo>
                  <a:pt x="1865" y="29"/>
                  <a:pt x="1865" y="29"/>
                  <a:pt x="1865" y="29"/>
                </a:cubicBezTo>
                <a:cubicBezTo>
                  <a:pt x="1863" y="30"/>
                  <a:pt x="1863" y="30"/>
                  <a:pt x="1863" y="30"/>
                </a:cubicBezTo>
                <a:cubicBezTo>
                  <a:pt x="1862" y="30"/>
                  <a:pt x="1862" y="30"/>
                  <a:pt x="1862" y="30"/>
                </a:cubicBezTo>
                <a:cubicBezTo>
                  <a:pt x="1862" y="32"/>
                  <a:pt x="1862" y="32"/>
                  <a:pt x="1862" y="32"/>
                </a:cubicBezTo>
                <a:cubicBezTo>
                  <a:pt x="1863" y="35"/>
                  <a:pt x="1863" y="35"/>
                  <a:pt x="1863" y="35"/>
                </a:cubicBezTo>
                <a:cubicBezTo>
                  <a:pt x="1868" y="40"/>
                  <a:pt x="1868" y="40"/>
                  <a:pt x="1868" y="40"/>
                </a:cubicBezTo>
                <a:cubicBezTo>
                  <a:pt x="1865" y="39"/>
                  <a:pt x="1865" y="39"/>
                  <a:pt x="1865" y="39"/>
                </a:cubicBezTo>
                <a:cubicBezTo>
                  <a:pt x="1863" y="38"/>
                  <a:pt x="1863" y="38"/>
                  <a:pt x="1863" y="38"/>
                </a:cubicBezTo>
                <a:cubicBezTo>
                  <a:pt x="1860" y="38"/>
                  <a:pt x="1860" y="38"/>
                  <a:pt x="1860" y="38"/>
                </a:cubicBezTo>
                <a:cubicBezTo>
                  <a:pt x="1860" y="36"/>
                  <a:pt x="1860" y="36"/>
                  <a:pt x="1860" y="36"/>
                </a:cubicBezTo>
                <a:cubicBezTo>
                  <a:pt x="1859" y="35"/>
                  <a:pt x="1859" y="35"/>
                  <a:pt x="1859" y="35"/>
                </a:cubicBezTo>
                <a:cubicBezTo>
                  <a:pt x="1855" y="32"/>
                  <a:pt x="1855" y="32"/>
                  <a:pt x="1855" y="32"/>
                </a:cubicBezTo>
                <a:cubicBezTo>
                  <a:pt x="1853" y="32"/>
                  <a:pt x="1853" y="32"/>
                  <a:pt x="1853" y="32"/>
                </a:cubicBezTo>
                <a:cubicBezTo>
                  <a:pt x="1850" y="33"/>
                  <a:pt x="1850" y="33"/>
                  <a:pt x="1850" y="33"/>
                </a:cubicBezTo>
                <a:cubicBezTo>
                  <a:pt x="1848" y="35"/>
                  <a:pt x="1848" y="35"/>
                  <a:pt x="1848" y="35"/>
                </a:cubicBezTo>
                <a:cubicBezTo>
                  <a:pt x="1848" y="36"/>
                  <a:pt x="1848" y="36"/>
                  <a:pt x="1848" y="36"/>
                </a:cubicBezTo>
                <a:cubicBezTo>
                  <a:pt x="1846" y="36"/>
                  <a:pt x="1846" y="36"/>
                  <a:pt x="1846" y="36"/>
                </a:cubicBezTo>
                <a:cubicBezTo>
                  <a:pt x="1845" y="35"/>
                  <a:pt x="1845" y="35"/>
                  <a:pt x="1845" y="35"/>
                </a:cubicBezTo>
                <a:cubicBezTo>
                  <a:pt x="1842" y="35"/>
                  <a:pt x="1842" y="35"/>
                  <a:pt x="1842" y="35"/>
                </a:cubicBezTo>
                <a:cubicBezTo>
                  <a:pt x="1843" y="33"/>
                  <a:pt x="1843" y="33"/>
                  <a:pt x="1843" y="33"/>
                </a:cubicBezTo>
                <a:cubicBezTo>
                  <a:pt x="1842" y="33"/>
                  <a:pt x="1842" y="33"/>
                  <a:pt x="1842" y="33"/>
                </a:cubicBezTo>
                <a:cubicBezTo>
                  <a:pt x="1848" y="32"/>
                  <a:pt x="1848" y="32"/>
                  <a:pt x="1848" y="32"/>
                </a:cubicBezTo>
                <a:cubicBezTo>
                  <a:pt x="1846" y="32"/>
                  <a:pt x="1846" y="32"/>
                  <a:pt x="1846" y="32"/>
                </a:cubicBezTo>
                <a:cubicBezTo>
                  <a:pt x="1845" y="30"/>
                  <a:pt x="1845" y="30"/>
                  <a:pt x="1845" y="30"/>
                </a:cubicBezTo>
                <a:cubicBezTo>
                  <a:pt x="1842" y="32"/>
                  <a:pt x="1842" y="32"/>
                  <a:pt x="1842" y="32"/>
                </a:cubicBezTo>
                <a:cubicBezTo>
                  <a:pt x="1837" y="32"/>
                  <a:pt x="1837" y="32"/>
                  <a:pt x="1837" y="32"/>
                </a:cubicBezTo>
                <a:cubicBezTo>
                  <a:pt x="1835" y="32"/>
                  <a:pt x="1835" y="32"/>
                  <a:pt x="1835" y="32"/>
                </a:cubicBezTo>
                <a:cubicBezTo>
                  <a:pt x="1833" y="32"/>
                  <a:pt x="1833" y="32"/>
                  <a:pt x="1833" y="32"/>
                </a:cubicBezTo>
                <a:cubicBezTo>
                  <a:pt x="1833" y="33"/>
                  <a:pt x="1833" y="33"/>
                  <a:pt x="1833" y="33"/>
                </a:cubicBezTo>
                <a:cubicBezTo>
                  <a:pt x="1832" y="32"/>
                  <a:pt x="1832" y="32"/>
                  <a:pt x="1832" y="32"/>
                </a:cubicBezTo>
                <a:cubicBezTo>
                  <a:pt x="1830" y="32"/>
                  <a:pt x="1830" y="32"/>
                  <a:pt x="1830" y="32"/>
                </a:cubicBezTo>
                <a:cubicBezTo>
                  <a:pt x="1827" y="32"/>
                  <a:pt x="1827" y="32"/>
                  <a:pt x="1827" y="32"/>
                </a:cubicBezTo>
                <a:cubicBezTo>
                  <a:pt x="1826" y="33"/>
                  <a:pt x="1826" y="33"/>
                  <a:pt x="1826" y="33"/>
                </a:cubicBezTo>
                <a:cubicBezTo>
                  <a:pt x="1825" y="33"/>
                  <a:pt x="1825" y="33"/>
                  <a:pt x="1825" y="33"/>
                </a:cubicBezTo>
                <a:cubicBezTo>
                  <a:pt x="1823" y="33"/>
                  <a:pt x="1823" y="33"/>
                  <a:pt x="1823" y="33"/>
                </a:cubicBezTo>
                <a:cubicBezTo>
                  <a:pt x="1825" y="35"/>
                  <a:pt x="1825" y="35"/>
                  <a:pt x="1825" y="35"/>
                </a:cubicBezTo>
                <a:cubicBezTo>
                  <a:pt x="1823" y="35"/>
                  <a:pt x="1823" y="35"/>
                  <a:pt x="1823" y="35"/>
                </a:cubicBezTo>
                <a:cubicBezTo>
                  <a:pt x="1823" y="36"/>
                  <a:pt x="1823" y="36"/>
                  <a:pt x="1823" y="36"/>
                </a:cubicBezTo>
                <a:cubicBezTo>
                  <a:pt x="1825" y="36"/>
                  <a:pt x="1825" y="36"/>
                  <a:pt x="1825" y="36"/>
                </a:cubicBezTo>
                <a:lnTo>
                  <a:pt x="1826" y="38"/>
                </a:lnTo>
                <a:close/>
                <a:moveTo>
                  <a:pt x="3500" y="1193"/>
                </a:moveTo>
                <a:cubicBezTo>
                  <a:pt x="3503" y="1194"/>
                  <a:pt x="3503" y="1194"/>
                  <a:pt x="3503" y="1194"/>
                </a:cubicBezTo>
                <a:cubicBezTo>
                  <a:pt x="3503" y="1192"/>
                  <a:pt x="3503" y="1192"/>
                  <a:pt x="3503" y="1192"/>
                </a:cubicBezTo>
                <a:cubicBezTo>
                  <a:pt x="3503" y="1190"/>
                  <a:pt x="3503" y="1190"/>
                  <a:pt x="3503" y="1190"/>
                </a:cubicBezTo>
                <a:cubicBezTo>
                  <a:pt x="3502" y="1190"/>
                  <a:pt x="3502" y="1190"/>
                  <a:pt x="3502" y="1190"/>
                </a:cubicBezTo>
                <a:cubicBezTo>
                  <a:pt x="3500" y="1192"/>
                  <a:pt x="3500" y="1192"/>
                  <a:pt x="3500" y="1192"/>
                </a:cubicBezTo>
                <a:lnTo>
                  <a:pt x="3500" y="1193"/>
                </a:lnTo>
                <a:close/>
                <a:moveTo>
                  <a:pt x="3487" y="1144"/>
                </a:moveTo>
                <a:cubicBezTo>
                  <a:pt x="3489" y="1146"/>
                  <a:pt x="3489" y="1146"/>
                  <a:pt x="3489" y="1146"/>
                </a:cubicBezTo>
                <a:cubicBezTo>
                  <a:pt x="3492" y="1149"/>
                  <a:pt x="3492" y="1149"/>
                  <a:pt x="3492" y="1149"/>
                </a:cubicBezTo>
                <a:cubicBezTo>
                  <a:pt x="3495" y="1147"/>
                  <a:pt x="3495" y="1147"/>
                  <a:pt x="3495" y="1147"/>
                </a:cubicBezTo>
                <a:cubicBezTo>
                  <a:pt x="3497" y="1149"/>
                  <a:pt x="3497" y="1149"/>
                  <a:pt x="3497" y="1149"/>
                </a:cubicBezTo>
                <a:cubicBezTo>
                  <a:pt x="3497" y="1150"/>
                  <a:pt x="3497" y="1150"/>
                  <a:pt x="3497" y="1150"/>
                </a:cubicBezTo>
                <a:cubicBezTo>
                  <a:pt x="3500" y="1150"/>
                  <a:pt x="3500" y="1150"/>
                  <a:pt x="3500" y="1150"/>
                </a:cubicBezTo>
                <a:cubicBezTo>
                  <a:pt x="3508" y="1150"/>
                  <a:pt x="3508" y="1150"/>
                  <a:pt x="3508" y="1150"/>
                </a:cubicBezTo>
                <a:cubicBezTo>
                  <a:pt x="3510" y="1149"/>
                  <a:pt x="3510" y="1149"/>
                  <a:pt x="3510" y="1149"/>
                </a:cubicBezTo>
                <a:cubicBezTo>
                  <a:pt x="3515" y="1147"/>
                  <a:pt x="3515" y="1147"/>
                  <a:pt x="3515" y="1147"/>
                </a:cubicBezTo>
                <a:cubicBezTo>
                  <a:pt x="3518" y="1146"/>
                  <a:pt x="3518" y="1146"/>
                  <a:pt x="3518" y="1146"/>
                </a:cubicBezTo>
                <a:cubicBezTo>
                  <a:pt x="3519" y="1144"/>
                  <a:pt x="3519" y="1144"/>
                  <a:pt x="3519" y="1144"/>
                </a:cubicBezTo>
                <a:cubicBezTo>
                  <a:pt x="3520" y="1143"/>
                  <a:pt x="3520" y="1143"/>
                  <a:pt x="3520" y="1143"/>
                </a:cubicBezTo>
                <a:cubicBezTo>
                  <a:pt x="3520" y="1140"/>
                  <a:pt x="3520" y="1140"/>
                  <a:pt x="3520" y="1140"/>
                </a:cubicBezTo>
                <a:cubicBezTo>
                  <a:pt x="3526" y="1140"/>
                  <a:pt x="3526" y="1140"/>
                  <a:pt x="3526" y="1140"/>
                </a:cubicBezTo>
                <a:cubicBezTo>
                  <a:pt x="3529" y="1140"/>
                  <a:pt x="3529" y="1140"/>
                  <a:pt x="3529" y="1140"/>
                </a:cubicBezTo>
                <a:cubicBezTo>
                  <a:pt x="3529" y="1137"/>
                  <a:pt x="3529" y="1137"/>
                  <a:pt x="3529" y="1137"/>
                </a:cubicBezTo>
                <a:cubicBezTo>
                  <a:pt x="3528" y="1134"/>
                  <a:pt x="3528" y="1134"/>
                  <a:pt x="3528" y="1134"/>
                </a:cubicBezTo>
                <a:cubicBezTo>
                  <a:pt x="3528" y="1133"/>
                  <a:pt x="3528" y="1133"/>
                  <a:pt x="3528" y="1133"/>
                </a:cubicBezTo>
                <a:cubicBezTo>
                  <a:pt x="3529" y="1133"/>
                  <a:pt x="3529" y="1133"/>
                  <a:pt x="3529" y="1133"/>
                </a:cubicBezTo>
                <a:cubicBezTo>
                  <a:pt x="3530" y="1133"/>
                  <a:pt x="3530" y="1133"/>
                  <a:pt x="3530" y="1133"/>
                </a:cubicBezTo>
                <a:cubicBezTo>
                  <a:pt x="3532" y="1131"/>
                  <a:pt x="3532" y="1131"/>
                  <a:pt x="3532" y="1131"/>
                </a:cubicBezTo>
                <a:cubicBezTo>
                  <a:pt x="3533" y="1127"/>
                  <a:pt x="3533" y="1127"/>
                  <a:pt x="3533" y="1127"/>
                </a:cubicBezTo>
                <a:cubicBezTo>
                  <a:pt x="3533" y="1126"/>
                  <a:pt x="3533" y="1126"/>
                  <a:pt x="3533" y="1126"/>
                </a:cubicBezTo>
                <a:cubicBezTo>
                  <a:pt x="3532" y="1124"/>
                  <a:pt x="3532" y="1124"/>
                  <a:pt x="3532" y="1124"/>
                </a:cubicBezTo>
                <a:cubicBezTo>
                  <a:pt x="3530" y="1123"/>
                  <a:pt x="3530" y="1123"/>
                  <a:pt x="3530" y="1123"/>
                </a:cubicBezTo>
                <a:cubicBezTo>
                  <a:pt x="3532" y="1121"/>
                  <a:pt x="3532" y="1121"/>
                  <a:pt x="3532" y="1121"/>
                </a:cubicBezTo>
                <a:cubicBezTo>
                  <a:pt x="3529" y="1123"/>
                  <a:pt x="3529" y="1123"/>
                  <a:pt x="3529" y="1123"/>
                </a:cubicBezTo>
                <a:cubicBezTo>
                  <a:pt x="3528" y="1124"/>
                  <a:pt x="3528" y="1124"/>
                  <a:pt x="3528" y="1124"/>
                </a:cubicBezTo>
                <a:cubicBezTo>
                  <a:pt x="3526" y="1123"/>
                  <a:pt x="3526" y="1123"/>
                  <a:pt x="3526" y="1123"/>
                </a:cubicBezTo>
                <a:cubicBezTo>
                  <a:pt x="3525" y="1121"/>
                  <a:pt x="3525" y="1121"/>
                  <a:pt x="3525" y="1121"/>
                </a:cubicBezTo>
                <a:cubicBezTo>
                  <a:pt x="3523" y="1123"/>
                  <a:pt x="3523" y="1123"/>
                  <a:pt x="3523" y="1123"/>
                </a:cubicBezTo>
                <a:cubicBezTo>
                  <a:pt x="3523" y="1124"/>
                  <a:pt x="3523" y="1124"/>
                  <a:pt x="3523" y="1124"/>
                </a:cubicBezTo>
                <a:cubicBezTo>
                  <a:pt x="3523" y="1127"/>
                  <a:pt x="3523" y="1127"/>
                  <a:pt x="3523" y="1127"/>
                </a:cubicBezTo>
                <a:cubicBezTo>
                  <a:pt x="3525" y="1131"/>
                  <a:pt x="3525" y="1131"/>
                  <a:pt x="3525" y="1131"/>
                </a:cubicBezTo>
                <a:cubicBezTo>
                  <a:pt x="3523" y="1131"/>
                  <a:pt x="3523" y="1131"/>
                  <a:pt x="3523" y="1131"/>
                </a:cubicBezTo>
                <a:cubicBezTo>
                  <a:pt x="3522" y="1133"/>
                  <a:pt x="3522" y="1133"/>
                  <a:pt x="3522" y="1133"/>
                </a:cubicBezTo>
                <a:cubicBezTo>
                  <a:pt x="3519" y="1133"/>
                  <a:pt x="3519" y="1133"/>
                  <a:pt x="3519" y="1133"/>
                </a:cubicBezTo>
                <a:cubicBezTo>
                  <a:pt x="3516" y="1136"/>
                  <a:pt x="3516" y="1136"/>
                  <a:pt x="3516" y="1136"/>
                </a:cubicBezTo>
                <a:cubicBezTo>
                  <a:pt x="3515" y="1139"/>
                  <a:pt x="3515" y="1139"/>
                  <a:pt x="3515" y="1139"/>
                </a:cubicBezTo>
                <a:cubicBezTo>
                  <a:pt x="3512" y="1140"/>
                  <a:pt x="3512" y="1140"/>
                  <a:pt x="3512" y="1140"/>
                </a:cubicBezTo>
                <a:cubicBezTo>
                  <a:pt x="3510" y="1140"/>
                  <a:pt x="3510" y="1140"/>
                  <a:pt x="3510" y="1140"/>
                </a:cubicBezTo>
                <a:cubicBezTo>
                  <a:pt x="3509" y="1139"/>
                  <a:pt x="3509" y="1139"/>
                  <a:pt x="3509" y="1139"/>
                </a:cubicBezTo>
                <a:cubicBezTo>
                  <a:pt x="3508" y="1140"/>
                  <a:pt x="3508" y="1140"/>
                  <a:pt x="3508" y="1140"/>
                </a:cubicBezTo>
                <a:cubicBezTo>
                  <a:pt x="3506" y="1140"/>
                  <a:pt x="3506" y="1140"/>
                  <a:pt x="3506" y="1140"/>
                </a:cubicBezTo>
                <a:cubicBezTo>
                  <a:pt x="3505" y="1140"/>
                  <a:pt x="3505" y="1140"/>
                  <a:pt x="3505" y="1140"/>
                </a:cubicBezTo>
                <a:cubicBezTo>
                  <a:pt x="3505" y="1137"/>
                  <a:pt x="3505" y="1137"/>
                  <a:pt x="3505" y="1137"/>
                </a:cubicBezTo>
                <a:cubicBezTo>
                  <a:pt x="3505" y="1136"/>
                  <a:pt x="3505" y="1136"/>
                  <a:pt x="3505" y="1136"/>
                </a:cubicBezTo>
                <a:cubicBezTo>
                  <a:pt x="3506" y="1134"/>
                  <a:pt x="3506" y="1134"/>
                  <a:pt x="3506" y="1134"/>
                </a:cubicBezTo>
                <a:cubicBezTo>
                  <a:pt x="3505" y="1134"/>
                  <a:pt x="3505" y="1134"/>
                  <a:pt x="3505" y="1134"/>
                </a:cubicBezTo>
                <a:cubicBezTo>
                  <a:pt x="3503" y="1136"/>
                  <a:pt x="3503" y="1136"/>
                  <a:pt x="3503" y="1136"/>
                </a:cubicBezTo>
                <a:cubicBezTo>
                  <a:pt x="3503" y="1139"/>
                  <a:pt x="3503" y="1139"/>
                  <a:pt x="3503" y="1139"/>
                </a:cubicBezTo>
                <a:cubicBezTo>
                  <a:pt x="3502" y="1140"/>
                  <a:pt x="3502" y="1140"/>
                  <a:pt x="3502" y="1140"/>
                </a:cubicBezTo>
                <a:cubicBezTo>
                  <a:pt x="3500" y="1140"/>
                  <a:pt x="3500" y="1140"/>
                  <a:pt x="3500" y="1140"/>
                </a:cubicBezTo>
                <a:cubicBezTo>
                  <a:pt x="3495" y="1141"/>
                  <a:pt x="3495" y="1141"/>
                  <a:pt x="3495" y="1141"/>
                </a:cubicBezTo>
                <a:cubicBezTo>
                  <a:pt x="3492" y="1140"/>
                  <a:pt x="3492" y="1140"/>
                  <a:pt x="3492" y="1140"/>
                </a:cubicBezTo>
                <a:cubicBezTo>
                  <a:pt x="3490" y="1140"/>
                  <a:pt x="3490" y="1140"/>
                  <a:pt x="3490" y="1140"/>
                </a:cubicBezTo>
                <a:cubicBezTo>
                  <a:pt x="3489" y="1140"/>
                  <a:pt x="3489" y="1140"/>
                  <a:pt x="3489" y="1140"/>
                </a:cubicBezTo>
                <a:cubicBezTo>
                  <a:pt x="3487" y="1140"/>
                  <a:pt x="3487" y="1140"/>
                  <a:pt x="3487" y="1140"/>
                </a:cubicBezTo>
                <a:cubicBezTo>
                  <a:pt x="3485" y="1140"/>
                  <a:pt x="3485" y="1140"/>
                  <a:pt x="3485" y="1140"/>
                </a:cubicBezTo>
                <a:cubicBezTo>
                  <a:pt x="3483" y="1140"/>
                  <a:pt x="3483" y="1140"/>
                  <a:pt x="3483" y="1140"/>
                </a:cubicBezTo>
                <a:cubicBezTo>
                  <a:pt x="3483" y="1141"/>
                  <a:pt x="3483" y="1141"/>
                  <a:pt x="3483" y="1141"/>
                </a:cubicBezTo>
                <a:cubicBezTo>
                  <a:pt x="3483" y="1143"/>
                  <a:pt x="3483" y="1143"/>
                  <a:pt x="3483" y="1143"/>
                </a:cubicBezTo>
                <a:cubicBezTo>
                  <a:pt x="3486" y="1144"/>
                  <a:pt x="3486" y="1144"/>
                  <a:pt x="3486" y="1144"/>
                </a:cubicBezTo>
                <a:lnTo>
                  <a:pt x="3487" y="1144"/>
                </a:lnTo>
                <a:close/>
                <a:moveTo>
                  <a:pt x="3469" y="1094"/>
                </a:moveTo>
                <a:cubicBezTo>
                  <a:pt x="3472" y="1094"/>
                  <a:pt x="3472" y="1094"/>
                  <a:pt x="3472" y="1094"/>
                </a:cubicBezTo>
                <a:cubicBezTo>
                  <a:pt x="3475" y="1093"/>
                  <a:pt x="3475" y="1093"/>
                  <a:pt x="3475" y="1093"/>
                </a:cubicBezTo>
                <a:cubicBezTo>
                  <a:pt x="3470" y="1091"/>
                  <a:pt x="3470" y="1091"/>
                  <a:pt x="3470" y="1091"/>
                </a:cubicBezTo>
                <a:cubicBezTo>
                  <a:pt x="3467" y="1091"/>
                  <a:pt x="3467" y="1091"/>
                  <a:pt x="3467" y="1091"/>
                </a:cubicBezTo>
                <a:cubicBezTo>
                  <a:pt x="3465" y="1093"/>
                  <a:pt x="3465" y="1093"/>
                  <a:pt x="3465" y="1093"/>
                </a:cubicBezTo>
                <a:cubicBezTo>
                  <a:pt x="3465" y="1094"/>
                  <a:pt x="3465" y="1094"/>
                  <a:pt x="3465" y="1094"/>
                </a:cubicBezTo>
                <a:cubicBezTo>
                  <a:pt x="3465" y="1096"/>
                  <a:pt x="3465" y="1096"/>
                  <a:pt x="3465" y="1096"/>
                </a:cubicBezTo>
                <a:cubicBezTo>
                  <a:pt x="3466" y="1094"/>
                  <a:pt x="3466" y="1094"/>
                  <a:pt x="3466" y="1094"/>
                </a:cubicBezTo>
                <a:lnTo>
                  <a:pt x="3469" y="1094"/>
                </a:lnTo>
                <a:close/>
                <a:moveTo>
                  <a:pt x="3583" y="1181"/>
                </a:moveTo>
                <a:cubicBezTo>
                  <a:pt x="3584" y="1182"/>
                  <a:pt x="3584" y="1182"/>
                  <a:pt x="3584" y="1182"/>
                </a:cubicBezTo>
                <a:cubicBezTo>
                  <a:pt x="3585" y="1182"/>
                  <a:pt x="3585" y="1182"/>
                  <a:pt x="3585" y="1182"/>
                </a:cubicBezTo>
                <a:cubicBezTo>
                  <a:pt x="3585" y="1180"/>
                  <a:pt x="3585" y="1180"/>
                  <a:pt x="3585" y="1180"/>
                </a:cubicBezTo>
                <a:cubicBezTo>
                  <a:pt x="3584" y="1179"/>
                  <a:pt x="3584" y="1179"/>
                  <a:pt x="3584" y="1179"/>
                </a:cubicBezTo>
                <a:cubicBezTo>
                  <a:pt x="3583" y="1179"/>
                  <a:pt x="3583" y="1179"/>
                  <a:pt x="3583" y="1179"/>
                </a:cubicBezTo>
                <a:lnTo>
                  <a:pt x="3583" y="1181"/>
                </a:lnTo>
                <a:close/>
                <a:moveTo>
                  <a:pt x="1879" y="29"/>
                </a:moveTo>
                <a:cubicBezTo>
                  <a:pt x="1883" y="29"/>
                  <a:pt x="1883" y="29"/>
                  <a:pt x="1883" y="29"/>
                </a:cubicBezTo>
                <a:cubicBezTo>
                  <a:pt x="1882" y="30"/>
                  <a:pt x="1882" y="30"/>
                  <a:pt x="1882" y="30"/>
                </a:cubicBezTo>
                <a:cubicBezTo>
                  <a:pt x="1878" y="30"/>
                  <a:pt x="1878" y="30"/>
                  <a:pt x="1878" y="30"/>
                </a:cubicBezTo>
                <a:cubicBezTo>
                  <a:pt x="1885" y="32"/>
                  <a:pt x="1885" y="32"/>
                  <a:pt x="1885" y="32"/>
                </a:cubicBezTo>
                <a:cubicBezTo>
                  <a:pt x="1892" y="32"/>
                  <a:pt x="1892" y="32"/>
                  <a:pt x="1892" y="32"/>
                </a:cubicBezTo>
                <a:cubicBezTo>
                  <a:pt x="1901" y="32"/>
                  <a:pt x="1901" y="32"/>
                  <a:pt x="1901" y="32"/>
                </a:cubicBezTo>
                <a:cubicBezTo>
                  <a:pt x="1909" y="32"/>
                  <a:pt x="1909" y="32"/>
                  <a:pt x="1909" y="32"/>
                </a:cubicBezTo>
                <a:cubicBezTo>
                  <a:pt x="1902" y="33"/>
                  <a:pt x="1902" y="33"/>
                  <a:pt x="1902" y="33"/>
                </a:cubicBezTo>
                <a:cubicBezTo>
                  <a:pt x="1901" y="33"/>
                  <a:pt x="1901" y="33"/>
                  <a:pt x="1901" y="33"/>
                </a:cubicBezTo>
                <a:cubicBezTo>
                  <a:pt x="1896" y="33"/>
                  <a:pt x="1896" y="33"/>
                  <a:pt x="1896" y="33"/>
                </a:cubicBezTo>
                <a:cubicBezTo>
                  <a:pt x="1889" y="33"/>
                  <a:pt x="1889" y="33"/>
                  <a:pt x="1889" y="33"/>
                </a:cubicBezTo>
                <a:cubicBezTo>
                  <a:pt x="1892" y="35"/>
                  <a:pt x="1892" y="35"/>
                  <a:pt x="1892" y="35"/>
                </a:cubicBezTo>
                <a:cubicBezTo>
                  <a:pt x="1895" y="35"/>
                  <a:pt x="1895" y="35"/>
                  <a:pt x="1895" y="35"/>
                </a:cubicBezTo>
                <a:cubicBezTo>
                  <a:pt x="1901" y="36"/>
                  <a:pt x="1901" y="36"/>
                  <a:pt x="1901" y="36"/>
                </a:cubicBezTo>
                <a:cubicBezTo>
                  <a:pt x="1912" y="36"/>
                  <a:pt x="1912" y="36"/>
                  <a:pt x="1912" y="36"/>
                </a:cubicBezTo>
                <a:cubicBezTo>
                  <a:pt x="1919" y="38"/>
                  <a:pt x="1919" y="38"/>
                  <a:pt x="1919" y="38"/>
                </a:cubicBezTo>
                <a:cubicBezTo>
                  <a:pt x="1925" y="38"/>
                  <a:pt x="1925" y="38"/>
                  <a:pt x="1925" y="38"/>
                </a:cubicBezTo>
                <a:cubicBezTo>
                  <a:pt x="1928" y="36"/>
                  <a:pt x="1928" y="36"/>
                  <a:pt x="1928" y="36"/>
                </a:cubicBezTo>
                <a:cubicBezTo>
                  <a:pt x="1932" y="36"/>
                  <a:pt x="1932" y="36"/>
                  <a:pt x="1932" y="36"/>
                </a:cubicBezTo>
                <a:cubicBezTo>
                  <a:pt x="1935" y="36"/>
                  <a:pt x="1935" y="36"/>
                  <a:pt x="1935" y="36"/>
                </a:cubicBezTo>
                <a:cubicBezTo>
                  <a:pt x="1938" y="35"/>
                  <a:pt x="1938" y="35"/>
                  <a:pt x="1938" y="35"/>
                </a:cubicBezTo>
                <a:cubicBezTo>
                  <a:pt x="1936" y="33"/>
                  <a:pt x="1936" y="33"/>
                  <a:pt x="1936" y="33"/>
                </a:cubicBezTo>
                <a:cubicBezTo>
                  <a:pt x="1946" y="30"/>
                  <a:pt x="1946" y="30"/>
                  <a:pt x="1946" y="30"/>
                </a:cubicBezTo>
                <a:cubicBezTo>
                  <a:pt x="1945" y="29"/>
                  <a:pt x="1945" y="29"/>
                  <a:pt x="1945" y="29"/>
                </a:cubicBezTo>
                <a:cubicBezTo>
                  <a:pt x="1942" y="28"/>
                  <a:pt x="1942" y="28"/>
                  <a:pt x="1942" y="28"/>
                </a:cubicBezTo>
                <a:cubicBezTo>
                  <a:pt x="1936" y="29"/>
                  <a:pt x="1936" y="29"/>
                  <a:pt x="1936" y="29"/>
                </a:cubicBezTo>
                <a:cubicBezTo>
                  <a:pt x="1929" y="28"/>
                  <a:pt x="1929" y="28"/>
                  <a:pt x="1929" y="28"/>
                </a:cubicBezTo>
                <a:cubicBezTo>
                  <a:pt x="1925" y="28"/>
                  <a:pt x="1925" y="28"/>
                  <a:pt x="1925" y="28"/>
                </a:cubicBezTo>
                <a:cubicBezTo>
                  <a:pt x="1923" y="28"/>
                  <a:pt x="1923" y="28"/>
                  <a:pt x="1923" y="28"/>
                </a:cubicBezTo>
                <a:cubicBezTo>
                  <a:pt x="1922" y="28"/>
                  <a:pt x="1922" y="28"/>
                  <a:pt x="1922" y="28"/>
                </a:cubicBezTo>
                <a:cubicBezTo>
                  <a:pt x="1919" y="28"/>
                  <a:pt x="1919" y="28"/>
                  <a:pt x="1919" y="28"/>
                </a:cubicBezTo>
                <a:cubicBezTo>
                  <a:pt x="1916" y="29"/>
                  <a:pt x="1916" y="29"/>
                  <a:pt x="1916" y="29"/>
                </a:cubicBezTo>
                <a:cubicBezTo>
                  <a:pt x="1913" y="29"/>
                  <a:pt x="1913" y="29"/>
                  <a:pt x="1913" y="29"/>
                </a:cubicBezTo>
                <a:cubicBezTo>
                  <a:pt x="1915" y="28"/>
                  <a:pt x="1915" y="28"/>
                  <a:pt x="1915" y="28"/>
                </a:cubicBezTo>
                <a:cubicBezTo>
                  <a:pt x="1915" y="26"/>
                  <a:pt x="1915" y="26"/>
                  <a:pt x="1915" y="26"/>
                </a:cubicBezTo>
                <a:cubicBezTo>
                  <a:pt x="1916" y="26"/>
                  <a:pt x="1916" y="26"/>
                  <a:pt x="1916" y="26"/>
                </a:cubicBezTo>
                <a:cubicBezTo>
                  <a:pt x="1912" y="25"/>
                  <a:pt x="1912" y="25"/>
                  <a:pt x="1912" y="25"/>
                </a:cubicBezTo>
                <a:cubicBezTo>
                  <a:pt x="1912" y="26"/>
                  <a:pt x="1912" y="26"/>
                  <a:pt x="1912" y="26"/>
                </a:cubicBezTo>
                <a:cubicBezTo>
                  <a:pt x="1911" y="26"/>
                  <a:pt x="1911" y="26"/>
                  <a:pt x="1911" y="26"/>
                </a:cubicBezTo>
                <a:cubicBezTo>
                  <a:pt x="1911" y="28"/>
                  <a:pt x="1911" y="28"/>
                  <a:pt x="1911" y="28"/>
                </a:cubicBezTo>
                <a:cubicBezTo>
                  <a:pt x="1909" y="30"/>
                  <a:pt x="1909" y="30"/>
                  <a:pt x="1909" y="30"/>
                </a:cubicBezTo>
                <a:cubicBezTo>
                  <a:pt x="1908" y="30"/>
                  <a:pt x="1908" y="30"/>
                  <a:pt x="1908" y="30"/>
                </a:cubicBezTo>
                <a:cubicBezTo>
                  <a:pt x="1906" y="29"/>
                  <a:pt x="1906" y="29"/>
                  <a:pt x="1906" y="29"/>
                </a:cubicBezTo>
                <a:cubicBezTo>
                  <a:pt x="1905" y="29"/>
                  <a:pt x="1905" y="29"/>
                  <a:pt x="1905" y="29"/>
                </a:cubicBezTo>
                <a:cubicBezTo>
                  <a:pt x="1903" y="29"/>
                  <a:pt x="1903" y="29"/>
                  <a:pt x="1903" y="29"/>
                </a:cubicBezTo>
                <a:cubicBezTo>
                  <a:pt x="1905" y="28"/>
                  <a:pt x="1905" y="28"/>
                  <a:pt x="1905" y="28"/>
                </a:cubicBezTo>
                <a:cubicBezTo>
                  <a:pt x="1903" y="28"/>
                  <a:pt x="1903" y="28"/>
                  <a:pt x="1903" y="28"/>
                </a:cubicBezTo>
                <a:cubicBezTo>
                  <a:pt x="1901" y="28"/>
                  <a:pt x="1901" y="28"/>
                  <a:pt x="1901" y="28"/>
                </a:cubicBezTo>
                <a:cubicBezTo>
                  <a:pt x="1899" y="28"/>
                  <a:pt x="1899" y="28"/>
                  <a:pt x="1899" y="28"/>
                </a:cubicBezTo>
                <a:cubicBezTo>
                  <a:pt x="1896" y="28"/>
                  <a:pt x="1896" y="28"/>
                  <a:pt x="1896" y="28"/>
                </a:cubicBezTo>
                <a:cubicBezTo>
                  <a:pt x="1892" y="26"/>
                  <a:pt x="1892" y="26"/>
                  <a:pt x="1892" y="26"/>
                </a:cubicBezTo>
                <a:cubicBezTo>
                  <a:pt x="1891" y="26"/>
                  <a:pt x="1891" y="26"/>
                  <a:pt x="1891" y="26"/>
                </a:cubicBezTo>
                <a:cubicBezTo>
                  <a:pt x="1889" y="28"/>
                  <a:pt x="1889" y="28"/>
                  <a:pt x="1889" y="28"/>
                </a:cubicBezTo>
                <a:cubicBezTo>
                  <a:pt x="1888" y="28"/>
                  <a:pt x="1888" y="28"/>
                  <a:pt x="1888" y="28"/>
                </a:cubicBezTo>
                <a:cubicBezTo>
                  <a:pt x="1885" y="29"/>
                  <a:pt x="1885" y="29"/>
                  <a:pt x="1885" y="29"/>
                </a:cubicBezTo>
                <a:cubicBezTo>
                  <a:pt x="1882" y="28"/>
                  <a:pt x="1882" y="28"/>
                  <a:pt x="1882" y="28"/>
                </a:cubicBezTo>
                <a:cubicBezTo>
                  <a:pt x="1879" y="28"/>
                  <a:pt x="1879" y="28"/>
                  <a:pt x="1879" y="28"/>
                </a:cubicBezTo>
                <a:cubicBezTo>
                  <a:pt x="1875" y="29"/>
                  <a:pt x="1875" y="29"/>
                  <a:pt x="1875" y="29"/>
                </a:cubicBezTo>
                <a:cubicBezTo>
                  <a:pt x="1878" y="29"/>
                  <a:pt x="1878" y="29"/>
                  <a:pt x="1878" y="29"/>
                </a:cubicBezTo>
                <a:lnTo>
                  <a:pt x="1879" y="29"/>
                </a:lnTo>
                <a:close/>
                <a:moveTo>
                  <a:pt x="3509" y="1101"/>
                </a:moveTo>
                <a:cubicBezTo>
                  <a:pt x="3510" y="1101"/>
                  <a:pt x="3510" y="1101"/>
                  <a:pt x="3510" y="1101"/>
                </a:cubicBezTo>
                <a:cubicBezTo>
                  <a:pt x="3510" y="1100"/>
                  <a:pt x="3510" y="1100"/>
                  <a:pt x="3510" y="1100"/>
                </a:cubicBezTo>
                <a:cubicBezTo>
                  <a:pt x="3510" y="1098"/>
                  <a:pt x="3510" y="1098"/>
                  <a:pt x="3510" y="1098"/>
                </a:cubicBezTo>
                <a:cubicBezTo>
                  <a:pt x="3508" y="1097"/>
                  <a:pt x="3508" y="1097"/>
                  <a:pt x="3508" y="1097"/>
                </a:cubicBezTo>
                <a:cubicBezTo>
                  <a:pt x="3506" y="1097"/>
                  <a:pt x="3506" y="1097"/>
                  <a:pt x="3506" y="1097"/>
                </a:cubicBezTo>
                <a:cubicBezTo>
                  <a:pt x="3506" y="1098"/>
                  <a:pt x="3506" y="1098"/>
                  <a:pt x="3506" y="1098"/>
                </a:cubicBezTo>
                <a:cubicBezTo>
                  <a:pt x="3508" y="1100"/>
                  <a:pt x="3508" y="1100"/>
                  <a:pt x="3508" y="1100"/>
                </a:cubicBezTo>
                <a:lnTo>
                  <a:pt x="3509" y="1101"/>
                </a:lnTo>
                <a:close/>
                <a:moveTo>
                  <a:pt x="3479" y="1144"/>
                </a:moveTo>
                <a:cubicBezTo>
                  <a:pt x="3480" y="1143"/>
                  <a:pt x="3480" y="1143"/>
                  <a:pt x="3480" y="1143"/>
                </a:cubicBezTo>
                <a:cubicBezTo>
                  <a:pt x="3480" y="1141"/>
                  <a:pt x="3480" y="1141"/>
                  <a:pt x="3480" y="1141"/>
                </a:cubicBezTo>
                <a:cubicBezTo>
                  <a:pt x="3479" y="1140"/>
                  <a:pt x="3479" y="1140"/>
                  <a:pt x="3479" y="1140"/>
                </a:cubicBezTo>
                <a:cubicBezTo>
                  <a:pt x="3477" y="1140"/>
                  <a:pt x="3477" y="1140"/>
                  <a:pt x="3477" y="1140"/>
                </a:cubicBezTo>
                <a:cubicBezTo>
                  <a:pt x="3476" y="1140"/>
                  <a:pt x="3476" y="1140"/>
                  <a:pt x="3476" y="1140"/>
                </a:cubicBezTo>
                <a:cubicBezTo>
                  <a:pt x="3477" y="1141"/>
                  <a:pt x="3477" y="1141"/>
                  <a:pt x="3477" y="1141"/>
                </a:cubicBezTo>
                <a:lnTo>
                  <a:pt x="3479" y="1144"/>
                </a:lnTo>
                <a:close/>
                <a:moveTo>
                  <a:pt x="1913" y="56"/>
                </a:moveTo>
                <a:cubicBezTo>
                  <a:pt x="1916" y="56"/>
                  <a:pt x="1916" y="56"/>
                  <a:pt x="1916" y="56"/>
                </a:cubicBezTo>
                <a:cubicBezTo>
                  <a:pt x="1919" y="56"/>
                  <a:pt x="1919" y="56"/>
                  <a:pt x="1919" y="56"/>
                </a:cubicBezTo>
                <a:cubicBezTo>
                  <a:pt x="1922" y="55"/>
                  <a:pt x="1922" y="55"/>
                  <a:pt x="1922" y="55"/>
                </a:cubicBezTo>
                <a:cubicBezTo>
                  <a:pt x="1925" y="55"/>
                  <a:pt x="1925" y="55"/>
                  <a:pt x="1925" y="55"/>
                </a:cubicBezTo>
                <a:cubicBezTo>
                  <a:pt x="1928" y="53"/>
                  <a:pt x="1928" y="53"/>
                  <a:pt x="1928" y="53"/>
                </a:cubicBezTo>
                <a:cubicBezTo>
                  <a:pt x="1932" y="52"/>
                  <a:pt x="1932" y="52"/>
                  <a:pt x="1932" y="52"/>
                </a:cubicBezTo>
                <a:cubicBezTo>
                  <a:pt x="1929" y="50"/>
                  <a:pt x="1929" y="50"/>
                  <a:pt x="1929" y="50"/>
                </a:cubicBezTo>
                <a:cubicBezTo>
                  <a:pt x="1926" y="50"/>
                  <a:pt x="1926" y="50"/>
                  <a:pt x="1926" y="50"/>
                </a:cubicBezTo>
                <a:cubicBezTo>
                  <a:pt x="1922" y="50"/>
                  <a:pt x="1922" y="50"/>
                  <a:pt x="1922" y="50"/>
                </a:cubicBezTo>
                <a:cubicBezTo>
                  <a:pt x="1919" y="49"/>
                  <a:pt x="1919" y="49"/>
                  <a:pt x="1919" y="49"/>
                </a:cubicBezTo>
                <a:cubicBezTo>
                  <a:pt x="1921" y="48"/>
                  <a:pt x="1921" y="48"/>
                  <a:pt x="1921" y="48"/>
                </a:cubicBezTo>
                <a:cubicBezTo>
                  <a:pt x="1916" y="48"/>
                  <a:pt x="1916" y="48"/>
                  <a:pt x="1916" y="48"/>
                </a:cubicBezTo>
                <a:cubicBezTo>
                  <a:pt x="1912" y="48"/>
                  <a:pt x="1912" y="48"/>
                  <a:pt x="1912" y="48"/>
                </a:cubicBezTo>
                <a:cubicBezTo>
                  <a:pt x="1902" y="48"/>
                  <a:pt x="1902" y="48"/>
                  <a:pt x="1902" y="48"/>
                </a:cubicBezTo>
                <a:cubicBezTo>
                  <a:pt x="1903" y="49"/>
                  <a:pt x="1903" y="49"/>
                  <a:pt x="1903" y="49"/>
                </a:cubicBezTo>
                <a:cubicBezTo>
                  <a:pt x="1906" y="50"/>
                  <a:pt x="1906" y="50"/>
                  <a:pt x="1906" y="50"/>
                </a:cubicBezTo>
                <a:cubicBezTo>
                  <a:pt x="1905" y="53"/>
                  <a:pt x="1905" y="53"/>
                  <a:pt x="1905" y="53"/>
                </a:cubicBezTo>
                <a:cubicBezTo>
                  <a:pt x="1903" y="53"/>
                  <a:pt x="1903" y="53"/>
                  <a:pt x="1903" y="53"/>
                </a:cubicBezTo>
                <a:cubicBezTo>
                  <a:pt x="1902" y="53"/>
                  <a:pt x="1902" y="53"/>
                  <a:pt x="1902" y="53"/>
                </a:cubicBezTo>
                <a:cubicBezTo>
                  <a:pt x="1902" y="55"/>
                  <a:pt x="1902" y="55"/>
                  <a:pt x="1902" y="55"/>
                </a:cubicBezTo>
                <a:cubicBezTo>
                  <a:pt x="1905" y="55"/>
                  <a:pt x="1905" y="55"/>
                  <a:pt x="1905" y="55"/>
                </a:cubicBezTo>
                <a:cubicBezTo>
                  <a:pt x="1909" y="55"/>
                  <a:pt x="1909" y="55"/>
                  <a:pt x="1909" y="55"/>
                </a:cubicBezTo>
                <a:cubicBezTo>
                  <a:pt x="1916" y="53"/>
                  <a:pt x="1916" y="53"/>
                  <a:pt x="1916" y="53"/>
                </a:cubicBezTo>
                <a:cubicBezTo>
                  <a:pt x="1915" y="55"/>
                  <a:pt x="1915" y="55"/>
                  <a:pt x="1915" y="55"/>
                </a:cubicBezTo>
                <a:lnTo>
                  <a:pt x="1913" y="56"/>
                </a:lnTo>
                <a:close/>
                <a:moveTo>
                  <a:pt x="1706" y="251"/>
                </a:moveTo>
                <a:cubicBezTo>
                  <a:pt x="1707" y="251"/>
                  <a:pt x="1707" y="251"/>
                  <a:pt x="1707" y="251"/>
                </a:cubicBezTo>
                <a:cubicBezTo>
                  <a:pt x="1708" y="253"/>
                  <a:pt x="1708" y="253"/>
                  <a:pt x="1708" y="253"/>
                </a:cubicBezTo>
                <a:cubicBezTo>
                  <a:pt x="1708" y="255"/>
                  <a:pt x="1708" y="255"/>
                  <a:pt x="1708" y="255"/>
                </a:cubicBezTo>
                <a:cubicBezTo>
                  <a:pt x="1707" y="257"/>
                  <a:pt x="1707" y="257"/>
                  <a:pt x="1707" y="257"/>
                </a:cubicBezTo>
                <a:cubicBezTo>
                  <a:pt x="1710" y="255"/>
                  <a:pt x="1710" y="255"/>
                  <a:pt x="1710" y="255"/>
                </a:cubicBezTo>
                <a:cubicBezTo>
                  <a:pt x="1711" y="254"/>
                  <a:pt x="1711" y="254"/>
                  <a:pt x="1711" y="254"/>
                </a:cubicBezTo>
                <a:cubicBezTo>
                  <a:pt x="1713" y="250"/>
                  <a:pt x="1713" y="250"/>
                  <a:pt x="1713" y="250"/>
                </a:cubicBezTo>
                <a:cubicBezTo>
                  <a:pt x="1711" y="248"/>
                  <a:pt x="1711" y="248"/>
                  <a:pt x="1711" y="248"/>
                </a:cubicBezTo>
                <a:cubicBezTo>
                  <a:pt x="1711" y="247"/>
                  <a:pt x="1711" y="247"/>
                  <a:pt x="1711" y="247"/>
                </a:cubicBezTo>
                <a:cubicBezTo>
                  <a:pt x="1708" y="248"/>
                  <a:pt x="1708" y="248"/>
                  <a:pt x="1708" y="248"/>
                </a:cubicBezTo>
                <a:cubicBezTo>
                  <a:pt x="1710" y="250"/>
                  <a:pt x="1710" y="250"/>
                  <a:pt x="1710" y="250"/>
                </a:cubicBezTo>
                <a:cubicBezTo>
                  <a:pt x="1704" y="250"/>
                  <a:pt x="1704" y="250"/>
                  <a:pt x="1704" y="250"/>
                </a:cubicBezTo>
                <a:lnTo>
                  <a:pt x="1706" y="251"/>
                </a:lnTo>
                <a:close/>
                <a:moveTo>
                  <a:pt x="3580" y="1178"/>
                </a:moveTo>
                <a:cubicBezTo>
                  <a:pt x="3580" y="1177"/>
                  <a:pt x="3580" y="1177"/>
                  <a:pt x="3580" y="1177"/>
                </a:cubicBezTo>
                <a:cubicBezTo>
                  <a:pt x="3579" y="1176"/>
                  <a:pt x="3579" y="1176"/>
                  <a:pt x="3579" y="1176"/>
                </a:cubicBezTo>
                <a:cubicBezTo>
                  <a:pt x="3578" y="1176"/>
                  <a:pt x="3578" y="1176"/>
                  <a:pt x="3578" y="1176"/>
                </a:cubicBezTo>
                <a:cubicBezTo>
                  <a:pt x="3578" y="1178"/>
                  <a:pt x="3578" y="1178"/>
                  <a:pt x="3578" y="1178"/>
                </a:cubicBezTo>
                <a:cubicBezTo>
                  <a:pt x="3580" y="1179"/>
                  <a:pt x="3580" y="1179"/>
                  <a:pt x="3580" y="1179"/>
                </a:cubicBezTo>
                <a:lnTo>
                  <a:pt x="3580" y="1178"/>
                </a:lnTo>
                <a:close/>
                <a:moveTo>
                  <a:pt x="1691" y="270"/>
                </a:moveTo>
                <a:cubicBezTo>
                  <a:pt x="1693" y="270"/>
                  <a:pt x="1693" y="270"/>
                  <a:pt x="1693" y="270"/>
                </a:cubicBezTo>
                <a:cubicBezTo>
                  <a:pt x="1694" y="268"/>
                  <a:pt x="1694" y="268"/>
                  <a:pt x="1694" y="268"/>
                </a:cubicBezTo>
                <a:cubicBezTo>
                  <a:pt x="1691" y="268"/>
                  <a:pt x="1691" y="268"/>
                  <a:pt x="1691" y="268"/>
                </a:cubicBezTo>
                <a:cubicBezTo>
                  <a:pt x="1690" y="267"/>
                  <a:pt x="1690" y="267"/>
                  <a:pt x="1690" y="267"/>
                </a:cubicBezTo>
                <a:cubicBezTo>
                  <a:pt x="1688" y="267"/>
                  <a:pt x="1688" y="267"/>
                  <a:pt x="1688" y="267"/>
                </a:cubicBezTo>
                <a:cubicBezTo>
                  <a:pt x="1688" y="265"/>
                  <a:pt x="1688" y="265"/>
                  <a:pt x="1688" y="265"/>
                </a:cubicBezTo>
                <a:cubicBezTo>
                  <a:pt x="1687" y="265"/>
                  <a:pt x="1687" y="265"/>
                  <a:pt x="1687" y="265"/>
                </a:cubicBezTo>
                <a:cubicBezTo>
                  <a:pt x="1686" y="267"/>
                  <a:pt x="1686" y="267"/>
                  <a:pt x="1686" y="267"/>
                </a:cubicBezTo>
                <a:cubicBezTo>
                  <a:pt x="1687" y="268"/>
                  <a:pt x="1687" y="268"/>
                  <a:pt x="1687" y="268"/>
                </a:cubicBezTo>
                <a:lnTo>
                  <a:pt x="1691" y="270"/>
                </a:lnTo>
                <a:close/>
                <a:moveTo>
                  <a:pt x="3532" y="1187"/>
                </a:moveTo>
                <a:cubicBezTo>
                  <a:pt x="3530" y="1187"/>
                  <a:pt x="3530" y="1187"/>
                  <a:pt x="3530" y="1187"/>
                </a:cubicBezTo>
                <a:cubicBezTo>
                  <a:pt x="3533" y="1190"/>
                  <a:pt x="3533" y="1190"/>
                  <a:pt x="3533" y="1190"/>
                </a:cubicBezTo>
                <a:cubicBezTo>
                  <a:pt x="3535" y="1190"/>
                  <a:pt x="3535" y="1190"/>
                  <a:pt x="3535" y="1190"/>
                </a:cubicBezTo>
                <a:cubicBezTo>
                  <a:pt x="3535" y="1189"/>
                  <a:pt x="3535" y="1189"/>
                  <a:pt x="3535" y="1189"/>
                </a:cubicBezTo>
                <a:lnTo>
                  <a:pt x="3532" y="1187"/>
                </a:lnTo>
                <a:close/>
                <a:moveTo>
                  <a:pt x="3565" y="1150"/>
                </a:moveTo>
                <a:cubicBezTo>
                  <a:pt x="3565" y="1151"/>
                  <a:pt x="3565" y="1151"/>
                  <a:pt x="3565" y="1151"/>
                </a:cubicBezTo>
                <a:cubicBezTo>
                  <a:pt x="3565" y="1154"/>
                  <a:pt x="3565" y="1154"/>
                  <a:pt x="3565" y="1154"/>
                </a:cubicBezTo>
                <a:cubicBezTo>
                  <a:pt x="3566" y="1157"/>
                  <a:pt x="3566" y="1157"/>
                  <a:pt x="3566" y="1157"/>
                </a:cubicBezTo>
                <a:cubicBezTo>
                  <a:pt x="3569" y="1157"/>
                  <a:pt x="3569" y="1157"/>
                  <a:pt x="3569" y="1157"/>
                </a:cubicBezTo>
                <a:cubicBezTo>
                  <a:pt x="3571" y="1159"/>
                  <a:pt x="3571" y="1159"/>
                  <a:pt x="3571" y="1159"/>
                </a:cubicBezTo>
                <a:cubicBezTo>
                  <a:pt x="3573" y="1157"/>
                  <a:pt x="3573" y="1157"/>
                  <a:pt x="3573" y="1157"/>
                </a:cubicBezTo>
                <a:cubicBezTo>
                  <a:pt x="3573" y="1156"/>
                  <a:pt x="3573" y="1156"/>
                  <a:pt x="3573" y="1156"/>
                </a:cubicBezTo>
                <a:cubicBezTo>
                  <a:pt x="3572" y="1151"/>
                  <a:pt x="3572" y="1151"/>
                  <a:pt x="3572" y="1151"/>
                </a:cubicBezTo>
                <a:cubicBezTo>
                  <a:pt x="3571" y="1149"/>
                  <a:pt x="3571" y="1149"/>
                  <a:pt x="3571" y="1149"/>
                </a:cubicBezTo>
                <a:cubicBezTo>
                  <a:pt x="3568" y="1147"/>
                  <a:pt x="3568" y="1147"/>
                  <a:pt x="3568" y="1147"/>
                </a:cubicBezTo>
                <a:cubicBezTo>
                  <a:pt x="3565" y="1143"/>
                  <a:pt x="3565" y="1143"/>
                  <a:pt x="3565" y="1143"/>
                </a:cubicBezTo>
                <a:cubicBezTo>
                  <a:pt x="3562" y="1140"/>
                  <a:pt x="3562" y="1140"/>
                  <a:pt x="3562" y="1140"/>
                </a:cubicBezTo>
                <a:cubicBezTo>
                  <a:pt x="3561" y="1139"/>
                  <a:pt x="3561" y="1139"/>
                  <a:pt x="3561" y="1139"/>
                </a:cubicBezTo>
                <a:cubicBezTo>
                  <a:pt x="3561" y="1141"/>
                  <a:pt x="3561" y="1141"/>
                  <a:pt x="3561" y="1141"/>
                </a:cubicBezTo>
                <a:cubicBezTo>
                  <a:pt x="3561" y="1144"/>
                  <a:pt x="3561" y="1144"/>
                  <a:pt x="3561" y="1144"/>
                </a:cubicBezTo>
                <a:cubicBezTo>
                  <a:pt x="3561" y="1147"/>
                  <a:pt x="3561" y="1147"/>
                  <a:pt x="3561" y="1147"/>
                </a:cubicBezTo>
                <a:cubicBezTo>
                  <a:pt x="3563" y="1150"/>
                  <a:pt x="3563" y="1150"/>
                  <a:pt x="3563" y="1150"/>
                </a:cubicBezTo>
                <a:lnTo>
                  <a:pt x="3565" y="1150"/>
                </a:lnTo>
                <a:close/>
                <a:moveTo>
                  <a:pt x="3538" y="1223"/>
                </a:moveTo>
                <a:cubicBezTo>
                  <a:pt x="3539" y="1223"/>
                  <a:pt x="3539" y="1223"/>
                  <a:pt x="3539" y="1223"/>
                </a:cubicBezTo>
                <a:cubicBezTo>
                  <a:pt x="3540" y="1223"/>
                  <a:pt x="3540" y="1223"/>
                  <a:pt x="3540" y="1223"/>
                </a:cubicBezTo>
                <a:cubicBezTo>
                  <a:pt x="3538" y="1220"/>
                  <a:pt x="3538" y="1220"/>
                  <a:pt x="3538" y="1220"/>
                </a:cubicBezTo>
                <a:cubicBezTo>
                  <a:pt x="3535" y="1220"/>
                  <a:pt x="3535" y="1220"/>
                  <a:pt x="3535" y="1220"/>
                </a:cubicBezTo>
                <a:cubicBezTo>
                  <a:pt x="3536" y="1223"/>
                  <a:pt x="3536" y="1223"/>
                  <a:pt x="3536" y="1223"/>
                </a:cubicBezTo>
                <a:lnTo>
                  <a:pt x="3538" y="1223"/>
                </a:lnTo>
                <a:close/>
                <a:moveTo>
                  <a:pt x="1708" y="245"/>
                </a:moveTo>
                <a:cubicBezTo>
                  <a:pt x="1707" y="247"/>
                  <a:pt x="1707" y="247"/>
                  <a:pt x="1707" y="247"/>
                </a:cubicBezTo>
                <a:cubicBezTo>
                  <a:pt x="1708" y="248"/>
                  <a:pt x="1708" y="248"/>
                  <a:pt x="1708" y="248"/>
                </a:cubicBezTo>
                <a:cubicBezTo>
                  <a:pt x="1710" y="245"/>
                  <a:pt x="1710" y="245"/>
                  <a:pt x="1710" y="245"/>
                </a:cubicBezTo>
                <a:lnTo>
                  <a:pt x="1708" y="245"/>
                </a:lnTo>
                <a:close/>
                <a:moveTo>
                  <a:pt x="3523" y="1107"/>
                </a:moveTo>
                <a:cubicBezTo>
                  <a:pt x="3528" y="1111"/>
                  <a:pt x="3528" y="1111"/>
                  <a:pt x="3528" y="1111"/>
                </a:cubicBezTo>
                <a:cubicBezTo>
                  <a:pt x="3532" y="1113"/>
                  <a:pt x="3532" y="1113"/>
                  <a:pt x="3532" y="1113"/>
                </a:cubicBezTo>
                <a:cubicBezTo>
                  <a:pt x="3535" y="1117"/>
                  <a:pt x="3535" y="1117"/>
                  <a:pt x="3535" y="1117"/>
                </a:cubicBezTo>
                <a:cubicBezTo>
                  <a:pt x="3536" y="1121"/>
                  <a:pt x="3536" y="1121"/>
                  <a:pt x="3536" y="1121"/>
                </a:cubicBezTo>
                <a:cubicBezTo>
                  <a:pt x="3536" y="1123"/>
                  <a:pt x="3536" y="1123"/>
                  <a:pt x="3536" y="1123"/>
                </a:cubicBezTo>
                <a:cubicBezTo>
                  <a:pt x="3536" y="1126"/>
                  <a:pt x="3536" y="1126"/>
                  <a:pt x="3536" y="1126"/>
                </a:cubicBezTo>
                <a:cubicBezTo>
                  <a:pt x="3538" y="1128"/>
                  <a:pt x="3538" y="1128"/>
                  <a:pt x="3538" y="1128"/>
                </a:cubicBezTo>
                <a:cubicBezTo>
                  <a:pt x="3539" y="1131"/>
                  <a:pt x="3539" y="1131"/>
                  <a:pt x="3539" y="1131"/>
                </a:cubicBezTo>
                <a:cubicBezTo>
                  <a:pt x="3540" y="1127"/>
                  <a:pt x="3540" y="1127"/>
                  <a:pt x="3540" y="1127"/>
                </a:cubicBezTo>
                <a:cubicBezTo>
                  <a:pt x="3542" y="1123"/>
                  <a:pt x="3542" y="1123"/>
                  <a:pt x="3542" y="1123"/>
                </a:cubicBezTo>
                <a:cubicBezTo>
                  <a:pt x="3539" y="1118"/>
                  <a:pt x="3539" y="1118"/>
                  <a:pt x="3539" y="1118"/>
                </a:cubicBezTo>
                <a:cubicBezTo>
                  <a:pt x="3539" y="1117"/>
                  <a:pt x="3539" y="1117"/>
                  <a:pt x="3539" y="1117"/>
                </a:cubicBezTo>
                <a:cubicBezTo>
                  <a:pt x="3536" y="1117"/>
                  <a:pt x="3536" y="1117"/>
                  <a:pt x="3536" y="1117"/>
                </a:cubicBezTo>
                <a:cubicBezTo>
                  <a:pt x="3535" y="1116"/>
                  <a:pt x="3535" y="1116"/>
                  <a:pt x="3535" y="1116"/>
                </a:cubicBezTo>
                <a:cubicBezTo>
                  <a:pt x="3533" y="1113"/>
                  <a:pt x="3533" y="1113"/>
                  <a:pt x="3533" y="1113"/>
                </a:cubicBezTo>
                <a:cubicBezTo>
                  <a:pt x="3530" y="1110"/>
                  <a:pt x="3530" y="1110"/>
                  <a:pt x="3530" y="1110"/>
                </a:cubicBezTo>
                <a:cubicBezTo>
                  <a:pt x="3528" y="1108"/>
                  <a:pt x="3528" y="1108"/>
                  <a:pt x="3528" y="1108"/>
                </a:cubicBezTo>
                <a:cubicBezTo>
                  <a:pt x="3525" y="1106"/>
                  <a:pt x="3525" y="1106"/>
                  <a:pt x="3525" y="1106"/>
                </a:cubicBezTo>
                <a:cubicBezTo>
                  <a:pt x="3522" y="1104"/>
                  <a:pt x="3522" y="1104"/>
                  <a:pt x="3522" y="1104"/>
                </a:cubicBezTo>
                <a:cubicBezTo>
                  <a:pt x="3520" y="1104"/>
                  <a:pt x="3520" y="1104"/>
                  <a:pt x="3520" y="1104"/>
                </a:cubicBezTo>
                <a:cubicBezTo>
                  <a:pt x="3519" y="1103"/>
                  <a:pt x="3519" y="1103"/>
                  <a:pt x="3519" y="1103"/>
                </a:cubicBezTo>
                <a:cubicBezTo>
                  <a:pt x="3518" y="1101"/>
                  <a:pt x="3518" y="1101"/>
                  <a:pt x="3518" y="1101"/>
                </a:cubicBezTo>
                <a:cubicBezTo>
                  <a:pt x="3516" y="1100"/>
                  <a:pt x="3516" y="1100"/>
                  <a:pt x="3516" y="1100"/>
                </a:cubicBezTo>
                <a:cubicBezTo>
                  <a:pt x="3516" y="1101"/>
                  <a:pt x="3516" y="1101"/>
                  <a:pt x="3516" y="1101"/>
                </a:cubicBezTo>
                <a:cubicBezTo>
                  <a:pt x="3515" y="1101"/>
                  <a:pt x="3515" y="1101"/>
                  <a:pt x="3515" y="1101"/>
                </a:cubicBezTo>
                <a:cubicBezTo>
                  <a:pt x="3519" y="1104"/>
                  <a:pt x="3519" y="1104"/>
                  <a:pt x="3519" y="1104"/>
                </a:cubicBezTo>
                <a:lnTo>
                  <a:pt x="3523" y="1107"/>
                </a:lnTo>
                <a:close/>
                <a:moveTo>
                  <a:pt x="959" y="157"/>
                </a:moveTo>
                <a:cubicBezTo>
                  <a:pt x="957" y="159"/>
                  <a:pt x="957" y="159"/>
                  <a:pt x="957" y="159"/>
                </a:cubicBezTo>
                <a:cubicBezTo>
                  <a:pt x="956" y="161"/>
                  <a:pt x="956" y="161"/>
                  <a:pt x="956" y="161"/>
                </a:cubicBezTo>
                <a:cubicBezTo>
                  <a:pt x="957" y="161"/>
                  <a:pt x="957" y="161"/>
                  <a:pt x="957" y="161"/>
                </a:cubicBezTo>
                <a:cubicBezTo>
                  <a:pt x="959" y="161"/>
                  <a:pt x="959" y="161"/>
                  <a:pt x="959" y="161"/>
                </a:cubicBezTo>
                <a:cubicBezTo>
                  <a:pt x="960" y="159"/>
                  <a:pt x="960" y="159"/>
                  <a:pt x="960" y="159"/>
                </a:cubicBezTo>
                <a:cubicBezTo>
                  <a:pt x="963" y="157"/>
                  <a:pt x="963" y="157"/>
                  <a:pt x="963" y="157"/>
                </a:cubicBezTo>
                <a:cubicBezTo>
                  <a:pt x="963" y="155"/>
                  <a:pt x="963" y="155"/>
                  <a:pt x="963" y="155"/>
                </a:cubicBezTo>
                <a:cubicBezTo>
                  <a:pt x="960" y="155"/>
                  <a:pt x="960" y="155"/>
                  <a:pt x="960" y="155"/>
                </a:cubicBezTo>
                <a:lnTo>
                  <a:pt x="959" y="157"/>
                </a:lnTo>
                <a:close/>
                <a:moveTo>
                  <a:pt x="977" y="208"/>
                </a:moveTo>
                <a:cubicBezTo>
                  <a:pt x="976" y="208"/>
                  <a:pt x="976" y="208"/>
                  <a:pt x="976" y="208"/>
                </a:cubicBezTo>
                <a:cubicBezTo>
                  <a:pt x="977" y="207"/>
                  <a:pt x="977" y="207"/>
                  <a:pt x="977" y="207"/>
                </a:cubicBezTo>
                <a:cubicBezTo>
                  <a:pt x="976" y="205"/>
                  <a:pt x="976" y="205"/>
                  <a:pt x="976" y="205"/>
                </a:cubicBezTo>
                <a:cubicBezTo>
                  <a:pt x="973" y="205"/>
                  <a:pt x="973" y="205"/>
                  <a:pt x="973" y="205"/>
                </a:cubicBezTo>
                <a:cubicBezTo>
                  <a:pt x="966" y="207"/>
                  <a:pt x="966" y="207"/>
                  <a:pt x="966" y="207"/>
                </a:cubicBezTo>
                <a:cubicBezTo>
                  <a:pt x="966" y="205"/>
                  <a:pt x="966" y="205"/>
                  <a:pt x="966" y="205"/>
                </a:cubicBezTo>
                <a:cubicBezTo>
                  <a:pt x="967" y="205"/>
                  <a:pt x="967" y="205"/>
                  <a:pt x="967" y="205"/>
                </a:cubicBezTo>
                <a:cubicBezTo>
                  <a:pt x="969" y="204"/>
                  <a:pt x="969" y="204"/>
                  <a:pt x="969" y="204"/>
                </a:cubicBezTo>
                <a:cubicBezTo>
                  <a:pt x="969" y="202"/>
                  <a:pt x="969" y="202"/>
                  <a:pt x="969" y="202"/>
                </a:cubicBezTo>
                <a:cubicBezTo>
                  <a:pt x="970" y="201"/>
                  <a:pt x="970" y="201"/>
                  <a:pt x="970" y="201"/>
                </a:cubicBezTo>
                <a:cubicBezTo>
                  <a:pt x="970" y="200"/>
                  <a:pt x="970" y="200"/>
                  <a:pt x="970" y="200"/>
                </a:cubicBezTo>
                <a:cubicBezTo>
                  <a:pt x="970" y="198"/>
                  <a:pt x="970" y="198"/>
                  <a:pt x="970" y="198"/>
                </a:cubicBezTo>
                <a:cubicBezTo>
                  <a:pt x="969" y="197"/>
                  <a:pt x="969" y="197"/>
                  <a:pt x="969" y="197"/>
                </a:cubicBezTo>
                <a:cubicBezTo>
                  <a:pt x="966" y="197"/>
                  <a:pt x="966" y="197"/>
                  <a:pt x="966" y="197"/>
                </a:cubicBezTo>
                <a:cubicBezTo>
                  <a:pt x="963" y="195"/>
                  <a:pt x="963" y="195"/>
                  <a:pt x="963" y="195"/>
                </a:cubicBezTo>
                <a:cubicBezTo>
                  <a:pt x="962" y="194"/>
                  <a:pt x="962" y="194"/>
                  <a:pt x="962" y="194"/>
                </a:cubicBezTo>
                <a:cubicBezTo>
                  <a:pt x="962" y="192"/>
                  <a:pt x="962" y="192"/>
                  <a:pt x="962" y="192"/>
                </a:cubicBezTo>
                <a:cubicBezTo>
                  <a:pt x="956" y="191"/>
                  <a:pt x="956" y="191"/>
                  <a:pt x="956" y="191"/>
                </a:cubicBezTo>
                <a:cubicBezTo>
                  <a:pt x="956" y="190"/>
                  <a:pt x="956" y="190"/>
                  <a:pt x="956" y="190"/>
                </a:cubicBezTo>
                <a:cubicBezTo>
                  <a:pt x="954" y="188"/>
                  <a:pt x="954" y="188"/>
                  <a:pt x="954" y="188"/>
                </a:cubicBezTo>
                <a:cubicBezTo>
                  <a:pt x="952" y="190"/>
                  <a:pt x="952" y="190"/>
                  <a:pt x="952" y="190"/>
                </a:cubicBezTo>
                <a:cubicBezTo>
                  <a:pt x="949" y="191"/>
                  <a:pt x="949" y="191"/>
                  <a:pt x="949" y="191"/>
                </a:cubicBezTo>
                <a:cubicBezTo>
                  <a:pt x="949" y="190"/>
                  <a:pt x="949" y="190"/>
                  <a:pt x="949" y="190"/>
                </a:cubicBezTo>
                <a:cubicBezTo>
                  <a:pt x="949" y="188"/>
                  <a:pt x="949" y="188"/>
                  <a:pt x="949" y="188"/>
                </a:cubicBezTo>
                <a:cubicBezTo>
                  <a:pt x="950" y="187"/>
                  <a:pt x="950" y="187"/>
                  <a:pt x="950" y="187"/>
                </a:cubicBezTo>
                <a:cubicBezTo>
                  <a:pt x="952" y="185"/>
                  <a:pt x="952" y="185"/>
                  <a:pt x="952" y="185"/>
                </a:cubicBezTo>
                <a:cubicBezTo>
                  <a:pt x="949" y="185"/>
                  <a:pt x="949" y="185"/>
                  <a:pt x="949" y="185"/>
                </a:cubicBezTo>
                <a:cubicBezTo>
                  <a:pt x="950" y="184"/>
                  <a:pt x="950" y="184"/>
                  <a:pt x="950" y="184"/>
                </a:cubicBezTo>
                <a:cubicBezTo>
                  <a:pt x="949" y="184"/>
                  <a:pt x="949" y="184"/>
                  <a:pt x="949" y="184"/>
                </a:cubicBezTo>
                <a:cubicBezTo>
                  <a:pt x="946" y="184"/>
                  <a:pt x="946" y="184"/>
                  <a:pt x="946" y="184"/>
                </a:cubicBezTo>
                <a:cubicBezTo>
                  <a:pt x="940" y="188"/>
                  <a:pt x="940" y="188"/>
                  <a:pt x="940" y="188"/>
                </a:cubicBezTo>
                <a:cubicBezTo>
                  <a:pt x="932" y="197"/>
                  <a:pt x="932" y="197"/>
                  <a:pt x="932" y="197"/>
                </a:cubicBezTo>
                <a:cubicBezTo>
                  <a:pt x="927" y="201"/>
                  <a:pt x="927" y="201"/>
                  <a:pt x="927" y="201"/>
                </a:cubicBezTo>
                <a:cubicBezTo>
                  <a:pt x="927" y="204"/>
                  <a:pt x="927" y="204"/>
                  <a:pt x="927" y="204"/>
                </a:cubicBezTo>
                <a:cubicBezTo>
                  <a:pt x="927" y="205"/>
                  <a:pt x="927" y="205"/>
                  <a:pt x="927" y="205"/>
                </a:cubicBezTo>
                <a:cubicBezTo>
                  <a:pt x="926" y="205"/>
                  <a:pt x="926" y="205"/>
                  <a:pt x="926" y="205"/>
                </a:cubicBezTo>
                <a:cubicBezTo>
                  <a:pt x="919" y="207"/>
                  <a:pt x="919" y="207"/>
                  <a:pt x="919" y="207"/>
                </a:cubicBezTo>
                <a:cubicBezTo>
                  <a:pt x="916" y="208"/>
                  <a:pt x="916" y="208"/>
                  <a:pt x="916" y="208"/>
                </a:cubicBezTo>
                <a:cubicBezTo>
                  <a:pt x="913" y="211"/>
                  <a:pt x="913" y="211"/>
                  <a:pt x="913" y="211"/>
                </a:cubicBezTo>
                <a:cubicBezTo>
                  <a:pt x="914" y="211"/>
                  <a:pt x="914" y="211"/>
                  <a:pt x="914" y="211"/>
                </a:cubicBezTo>
                <a:cubicBezTo>
                  <a:pt x="916" y="211"/>
                  <a:pt x="916" y="211"/>
                  <a:pt x="916" y="211"/>
                </a:cubicBezTo>
                <a:cubicBezTo>
                  <a:pt x="919" y="211"/>
                  <a:pt x="919" y="211"/>
                  <a:pt x="919" y="211"/>
                </a:cubicBezTo>
                <a:cubicBezTo>
                  <a:pt x="923" y="210"/>
                  <a:pt x="923" y="210"/>
                  <a:pt x="923" y="210"/>
                </a:cubicBezTo>
                <a:cubicBezTo>
                  <a:pt x="929" y="210"/>
                  <a:pt x="929" y="210"/>
                  <a:pt x="929" y="210"/>
                </a:cubicBezTo>
                <a:cubicBezTo>
                  <a:pt x="927" y="211"/>
                  <a:pt x="927" y="211"/>
                  <a:pt x="927" y="211"/>
                </a:cubicBezTo>
                <a:cubicBezTo>
                  <a:pt x="926" y="212"/>
                  <a:pt x="926" y="212"/>
                  <a:pt x="926" y="212"/>
                </a:cubicBezTo>
                <a:cubicBezTo>
                  <a:pt x="924" y="215"/>
                  <a:pt x="924" y="215"/>
                  <a:pt x="924" y="215"/>
                </a:cubicBezTo>
                <a:cubicBezTo>
                  <a:pt x="924" y="217"/>
                  <a:pt x="924" y="217"/>
                  <a:pt x="924" y="217"/>
                </a:cubicBezTo>
                <a:cubicBezTo>
                  <a:pt x="926" y="217"/>
                  <a:pt x="926" y="217"/>
                  <a:pt x="926" y="217"/>
                </a:cubicBezTo>
                <a:cubicBezTo>
                  <a:pt x="929" y="217"/>
                  <a:pt x="929" y="217"/>
                  <a:pt x="929" y="217"/>
                </a:cubicBezTo>
                <a:cubicBezTo>
                  <a:pt x="934" y="215"/>
                  <a:pt x="934" y="215"/>
                  <a:pt x="934" y="215"/>
                </a:cubicBezTo>
                <a:cubicBezTo>
                  <a:pt x="940" y="211"/>
                  <a:pt x="940" y="211"/>
                  <a:pt x="940" y="211"/>
                </a:cubicBezTo>
                <a:cubicBezTo>
                  <a:pt x="946" y="210"/>
                  <a:pt x="946" y="210"/>
                  <a:pt x="946" y="210"/>
                </a:cubicBezTo>
                <a:cubicBezTo>
                  <a:pt x="949" y="207"/>
                  <a:pt x="949" y="207"/>
                  <a:pt x="949" y="207"/>
                </a:cubicBezTo>
                <a:cubicBezTo>
                  <a:pt x="950" y="205"/>
                  <a:pt x="950" y="205"/>
                  <a:pt x="950" y="205"/>
                </a:cubicBezTo>
                <a:cubicBezTo>
                  <a:pt x="956" y="204"/>
                  <a:pt x="956" y="204"/>
                  <a:pt x="956" y="204"/>
                </a:cubicBezTo>
                <a:cubicBezTo>
                  <a:pt x="956" y="205"/>
                  <a:pt x="956" y="205"/>
                  <a:pt x="956" y="205"/>
                </a:cubicBezTo>
                <a:cubicBezTo>
                  <a:pt x="954" y="205"/>
                  <a:pt x="954" y="205"/>
                  <a:pt x="954" y="205"/>
                </a:cubicBezTo>
                <a:cubicBezTo>
                  <a:pt x="957" y="207"/>
                  <a:pt x="957" y="207"/>
                  <a:pt x="957" y="207"/>
                </a:cubicBezTo>
                <a:cubicBezTo>
                  <a:pt x="959" y="207"/>
                  <a:pt x="959" y="207"/>
                  <a:pt x="959" y="207"/>
                </a:cubicBezTo>
                <a:cubicBezTo>
                  <a:pt x="960" y="208"/>
                  <a:pt x="960" y="208"/>
                  <a:pt x="960" y="208"/>
                </a:cubicBezTo>
                <a:cubicBezTo>
                  <a:pt x="959" y="208"/>
                  <a:pt x="959" y="208"/>
                  <a:pt x="959" y="208"/>
                </a:cubicBezTo>
                <a:cubicBezTo>
                  <a:pt x="957" y="210"/>
                  <a:pt x="957" y="210"/>
                  <a:pt x="957" y="210"/>
                </a:cubicBezTo>
                <a:cubicBezTo>
                  <a:pt x="960" y="210"/>
                  <a:pt x="960" y="210"/>
                  <a:pt x="960" y="210"/>
                </a:cubicBezTo>
                <a:cubicBezTo>
                  <a:pt x="964" y="211"/>
                  <a:pt x="964" y="211"/>
                  <a:pt x="964" y="211"/>
                </a:cubicBezTo>
                <a:cubicBezTo>
                  <a:pt x="969" y="212"/>
                  <a:pt x="969" y="212"/>
                  <a:pt x="969" y="212"/>
                </a:cubicBezTo>
                <a:cubicBezTo>
                  <a:pt x="972" y="211"/>
                  <a:pt x="972" y="211"/>
                  <a:pt x="972" y="211"/>
                </a:cubicBezTo>
                <a:cubicBezTo>
                  <a:pt x="979" y="210"/>
                  <a:pt x="979" y="210"/>
                  <a:pt x="979" y="210"/>
                </a:cubicBezTo>
                <a:lnTo>
                  <a:pt x="977" y="208"/>
                </a:lnTo>
                <a:close/>
                <a:moveTo>
                  <a:pt x="966" y="182"/>
                </a:moveTo>
                <a:cubicBezTo>
                  <a:pt x="964" y="182"/>
                  <a:pt x="964" y="182"/>
                  <a:pt x="964" y="182"/>
                </a:cubicBezTo>
                <a:cubicBezTo>
                  <a:pt x="963" y="181"/>
                  <a:pt x="963" y="181"/>
                  <a:pt x="963" y="181"/>
                </a:cubicBezTo>
                <a:cubicBezTo>
                  <a:pt x="962" y="181"/>
                  <a:pt x="962" y="181"/>
                  <a:pt x="962" y="181"/>
                </a:cubicBezTo>
                <a:cubicBezTo>
                  <a:pt x="960" y="182"/>
                  <a:pt x="960" y="182"/>
                  <a:pt x="960" y="182"/>
                </a:cubicBezTo>
                <a:cubicBezTo>
                  <a:pt x="962" y="182"/>
                  <a:pt x="962" y="182"/>
                  <a:pt x="962" y="182"/>
                </a:cubicBezTo>
                <a:cubicBezTo>
                  <a:pt x="962" y="184"/>
                  <a:pt x="962" y="184"/>
                  <a:pt x="962" y="184"/>
                </a:cubicBezTo>
                <a:cubicBezTo>
                  <a:pt x="962" y="185"/>
                  <a:pt x="962" y="185"/>
                  <a:pt x="962" y="185"/>
                </a:cubicBezTo>
                <a:cubicBezTo>
                  <a:pt x="964" y="185"/>
                  <a:pt x="964" y="185"/>
                  <a:pt x="964" y="185"/>
                </a:cubicBezTo>
                <a:cubicBezTo>
                  <a:pt x="963" y="187"/>
                  <a:pt x="963" y="187"/>
                  <a:pt x="963" y="187"/>
                </a:cubicBezTo>
                <a:cubicBezTo>
                  <a:pt x="966" y="187"/>
                  <a:pt x="966" y="187"/>
                  <a:pt x="966" y="187"/>
                </a:cubicBezTo>
                <a:cubicBezTo>
                  <a:pt x="967" y="187"/>
                  <a:pt x="967" y="187"/>
                  <a:pt x="967" y="187"/>
                </a:cubicBezTo>
                <a:cubicBezTo>
                  <a:pt x="967" y="185"/>
                  <a:pt x="967" y="185"/>
                  <a:pt x="967" y="185"/>
                </a:cubicBezTo>
                <a:cubicBezTo>
                  <a:pt x="964" y="184"/>
                  <a:pt x="964" y="184"/>
                  <a:pt x="964" y="184"/>
                </a:cubicBezTo>
                <a:cubicBezTo>
                  <a:pt x="966" y="184"/>
                  <a:pt x="966" y="184"/>
                  <a:pt x="966" y="184"/>
                </a:cubicBezTo>
                <a:lnTo>
                  <a:pt x="966" y="182"/>
                </a:lnTo>
                <a:close/>
                <a:moveTo>
                  <a:pt x="966" y="228"/>
                </a:moveTo>
                <a:cubicBezTo>
                  <a:pt x="963" y="233"/>
                  <a:pt x="963" y="233"/>
                  <a:pt x="963" y="233"/>
                </a:cubicBezTo>
                <a:cubicBezTo>
                  <a:pt x="963" y="234"/>
                  <a:pt x="963" y="234"/>
                  <a:pt x="963" y="234"/>
                </a:cubicBezTo>
                <a:cubicBezTo>
                  <a:pt x="964" y="235"/>
                  <a:pt x="964" y="235"/>
                  <a:pt x="964" y="235"/>
                </a:cubicBezTo>
                <a:cubicBezTo>
                  <a:pt x="967" y="234"/>
                  <a:pt x="967" y="234"/>
                  <a:pt x="967" y="234"/>
                </a:cubicBezTo>
                <a:cubicBezTo>
                  <a:pt x="972" y="231"/>
                  <a:pt x="972" y="231"/>
                  <a:pt x="972" y="231"/>
                </a:cubicBezTo>
                <a:cubicBezTo>
                  <a:pt x="975" y="228"/>
                  <a:pt x="975" y="228"/>
                  <a:pt x="975" y="228"/>
                </a:cubicBezTo>
                <a:cubicBezTo>
                  <a:pt x="975" y="227"/>
                  <a:pt x="975" y="227"/>
                  <a:pt x="975" y="227"/>
                </a:cubicBezTo>
                <a:cubicBezTo>
                  <a:pt x="973" y="225"/>
                  <a:pt x="973" y="225"/>
                  <a:pt x="973" y="225"/>
                </a:cubicBezTo>
                <a:cubicBezTo>
                  <a:pt x="970" y="227"/>
                  <a:pt x="970" y="227"/>
                  <a:pt x="970" y="227"/>
                </a:cubicBezTo>
                <a:lnTo>
                  <a:pt x="966" y="228"/>
                </a:lnTo>
                <a:close/>
                <a:moveTo>
                  <a:pt x="930" y="306"/>
                </a:moveTo>
                <a:cubicBezTo>
                  <a:pt x="932" y="303"/>
                  <a:pt x="932" y="303"/>
                  <a:pt x="932" y="303"/>
                </a:cubicBezTo>
                <a:cubicBezTo>
                  <a:pt x="933" y="301"/>
                  <a:pt x="933" y="301"/>
                  <a:pt x="933" y="301"/>
                </a:cubicBezTo>
                <a:cubicBezTo>
                  <a:pt x="933" y="300"/>
                  <a:pt x="933" y="300"/>
                  <a:pt x="933" y="300"/>
                </a:cubicBezTo>
                <a:cubicBezTo>
                  <a:pt x="933" y="298"/>
                  <a:pt x="933" y="298"/>
                  <a:pt x="933" y="298"/>
                </a:cubicBezTo>
                <a:cubicBezTo>
                  <a:pt x="933" y="296"/>
                  <a:pt x="933" y="296"/>
                  <a:pt x="933" y="296"/>
                </a:cubicBezTo>
                <a:cubicBezTo>
                  <a:pt x="923" y="304"/>
                  <a:pt x="923" y="304"/>
                  <a:pt x="923" y="304"/>
                </a:cubicBezTo>
                <a:cubicBezTo>
                  <a:pt x="926" y="301"/>
                  <a:pt x="926" y="301"/>
                  <a:pt x="926" y="301"/>
                </a:cubicBezTo>
                <a:cubicBezTo>
                  <a:pt x="929" y="297"/>
                  <a:pt x="929" y="297"/>
                  <a:pt x="929" y="297"/>
                </a:cubicBezTo>
                <a:cubicBezTo>
                  <a:pt x="921" y="303"/>
                  <a:pt x="921" y="303"/>
                  <a:pt x="921" y="303"/>
                </a:cubicBezTo>
                <a:cubicBezTo>
                  <a:pt x="917" y="307"/>
                  <a:pt x="917" y="307"/>
                  <a:pt x="917" y="307"/>
                </a:cubicBezTo>
                <a:cubicBezTo>
                  <a:pt x="914" y="310"/>
                  <a:pt x="914" y="310"/>
                  <a:pt x="914" y="310"/>
                </a:cubicBezTo>
                <a:cubicBezTo>
                  <a:pt x="916" y="310"/>
                  <a:pt x="916" y="310"/>
                  <a:pt x="916" y="310"/>
                </a:cubicBezTo>
                <a:cubicBezTo>
                  <a:pt x="919" y="310"/>
                  <a:pt x="919" y="310"/>
                  <a:pt x="919" y="310"/>
                </a:cubicBezTo>
                <a:cubicBezTo>
                  <a:pt x="917" y="311"/>
                  <a:pt x="917" y="311"/>
                  <a:pt x="917" y="311"/>
                </a:cubicBezTo>
                <a:cubicBezTo>
                  <a:pt x="919" y="311"/>
                  <a:pt x="919" y="311"/>
                  <a:pt x="919" y="311"/>
                </a:cubicBezTo>
                <a:cubicBezTo>
                  <a:pt x="921" y="310"/>
                  <a:pt x="921" y="310"/>
                  <a:pt x="921" y="310"/>
                </a:cubicBezTo>
                <a:cubicBezTo>
                  <a:pt x="924" y="307"/>
                  <a:pt x="924" y="307"/>
                  <a:pt x="924" y="307"/>
                </a:cubicBezTo>
                <a:cubicBezTo>
                  <a:pt x="927" y="304"/>
                  <a:pt x="927" y="304"/>
                  <a:pt x="927" y="304"/>
                </a:cubicBezTo>
                <a:cubicBezTo>
                  <a:pt x="927" y="307"/>
                  <a:pt x="927" y="307"/>
                  <a:pt x="927" y="307"/>
                </a:cubicBezTo>
                <a:cubicBezTo>
                  <a:pt x="924" y="310"/>
                  <a:pt x="924" y="310"/>
                  <a:pt x="924" y="310"/>
                </a:cubicBezTo>
                <a:cubicBezTo>
                  <a:pt x="929" y="306"/>
                  <a:pt x="929" y="306"/>
                  <a:pt x="929" y="306"/>
                </a:cubicBezTo>
                <a:cubicBezTo>
                  <a:pt x="926" y="310"/>
                  <a:pt x="926" y="310"/>
                  <a:pt x="926" y="310"/>
                </a:cubicBezTo>
                <a:lnTo>
                  <a:pt x="930" y="306"/>
                </a:lnTo>
                <a:close/>
                <a:moveTo>
                  <a:pt x="956" y="185"/>
                </a:moveTo>
                <a:cubicBezTo>
                  <a:pt x="956" y="182"/>
                  <a:pt x="956" y="182"/>
                  <a:pt x="956" y="182"/>
                </a:cubicBezTo>
                <a:cubicBezTo>
                  <a:pt x="954" y="182"/>
                  <a:pt x="954" y="182"/>
                  <a:pt x="954" y="182"/>
                </a:cubicBezTo>
                <a:cubicBezTo>
                  <a:pt x="953" y="184"/>
                  <a:pt x="953" y="184"/>
                  <a:pt x="953" y="184"/>
                </a:cubicBezTo>
                <a:cubicBezTo>
                  <a:pt x="953" y="185"/>
                  <a:pt x="953" y="185"/>
                  <a:pt x="953" y="185"/>
                </a:cubicBezTo>
                <a:cubicBezTo>
                  <a:pt x="953" y="187"/>
                  <a:pt x="953" y="187"/>
                  <a:pt x="953" y="187"/>
                </a:cubicBezTo>
                <a:cubicBezTo>
                  <a:pt x="954" y="187"/>
                  <a:pt x="954" y="187"/>
                  <a:pt x="954" y="187"/>
                </a:cubicBezTo>
                <a:lnTo>
                  <a:pt x="956" y="185"/>
                </a:lnTo>
                <a:close/>
                <a:moveTo>
                  <a:pt x="950" y="220"/>
                </a:moveTo>
                <a:cubicBezTo>
                  <a:pt x="944" y="220"/>
                  <a:pt x="944" y="220"/>
                  <a:pt x="944" y="220"/>
                </a:cubicBezTo>
                <a:cubicBezTo>
                  <a:pt x="942" y="220"/>
                  <a:pt x="942" y="220"/>
                  <a:pt x="942" y="220"/>
                </a:cubicBezTo>
                <a:cubicBezTo>
                  <a:pt x="939" y="221"/>
                  <a:pt x="939" y="221"/>
                  <a:pt x="939" y="221"/>
                </a:cubicBezTo>
                <a:cubicBezTo>
                  <a:pt x="933" y="225"/>
                  <a:pt x="933" y="225"/>
                  <a:pt x="933" y="225"/>
                </a:cubicBezTo>
                <a:cubicBezTo>
                  <a:pt x="933" y="227"/>
                  <a:pt x="933" y="227"/>
                  <a:pt x="933" y="227"/>
                </a:cubicBezTo>
                <a:cubicBezTo>
                  <a:pt x="933" y="228"/>
                  <a:pt x="933" y="228"/>
                  <a:pt x="933" y="228"/>
                </a:cubicBezTo>
                <a:cubicBezTo>
                  <a:pt x="936" y="228"/>
                  <a:pt x="936" y="228"/>
                  <a:pt x="936" y="228"/>
                </a:cubicBezTo>
                <a:cubicBezTo>
                  <a:pt x="937" y="228"/>
                  <a:pt x="937" y="228"/>
                  <a:pt x="937" y="228"/>
                </a:cubicBezTo>
                <a:cubicBezTo>
                  <a:pt x="939" y="228"/>
                  <a:pt x="939" y="228"/>
                  <a:pt x="939" y="228"/>
                </a:cubicBezTo>
                <a:cubicBezTo>
                  <a:pt x="940" y="228"/>
                  <a:pt x="940" y="228"/>
                  <a:pt x="940" y="228"/>
                </a:cubicBezTo>
                <a:cubicBezTo>
                  <a:pt x="943" y="227"/>
                  <a:pt x="943" y="227"/>
                  <a:pt x="943" y="227"/>
                </a:cubicBezTo>
                <a:cubicBezTo>
                  <a:pt x="950" y="224"/>
                  <a:pt x="950" y="224"/>
                  <a:pt x="950" y="224"/>
                </a:cubicBezTo>
                <a:cubicBezTo>
                  <a:pt x="956" y="220"/>
                  <a:pt x="956" y="220"/>
                  <a:pt x="956" y="220"/>
                </a:cubicBezTo>
                <a:cubicBezTo>
                  <a:pt x="953" y="218"/>
                  <a:pt x="953" y="218"/>
                  <a:pt x="953" y="218"/>
                </a:cubicBezTo>
                <a:lnTo>
                  <a:pt x="950" y="220"/>
                </a:lnTo>
                <a:close/>
                <a:moveTo>
                  <a:pt x="385" y="343"/>
                </a:moveTo>
                <a:cubicBezTo>
                  <a:pt x="388" y="341"/>
                  <a:pt x="388" y="341"/>
                  <a:pt x="388" y="341"/>
                </a:cubicBezTo>
                <a:cubicBezTo>
                  <a:pt x="388" y="340"/>
                  <a:pt x="388" y="340"/>
                  <a:pt x="388" y="340"/>
                </a:cubicBezTo>
                <a:cubicBezTo>
                  <a:pt x="387" y="337"/>
                  <a:pt x="387" y="337"/>
                  <a:pt x="387" y="337"/>
                </a:cubicBezTo>
                <a:cubicBezTo>
                  <a:pt x="385" y="337"/>
                  <a:pt x="385" y="337"/>
                  <a:pt x="385" y="337"/>
                </a:cubicBezTo>
                <a:cubicBezTo>
                  <a:pt x="384" y="337"/>
                  <a:pt x="384" y="337"/>
                  <a:pt x="384" y="337"/>
                </a:cubicBezTo>
                <a:cubicBezTo>
                  <a:pt x="385" y="339"/>
                  <a:pt x="385" y="339"/>
                  <a:pt x="385" y="339"/>
                </a:cubicBezTo>
                <a:cubicBezTo>
                  <a:pt x="385" y="341"/>
                  <a:pt x="385" y="341"/>
                  <a:pt x="385" y="341"/>
                </a:cubicBezTo>
                <a:lnTo>
                  <a:pt x="385" y="343"/>
                </a:lnTo>
                <a:close/>
                <a:moveTo>
                  <a:pt x="992" y="212"/>
                </a:moveTo>
                <a:cubicBezTo>
                  <a:pt x="993" y="215"/>
                  <a:pt x="993" y="215"/>
                  <a:pt x="993" y="215"/>
                </a:cubicBezTo>
                <a:cubicBezTo>
                  <a:pt x="995" y="217"/>
                  <a:pt x="995" y="217"/>
                  <a:pt x="995" y="217"/>
                </a:cubicBezTo>
                <a:cubicBezTo>
                  <a:pt x="996" y="217"/>
                  <a:pt x="996" y="217"/>
                  <a:pt x="996" y="217"/>
                </a:cubicBezTo>
                <a:cubicBezTo>
                  <a:pt x="999" y="217"/>
                  <a:pt x="999" y="217"/>
                  <a:pt x="999" y="217"/>
                </a:cubicBezTo>
                <a:cubicBezTo>
                  <a:pt x="1000" y="214"/>
                  <a:pt x="1000" y="214"/>
                  <a:pt x="1000" y="214"/>
                </a:cubicBezTo>
                <a:cubicBezTo>
                  <a:pt x="999" y="214"/>
                  <a:pt x="999" y="214"/>
                  <a:pt x="999" y="214"/>
                </a:cubicBezTo>
                <a:cubicBezTo>
                  <a:pt x="996" y="212"/>
                  <a:pt x="996" y="212"/>
                  <a:pt x="996" y="212"/>
                </a:cubicBezTo>
                <a:lnTo>
                  <a:pt x="992" y="212"/>
                </a:lnTo>
                <a:close/>
                <a:moveTo>
                  <a:pt x="410" y="403"/>
                </a:moveTo>
                <a:cubicBezTo>
                  <a:pt x="408" y="403"/>
                  <a:pt x="408" y="403"/>
                  <a:pt x="408" y="403"/>
                </a:cubicBezTo>
                <a:cubicBezTo>
                  <a:pt x="410" y="405"/>
                  <a:pt x="410" y="405"/>
                  <a:pt x="410" y="405"/>
                </a:cubicBezTo>
                <a:lnTo>
                  <a:pt x="410" y="403"/>
                </a:lnTo>
                <a:close/>
                <a:moveTo>
                  <a:pt x="1653" y="277"/>
                </a:moveTo>
                <a:cubicBezTo>
                  <a:pt x="1653" y="278"/>
                  <a:pt x="1653" y="278"/>
                  <a:pt x="1653" y="278"/>
                </a:cubicBezTo>
                <a:cubicBezTo>
                  <a:pt x="1651" y="278"/>
                  <a:pt x="1651" y="278"/>
                  <a:pt x="1651" y="278"/>
                </a:cubicBezTo>
                <a:cubicBezTo>
                  <a:pt x="1648" y="278"/>
                  <a:pt x="1648" y="278"/>
                  <a:pt x="1648" y="278"/>
                </a:cubicBezTo>
                <a:cubicBezTo>
                  <a:pt x="1650" y="280"/>
                  <a:pt x="1650" y="280"/>
                  <a:pt x="1650" y="280"/>
                </a:cubicBezTo>
                <a:cubicBezTo>
                  <a:pt x="1648" y="281"/>
                  <a:pt x="1648" y="281"/>
                  <a:pt x="1648" y="281"/>
                </a:cubicBezTo>
                <a:cubicBezTo>
                  <a:pt x="1651" y="281"/>
                  <a:pt x="1651" y="281"/>
                  <a:pt x="1651" y="281"/>
                </a:cubicBezTo>
                <a:cubicBezTo>
                  <a:pt x="1648" y="283"/>
                  <a:pt x="1648" y="283"/>
                  <a:pt x="1648" y="283"/>
                </a:cubicBezTo>
                <a:cubicBezTo>
                  <a:pt x="1650" y="284"/>
                  <a:pt x="1650" y="284"/>
                  <a:pt x="1650" y="284"/>
                </a:cubicBezTo>
                <a:cubicBezTo>
                  <a:pt x="1651" y="283"/>
                  <a:pt x="1651" y="283"/>
                  <a:pt x="1651" y="283"/>
                </a:cubicBezTo>
                <a:cubicBezTo>
                  <a:pt x="1653" y="281"/>
                  <a:pt x="1653" y="281"/>
                  <a:pt x="1653" y="281"/>
                </a:cubicBezTo>
                <a:cubicBezTo>
                  <a:pt x="1654" y="281"/>
                  <a:pt x="1654" y="281"/>
                  <a:pt x="1654" y="281"/>
                </a:cubicBezTo>
                <a:cubicBezTo>
                  <a:pt x="1655" y="281"/>
                  <a:pt x="1655" y="281"/>
                  <a:pt x="1655" y="281"/>
                </a:cubicBezTo>
                <a:cubicBezTo>
                  <a:pt x="1655" y="280"/>
                  <a:pt x="1655" y="280"/>
                  <a:pt x="1655" y="280"/>
                </a:cubicBezTo>
                <a:cubicBezTo>
                  <a:pt x="1654" y="280"/>
                  <a:pt x="1654" y="280"/>
                  <a:pt x="1654" y="280"/>
                </a:cubicBezTo>
                <a:cubicBezTo>
                  <a:pt x="1657" y="278"/>
                  <a:pt x="1657" y="278"/>
                  <a:pt x="1657" y="278"/>
                </a:cubicBezTo>
                <a:cubicBezTo>
                  <a:pt x="1658" y="278"/>
                  <a:pt x="1658" y="278"/>
                  <a:pt x="1658" y="278"/>
                </a:cubicBezTo>
                <a:cubicBezTo>
                  <a:pt x="1657" y="277"/>
                  <a:pt x="1657" y="277"/>
                  <a:pt x="1657" y="277"/>
                </a:cubicBezTo>
                <a:cubicBezTo>
                  <a:pt x="1658" y="276"/>
                  <a:pt x="1658" y="276"/>
                  <a:pt x="1658" y="276"/>
                </a:cubicBezTo>
                <a:cubicBezTo>
                  <a:pt x="1658" y="274"/>
                  <a:pt x="1658" y="274"/>
                  <a:pt x="1658" y="274"/>
                </a:cubicBezTo>
                <a:cubicBezTo>
                  <a:pt x="1657" y="276"/>
                  <a:pt x="1657" y="276"/>
                  <a:pt x="1657" y="276"/>
                </a:cubicBezTo>
                <a:lnTo>
                  <a:pt x="1653" y="277"/>
                </a:lnTo>
                <a:close/>
                <a:moveTo>
                  <a:pt x="413" y="402"/>
                </a:moveTo>
                <a:cubicBezTo>
                  <a:pt x="411" y="403"/>
                  <a:pt x="411" y="403"/>
                  <a:pt x="411" y="403"/>
                </a:cubicBezTo>
                <a:cubicBezTo>
                  <a:pt x="413" y="403"/>
                  <a:pt x="413" y="403"/>
                  <a:pt x="413" y="403"/>
                </a:cubicBezTo>
                <a:lnTo>
                  <a:pt x="413" y="402"/>
                </a:lnTo>
                <a:close/>
                <a:moveTo>
                  <a:pt x="401" y="387"/>
                </a:moveTo>
                <a:cubicBezTo>
                  <a:pt x="401" y="384"/>
                  <a:pt x="401" y="384"/>
                  <a:pt x="401" y="384"/>
                </a:cubicBezTo>
                <a:cubicBezTo>
                  <a:pt x="401" y="380"/>
                  <a:pt x="401" y="380"/>
                  <a:pt x="401" y="380"/>
                </a:cubicBezTo>
                <a:cubicBezTo>
                  <a:pt x="398" y="379"/>
                  <a:pt x="398" y="379"/>
                  <a:pt x="398" y="379"/>
                </a:cubicBezTo>
                <a:cubicBezTo>
                  <a:pt x="394" y="377"/>
                  <a:pt x="394" y="377"/>
                  <a:pt x="394" y="377"/>
                </a:cubicBezTo>
                <a:cubicBezTo>
                  <a:pt x="390" y="377"/>
                  <a:pt x="390" y="377"/>
                  <a:pt x="390" y="377"/>
                </a:cubicBezTo>
                <a:cubicBezTo>
                  <a:pt x="385" y="376"/>
                  <a:pt x="385" y="376"/>
                  <a:pt x="385" y="376"/>
                </a:cubicBezTo>
                <a:cubicBezTo>
                  <a:pt x="382" y="373"/>
                  <a:pt x="382" y="373"/>
                  <a:pt x="382" y="373"/>
                </a:cubicBezTo>
                <a:cubicBezTo>
                  <a:pt x="378" y="373"/>
                  <a:pt x="378" y="373"/>
                  <a:pt x="378" y="373"/>
                </a:cubicBezTo>
                <a:cubicBezTo>
                  <a:pt x="375" y="374"/>
                  <a:pt x="375" y="374"/>
                  <a:pt x="375" y="374"/>
                </a:cubicBezTo>
                <a:cubicBezTo>
                  <a:pt x="374" y="376"/>
                  <a:pt x="374" y="376"/>
                  <a:pt x="374" y="376"/>
                </a:cubicBezTo>
                <a:cubicBezTo>
                  <a:pt x="375" y="377"/>
                  <a:pt x="375" y="377"/>
                  <a:pt x="375" y="377"/>
                </a:cubicBezTo>
                <a:cubicBezTo>
                  <a:pt x="378" y="377"/>
                  <a:pt x="378" y="377"/>
                  <a:pt x="378" y="377"/>
                </a:cubicBezTo>
                <a:cubicBezTo>
                  <a:pt x="380" y="377"/>
                  <a:pt x="380" y="377"/>
                  <a:pt x="380" y="377"/>
                </a:cubicBezTo>
                <a:cubicBezTo>
                  <a:pt x="378" y="379"/>
                  <a:pt x="378" y="379"/>
                  <a:pt x="378" y="379"/>
                </a:cubicBezTo>
                <a:cubicBezTo>
                  <a:pt x="377" y="380"/>
                  <a:pt x="377" y="380"/>
                  <a:pt x="377" y="380"/>
                </a:cubicBezTo>
                <a:cubicBezTo>
                  <a:pt x="375" y="382"/>
                  <a:pt x="375" y="382"/>
                  <a:pt x="375" y="382"/>
                </a:cubicBezTo>
                <a:cubicBezTo>
                  <a:pt x="374" y="383"/>
                  <a:pt x="374" y="383"/>
                  <a:pt x="374" y="383"/>
                </a:cubicBezTo>
                <a:cubicBezTo>
                  <a:pt x="377" y="383"/>
                  <a:pt x="377" y="383"/>
                  <a:pt x="377" y="383"/>
                </a:cubicBezTo>
                <a:cubicBezTo>
                  <a:pt x="378" y="383"/>
                  <a:pt x="378" y="383"/>
                  <a:pt x="378" y="383"/>
                </a:cubicBezTo>
                <a:cubicBezTo>
                  <a:pt x="378" y="384"/>
                  <a:pt x="378" y="384"/>
                  <a:pt x="378" y="384"/>
                </a:cubicBezTo>
                <a:cubicBezTo>
                  <a:pt x="382" y="383"/>
                  <a:pt x="382" y="383"/>
                  <a:pt x="382" y="383"/>
                </a:cubicBezTo>
                <a:cubicBezTo>
                  <a:pt x="380" y="384"/>
                  <a:pt x="380" y="384"/>
                  <a:pt x="380" y="384"/>
                </a:cubicBezTo>
                <a:cubicBezTo>
                  <a:pt x="380" y="386"/>
                  <a:pt x="380" y="386"/>
                  <a:pt x="380" y="386"/>
                </a:cubicBezTo>
                <a:cubicBezTo>
                  <a:pt x="381" y="386"/>
                  <a:pt x="381" y="386"/>
                  <a:pt x="381" y="386"/>
                </a:cubicBezTo>
                <a:cubicBezTo>
                  <a:pt x="382" y="384"/>
                  <a:pt x="382" y="384"/>
                  <a:pt x="382" y="384"/>
                </a:cubicBezTo>
                <a:cubicBezTo>
                  <a:pt x="382" y="386"/>
                  <a:pt x="382" y="386"/>
                  <a:pt x="382" y="386"/>
                </a:cubicBezTo>
                <a:cubicBezTo>
                  <a:pt x="384" y="386"/>
                  <a:pt x="384" y="386"/>
                  <a:pt x="384" y="386"/>
                </a:cubicBezTo>
                <a:cubicBezTo>
                  <a:pt x="384" y="389"/>
                  <a:pt x="384" y="389"/>
                  <a:pt x="384" y="389"/>
                </a:cubicBezTo>
                <a:cubicBezTo>
                  <a:pt x="388" y="389"/>
                  <a:pt x="388" y="389"/>
                  <a:pt x="388" y="389"/>
                </a:cubicBezTo>
                <a:cubicBezTo>
                  <a:pt x="384" y="390"/>
                  <a:pt x="384" y="390"/>
                  <a:pt x="384" y="390"/>
                </a:cubicBezTo>
                <a:cubicBezTo>
                  <a:pt x="382" y="390"/>
                  <a:pt x="382" y="390"/>
                  <a:pt x="382" y="390"/>
                </a:cubicBezTo>
                <a:cubicBezTo>
                  <a:pt x="381" y="392"/>
                  <a:pt x="381" y="392"/>
                  <a:pt x="381" y="392"/>
                </a:cubicBezTo>
                <a:cubicBezTo>
                  <a:pt x="387" y="392"/>
                  <a:pt x="387" y="392"/>
                  <a:pt x="387" y="392"/>
                </a:cubicBezTo>
                <a:cubicBezTo>
                  <a:pt x="385" y="393"/>
                  <a:pt x="385" y="393"/>
                  <a:pt x="385" y="393"/>
                </a:cubicBezTo>
                <a:cubicBezTo>
                  <a:pt x="388" y="393"/>
                  <a:pt x="388" y="393"/>
                  <a:pt x="388" y="393"/>
                </a:cubicBezTo>
                <a:cubicBezTo>
                  <a:pt x="388" y="395"/>
                  <a:pt x="388" y="395"/>
                  <a:pt x="388" y="395"/>
                </a:cubicBezTo>
                <a:cubicBezTo>
                  <a:pt x="390" y="395"/>
                  <a:pt x="390" y="395"/>
                  <a:pt x="390" y="395"/>
                </a:cubicBezTo>
                <a:cubicBezTo>
                  <a:pt x="387" y="396"/>
                  <a:pt x="387" y="396"/>
                  <a:pt x="387" y="396"/>
                </a:cubicBezTo>
                <a:cubicBezTo>
                  <a:pt x="385" y="396"/>
                  <a:pt x="385" y="396"/>
                  <a:pt x="385" y="396"/>
                </a:cubicBezTo>
                <a:cubicBezTo>
                  <a:pt x="388" y="397"/>
                  <a:pt x="388" y="397"/>
                  <a:pt x="388" y="397"/>
                </a:cubicBezTo>
                <a:cubicBezTo>
                  <a:pt x="390" y="397"/>
                  <a:pt x="390" y="397"/>
                  <a:pt x="390" y="397"/>
                </a:cubicBezTo>
                <a:cubicBezTo>
                  <a:pt x="391" y="397"/>
                  <a:pt x="391" y="397"/>
                  <a:pt x="391" y="397"/>
                </a:cubicBezTo>
                <a:cubicBezTo>
                  <a:pt x="394" y="397"/>
                  <a:pt x="394" y="397"/>
                  <a:pt x="394" y="397"/>
                </a:cubicBezTo>
                <a:cubicBezTo>
                  <a:pt x="395" y="396"/>
                  <a:pt x="395" y="396"/>
                  <a:pt x="395" y="396"/>
                </a:cubicBezTo>
                <a:cubicBezTo>
                  <a:pt x="398" y="395"/>
                  <a:pt x="398" y="395"/>
                  <a:pt x="398" y="395"/>
                </a:cubicBezTo>
                <a:cubicBezTo>
                  <a:pt x="397" y="396"/>
                  <a:pt x="397" y="396"/>
                  <a:pt x="397" y="396"/>
                </a:cubicBezTo>
                <a:cubicBezTo>
                  <a:pt x="395" y="397"/>
                  <a:pt x="395" y="397"/>
                  <a:pt x="395" y="397"/>
                </a:cubicBezTo>
                <a:cubicBezTo>
                  <a:pt x="391" y="399"/>
                  <a:pt x="391" y="399"/>
                  <a:pt x="391" y="399"/>
                </a:cubicBezTo>
                <a:cubicBezTo>
                  <a:pt x="390" y="400"/>
                  <a:pt x="390" y="400"/>
                  <a:pt x="390" y="400"/>
                </a:cubicBezTo>
                <a:cubicBezTo>
                  <a:pt x="391" y="402"/>
                  <a:pt x="391" y="402"/>
                  <a:pt x="391" y="402"/>
                </a:cubicBezTo>
                <a:cubicBezTo>
                  <a:pt x="393" y="403"/>
                  <a:pt x="393" y="403"/>
                  <a:pt x="393" y="403"/>
                </a:cubicBezTo>
                <a:cubicBezTo>
                  <a:pt x="395" y="403"/>
                  <a:pt x="395" y="403"/>
                  <a:pt x="395" y="403"/>
                </a:cubicBezTo>
                <a:cubicBezTo>
                  <a:pt x="398" y="405"/>
                  <a:pt x="398" y="405"/>
                  <a:pt x="398" y="405"/>
                </a:cubicBezTo>
                <a:cubicBezTo>
                  <a:pt x="400" y="406"/>
                  <a:pt x="400" y="406"/>
                  <a:pt x="400" y="406"/>
                </a:cubicBezTo>
                <a:cubicBezTo>
                  <a:pt x="403" y="406"/>
                  <a:pt x="403" y="406"/>
                  <a:pt x="403" y="406"/>
                </a:cubicBezTo>
                <a:cubicBezTo>
                  <a:pt x="405" y="406"/>
                  <a:pt x="405" y="406"/>
                  <a:pt x="405" y="406"/>
                </a:cubicBezTo>
                <a:cubicBezTo>
                  <a:pt x="407" y="405"/>
                  <a:pt x="407" y="405"/>
                  <a:pt x="407" y="405"/>
                </a:cubicBezTo>
                <a:cubicBezTo>
                  <a:pt x="407" y="402"/>
                  <a:pt x="407" y="402"/>
                  <a:pt x="407" y="402"/>
                </a:cubicBezTo>
                <a:cubicBezTo>
                  <a:pt x="405" y="403"/>
                  <a:pt x="405" y="403"/>
                  <a:pt x="405" y="403"/>
                </a:cubicBezTo>
                <a:cubicBezTo>
                  <a:pt x="407" y="400"/>
                  <a:pt x="407" y="400"/>
                  <a:pt x="407" y="400"/>
                </a:cubicBezTo>
                <a:cubicBezTo>
                  <a:pt x="407" y="399"/>
                  <a:pt x="407" y="399"/>
                  <a:pt x="407" y="399"/>
                </a:cubicBezTo>
                <a:cubicBezTo>
                  <a:pt x="405" y="397"/>
                  <a:pt x="405" y="397"/>
                  <a:pt x="405" y="397"/>
                </a:cubicBezTo>
                <a:cubicBezTo>
                  <a:pt x="407" y="397"/>
                  <a:pt x="407" y="397"/>
                  <a:pt x="407" y="397"/>
                </a:cubicBezTo>
                <a:cubicBezTo>
                  <a:pt x="407" y="396"/>
                  <a:pt x="407" y="396"/>
                  <a:pt x="407" y="396"/>
                </a:cubicBezTo>
                <a:cubicBezTo>
                  <a:pt x="404" y="393"/>
                  <a:pt x="404" y="393"/>
                  <a:pt x="404" y="393"/>
                </a:cubicBezTo>
                <a:cubicBezTo>
                  <a:pt x="401" y="392"/>
                  <a:pt x="401" y="392"/>
                  <a:pt x="401" y="392"/>
                </a:cubicBezTo>
                <a:cubicBezTo>
                  <a:pt x="400" y="390"/>
                  <a:pt x="400" y="390"/>
                  <a:pt x="400" y="390"/>
                </a:cubicBezTo>
                <a:cubicBezTo>
                  <a:pt x="401" y="389"/>
                  <a:pt x="401" y="389"/>
                  <a:pt x="401" y="389"/>
                </a:cubicBezTo>
                <a:lnTo>
                  <a:pt x="401" y="387"/>
                </a:lnTo>
                <a:close/>
                <a:moveTo>
                  <a:pt x="962" y="844"/>
                </a:moveTo>
                <a:cubicBezTo>
                  <a:pt x="964" y="844"/>
                  <a:pt x="964" y="844"/>
                  <a:pt x="964" y="844"/>
                </a:cubicBezTo>
                <a:cubicBezTo>
                  <a:pt x="964" y="842"/>
                  <a:pt x="964" y="842"/>
                  <a:pt x="964" y="842"/>
                </a:cubicBezTo>
                <a:cubicBezTo>
                  <a:pt x="967" y="842"/>
                  <a:pt x="967" y="842"/>
                  <a:pt x="967" y="842"/>
                </a:cubicBezTo>
                <a:cubicBezTo>
                  <a:pt x="968" y="841"/>
                  <a:pt x="968" y="841"/>
                  <a:pt x="968" y="841"/>
                </a:cubicBezTo>
                <a:cubicBezTo>
                  <a:pt x="968" y="840"/>
                  <a:pt x="968" y="840"/>
                  <a:pt x="968" y="840"/>
                </a:cubicBezTo>
                <a:cubicBezTo>
                  <a:pt x="967" y="840"/>
                  <a:pt x="967" y="840"/>
                  <a:pt x="967" y="840"/>
                </a:cubicBezTo>
                <a:cubicBezTo>
                  <a:pt x="966" y="838"/>
                  <a:pt x="966" y="838"/>
                  <a:pt x="966" y="838"/>
                </a:cubicBezTo>
                <a:cubicBezTo>
                  <a:pt x="964" y="840"/>
                  <a:pt x="964" y="840"/>
                  <a:pt x="964" y="840"/>
                </a:cubicBezTo>
                <a:cubicBezTo>
                  <a:pt x="963" y="840"/>
                  <a:pt x="963" y="840"/>
                  <a:pt x="963" y="840"/>
                </a:cubicBezTo>
                <a:cubicBezTo>
                  <a:pt x="962" y="842"/>
                  <a:pt x="962" y="842"/>
                  <a:pt x="962" y="842"/>
                </a:cubicBezTo>
                <a:lnTo>
                  <a:pt x="962" y="844"/>
                </a:lnTo>
                <a:close/>
                <a:moveTo>
                  <a:pt x="963" y="460"/>
                </a:moveTo>
                <a:cubicBezTo>
                  <a:pt x="962" y="462"/>
                  <a:pt x="962" y="462"/>
                  <a:pt x="962" y="462"/>
                </a:cubicBezTo>
                <a:cubicBezTo>
                  <a:pt x="963" y="462"/>
                  <a:pt x="963" y="462"/>
                  <a:pt x="963" y="462"/>
                </a:cubicBezTo>
                <a:lnTo>
                  <a:pt x="963" y="460"/>
                </a:lnTo>
                <a:close/>
                <a:moveTo>
                  <a:pt x="968" y="852"/>
                </a:moveTo>
                <a:cubicBezTo>
                  <a:pt x="968" y="853"/>
                  <a:pt x="968" y="853"/>
                  <a:pt x="968" y="853"/>
                </a:cubicBezTo>
                <a:cubicBezTo>
                  <a:pt x="969" y="853"/>
                  <a:pt x="969" y="853"/>
                  <a:pt x="969" y="853"/>
                </a:cubicBezTo>
                <a:cubicBezTo>
                  <a:pt x="969" y="852"/>
                  <a:pt x="969" y="852"/>
                  <a:pt x="969" y="852"/>
                </a:cubicBezTo>
                <a:cubicBezTo>
                  <a:pt x="969" y="850"/>
                  <a:pt x="969" y="850"/>
                  <a:pt x="969" y="850"/>
                </a:cubicBezTo>
                <a:cubicBezTo>
                  <a:pt x="968" y="849"/>
                  <a:pt x="968" y="849"/>
                  <a:pt x="968" y="849"/>
                </a:cubicBezTo>
                <a:lnTo>
                  <a:pt x="968" y="852"/>
                </a:lnTo>
                <a:close/>
                <a:moveTo>
                  <a:pt x="936" y="491"/>
                </a:moveTo>
                <a:cubicBezTo>
                  <a:pt x="934" y="491"/>
                  <a:pt x="934" y="491"/>
                  <a:pt x="934" y="491"/>
                </a:cubicBezTo>
                <a:cubicBezTo>
                  <a:pt x="936" y="492"/>
                  <a:pt x="936" y="492"/>
                  <a:pt x="936" y="492"/>
                </a:cubicBezTo>
                <a:lnTo>
                  <a:pt x="936" y="491"/>
                </a:lnTo>
                <a:close/>
                <a:moveTo>
                  <a:pt x="1053" y="389"/>
                </a:moveTo>
                <a:cubicBezTo>
                  <a:pt x="1049" y="387"/>
                  <a:pt x="1049" y="387"/>
                  <a:pt x="1049" y="387"/>
                </a:cubicBezTo>
                <a:cubicBezTo>
                  <a:pt x="1046" y="386"/>
                  <a:pt x="1046" y="386"/>
                  <a:pt x="1046" y="386"/>
                </a:cubicBezTo>
                <a:cubicBezTo>
                  <a:pt x="1040" y="386"/>
                  <a:pt x="1040" y="386"/>
                  <a:pt x="1040" y="386"/>
                </a:cubicBezTo>
                <a:cubicBezTo>
                  <a:pt x="1039" y="386"/>
                  <a:pt x="1039" y="386"/>
                  <a:pt x="1039" y="386"/>
                </a:cubicBezTo>
                <a:cubicBezTo>
                  <a:pt x="1036" y="386"/>
                  <a:pt x="1036" y="386"/>
                  <a:pt x="1036" y="386"/>
                </a:cubicBezTo>
                <a:cubicBezTo>
                  <a:pt x="1040" y="389"/>
                  <a:pt x="1040" y="389"/>
                  <a:pt x="1040" y="389"/>
                </a:cubicBezTo>
                <a:cubicBezTo>
                  <a:pt x="1045" y="393"/>
                  <a:pt x="1045" y="393"/>
                  <a:pt x="1045" y="393"/>
                </a:cubicBezTo>
                <a:cubicBezTo>
                  <a:pt x="1050" y="396"/>
                  <a:pt x="1050" y="396"/>
                  <a:pt x="1050" y="396"/>
                </a:cubicBezTo>
                <a:cubicBezTo>
                  <a:pt x="1058" y="396"/>
                  <a:pt x="1058" y="396"/>
                  <a:pt x="1058" y="396"/>
                </a:cubicBezTo>
                <a:cubicBezTo>
                  <a:pt x="1061" y="396"/>
                  <a:pt x="1061" y="396"/>
                  <a:pt x="1061" y="396"/>
                </a:cubicBezTo>
                <a:cubicBezTo>
                  <a:pt x="1062" y="396"/>
                  <a:pt x="1062" y="396"/>
                  <a:pt x="1062" y="396"/>
                </a:cubicBezTo>
                <a:cubicBezTo>
                  <a:pt x="1061" y="395"/>
                  <a:pt x="1061" y="395"/>
                  <a:pt x="1061" y="395"/>
                </a:cubicBezTo>
                <a:cubicBezTo>
                  <a:pt x="1059" y="392"/>
                  <a:pt x="1059" y="392"/>
                  <a:pt x="1059" y="392"/>
                </a:cubicBezTo>
                <a:lnTo>
                  <a:pt x="1053" y="389"/>
                </a:lnTo>
                <a:close/>
                <a:moveTo>
                  <a:pt x="930" y="501"/>
                </a:moveTo>
                <a:cubicBezTo>
                  <a:pt x="933" y="502"/>
                  <a:pt x="933" y="502"/>
                  <a:pt x="933" y="502"/>
                </a:cubicBezTo>
                <a:cubicBezTo>
                  <a:pt x="933" y="499"/>
                  <a:pt x="933" y="499"/>
                  <a:pt x="933" y="499"/>
                </a:cubicBezTo>
                <a:cubicBezTo>
                  <a:pt x="932" y="501"/>
                  <a:pt x="932" y="501"/>
                  <a:pt x="932" y="501"/>
                </a:cubicBezTo>
                <a:lnTo>
                  <a:pt x="930" y="501"/>
                </a:lnTo>
                <a:close/>
                <a:moveTo>
                  <a:pt x="973" y="909"/>
                </a:moveTo>
                <a:cubicBezTo>
                  <a:pt x="973" y="910"/>
                  <a:pt x="973" y="910"/>
                  <a:pt x="973" y="910"/>
                </a:cubicBezTo>
                <a:cubicBezTo>
                  <a:pt x="976" y="908"/>
                  <a:pt x="976" y="908"/>
                  <a:pt x="976" y="908"/>
                </a:cubicBezTo>
                <a:cubicBezTo>
                  <a:pt x="976" y="906"/>
                  <a:pt x="976" y="906"/>
                  <a:pt x="976" y="906"/>
                </a:cubicBezTo>
                <a:cubicBezTo>
                  <a:pt x="975" y="906"/>
                  <a:pt x="975" y="906"/>
                  <a:pt x="975" y="906"/>
                </a:cubicBezTo>
                <a:lnTo>
                  <a:pt x="973" y="909"/>
                </a:lnTo>
                <a:close/>
                <a:moveTo>
                  <a:pt x="971" y="859"/>
                </a:moveTo>
                <a:cubicBezTo>
                  <a:pt x="970" y="858"/>
                  <a:pt x="970" y="858"/>
                  <a:pt x="970" y="858"/>
                </a:cubicBezTo>
                <a:cubicBezTo>
                  <a:pt x="969" y="858"/>
                  <a:pt x="969" y="858"/>
                  <a:pt x="969" y="858"/>
                </a:cubicBezTo>
                <a:cubicBezTo>
                  <a:pt x="971" y="862"/>
                  <a:pt x="971" y="862"/>
                  <a:pt x="971" y="862"/>
                </a:cubicBezTo>
                <a:cubicBezTo>
                  <a:pt x="972" y="862"/>
                  <a:pt x="972" y="862"/>
                  <a:pt x="972" y="862"/>
                </a:cubicBezTo>
                <a:lnTo>
                  <a:pt x="971" y="859"/>
                </a:lnTo>
                <a:close/>
                <a:moveTo>
                  <a:pt x="970" y="914"/>
                </a:moveTo>
                <a:cubicBezTo>
                  <a:pt x="971" y="914"/>
                  <a:pt x="971" y="914"/>
                  <a:pt x="971" y="914"/>
                </a:cubicBezTo>
                <a:cubicBezTo>
                  <a:pt x="971" y="913"/>
                  <a:pt x="971" y="913"/>
                  <a:pt x="971" y="913"/>
                </a:cubicBezTo>
                <a:cubicBezTo>
                  <a:pt x="966" y="914"/>
                  <a:pt x="966" y="914"/>
                  <a:pt x="966" y="914"/>
                </a:cubicBezTo>
                <a:cubicBezTo>
                  <a:pt x="964" y="914"/>
                  <a:pt x="964" y="914"/>
                  <a:pt x="964" y="914"/>
                </a:cubicBezTo>
                <a:cubicBezTo>
                  <a:pt x="964" y="915"/>
                  <a:pt x="964" y="915"/>
                  <a:pt x="964" y="915"/>
                </a:cubicBezTo>
                <a:cubicBezTo>
                  <a:pt x="966" y="915"/>
                  <a:pt x="966" y="915"/>
                  <a:pt x="966" y="915"/>
                </a:cubicBezTo>
                <a:cubicBezTo>
                  <a:pt x="966" y="918"/>
                  <a:pt x="966" y="918"/>
                  <a:pt x="966" y="918"/>
                </a:cubicBezTo>
                <a:cubicBezTo>
                  <a:pt x="964" y="919"/>
                  <a:pt x="964" y="919"/>
                  <a:pt x="964" y="919"/>
                </a:cubicBezTo>
                <a:cubicBezTo>
                  <a:pt x="962" y="920"/>
                  <a:pt x="962" y="920"/>
                  <a:pt x="962" y="920"/>
                </a:cubicBezTo>
                <a:cubicBezTo>
                  <a:pt x="962" y="921"/>
                  <a:pt x="962" y="921"/>
                  <a:pt x="962" y="921"/>
                </a:cubicBezTo>
                <a:cubicBezTo>
                  <a:pt x="969" y="920"/>
                  <a:pt x="969" y="920"/>
                  <a:pt x="969" y="920"/>
                </a:cubicBezTo>
                <a:cubicBezTo>
                  <a:pt x="970" y="919"/>
                  <a:pt x="970" y="919"/>
                  <a:pt x="970" y="919"/>
                </a:cubicBezTo>
                <a:cubicBezTo>
                  <a:pt x="971" y="918"/>
                  <a:pt x="971" y="918"/>
                  <a:pt x="971" y="918"/>
                </a:cubicBezTo>
                <a:cubicBezTo>
                  <a:pt x="970" y="918"/>
                  <a:pt x="970" y="918"/>
                  <a:pt x="970" y="918"/>
                </a:cubicBezTo>
                <a:cubicBezTo>
                  <a:pt x="970" y="917"/>
                  <a:pt x="970" y="917"/>
                  <a:pt x="970" y="917"/>
                </a:cubicBezTo>
                <a:lnTo>
                  <a:pt x="970" y="914"/>
                </a:lnTo>
                <a:close/>
                <a:moveTo>
                  <a:pt x="962" y="833"/>
                </a:moveTo>
                <a:cubicBezTo>
                  <a:pt x="962" y="834"/>
                  <a:pt x="962" y="834"/>
                  <a:pt x="962" y="834"/>
                </a:cubicBezTo>
                <a:cubicBezTo>
                  <a:pt x="963" y="833"/>
                  <a:pt x="963" y="833"/>
                  <a:pt x="963" y="833"/>
                </a:cubicBezTo>
                <a:cubicBezTo>
                  <a:pt x="963" y="832"/>
                  <a:pt x="963" y="832"/>
                  <a:pt x="963" y="832"/>
                </a:cubicBezTo>
                <a:cubicBezTo>
                  <a:pt x="962" y="832"/>
                  <a:pt x="962" y="832"/>
                  <a:pt x="962" y="832"/>
                </a:cubicBezTo>
                <a:lnTo>
                  <a:pt x="962" y="833"/>
                </a:lnTo>
                <a:close/>
                <a:moveTo>
                  <a:pt x="972" y="872"/>
                </a:moveTo>
                <a:cubicBezTo>
                  <a:pt x="972" y="871"/>
                  <a:pt x="972" y="871"/>
                  <a:pt x="972" y="871"/>
                </a:cubicBezTo>
                <a:cubicBezTo>
                  <a:pt x="972" y="869"/>
                  <a:pt x="972" y="869"/>
                  <a:pt x="972" y="869"/>
                </a:cubicBezTo>
                <a:cubicBezTo>
                  <a:pt x="972" y="868"/>
                  <a:pt x="972" y="868"/>
                  <a:pt x="972" y="868"/>
                </a:cubicBezTo>
                <a:cubicBezTo>
                  <a:pt x="971" y="871"/>
                  <a:pt x="971" y="871"/>
                  <a:pt x="971" y="871"/>
                </a:cubicBezTo>
                <a:lnTo>
                  <a:pt x="972" y="872"/>
                </a:lnTo>
                <a:close/>
                <a:moveTo>
                  <a:pt x="384" y="303"/>
                </a:moveTo>
                <a:cubicBezTo>
                  <a:pt x="387" y="304"/>
                  <a:pt x="387" y="304"/>
                  <a:pt x="387" y="304"/>
                </a:cubicBezTo>
                <a:cubicBezTo>
                  <a:pt x="385" y="304"/>
                  <a:pt x="385" y="304"/>
                  <a:pt x="385" y="304"/>
                </a:cubicBezTo>
                <a:cubicBezTo>
                  <a:pt x="384" y="306"/>
                  <a:pt x="384" y="306"/>
                  <a:pt x="384" y="306"/>
                </a:cubicBezTo>
                <a:cubicBezTo>
                  <a:pt x="381" y="306"/>
                  <a:pt x="381" y="306"/>
                  <a:pt x="381" y="306"/>
                </a:cubicBezTo>
                <a:cubicBezTo>
                  <a:pt x="380" y="307"/>
                  <a:pt x="380" y="307"/>
                  <a:pt x="380" y="307"/>
                </a:cubicBezTo>
                <a:cubicBezTo>
                  <a:pt x="382" y="307"/>
                  <a:pt x="382" y="307"/>
                  <a:pt x="382" y="307"/>
                </a:cubicBezTo>
                <a:cubicBezTo>
                  <a:pt x="384" y="307"/>
                  <a:pt x="384" y="307"/>
                  <a:pt x="384" y="307"/>
                </a:cubicBezTo>
                <a:cubicBezTo>
                  <a:pt x="382" y="309"/>
                  <a:pt x="382" y="309"/>
                  <a:pt x="382" y="309"/>
                </a:cubicBezTo>
                <a:cubicBezTo>
                  <a:pt x="384" y="309"/>
                  <a:pt x="384" y="309"/>
                  <a:pt x="384" y="309"/>
                </a:cubicBezTo>
                <a:cubicBezTo>
                  <a:pt x="382" y="310"/>
                  <a:pt x="382" y="310"/>
                  <a:pt x="382" y="310"/>
                </a:cubicBezTo>
                <a:cubicBezTo>
                  <a:pt x="381" y="310"/>
                  <a:pt x="381" y="310"/>
                  <a:pt x="381" y="310"/>
                </a:cubicBezTo>
                <a:cubicBezTo>
                  <a:pt x="380" y="311"/>
                  <a:pt x="380" y="311"/>
                  <a:pt x="380" y="311"/>
                </a:cubicBezTo>
                <a:cubicBezTo>
                  <a:pt x="384" y="311"/>
                  <a:pt x="384" y="311"/>
                  <a:pt x="384" y="311"/>
                </a:cubicBezTo>
                <a:cubicBezTo>
                  <a:pt x="382" y="313"/>
                  <a:pt x="382" y="313"/>
                  <a:pt x="382" y="313"/>
                </a:cubicBezTo>
                <a:cubicBezTo>
                  <a:pt x="381" y="313"/>
                  <a:pt x="381" y="313"/>
                  <a:pt x="381" y="313"/>
                </a:cubicBezTo>
                <a:cubicBezTo>
                  <a:pt x="382" y="314"/>
                  <a:pt x="382" y="314"/>
                  <a:pt x="382" y="314"/>
                </a:cubicBezTo>
                <a:cubicBezTo>
                  <a:pt x="380" y="314"/>
                  <a:pt x="380" y="314"/>
                  <a:pt x="380" y="314"/>
                </a:cubicBezTo>
                <a:cubicBezTo>
                  <a:pt x="378" y="314"/>
                  <a:pt x="378" y="314"/>
                  <a:pt x="378" y="314"/>
                </a:cubicBezTo>
                <a:cubicBezTo>
                  <a:pt x="377" y="316"/>
                  <a:pt x="377" y="316"/>
                  <a:pt x="377" y="316"/>
                </a:cubicBezTo>
                <a:cubicBezTo>
                  <a:pt x="378" y="316"/>
                  <a:pt x="378" y="316"/>
                  <a:pt x="378" y="316"/>
                </a:cubicBezTo>
                <a:cubicBezTo>
                  <a:pt x="380" y="316"/>
                  <a:pt x="380" y="316"/>
                  <a:pt x="380" y="316"/>
                </a:cubicBezTo>
                <a:cubicBezTo>
                  <a:pt x="381" y="316"/>
                  <a:pt x="381" y="316"/>
                  <a:pt x="381" y="316"/>
                </a:cubicBezTo>
                <a:cubicBezTo>
                  <a:pt x="381" y="317"/>
                  <a:pt x="381" y="317"/>
                  <a:pt x="381" y="317"/>
                </a:cubicBezTo>
                <a:cubicBezTo>
                  <a:pt x="382" y="316"/>
                  <a:pt x="382" y="316"/>
                  <a:pt x="382" y="316"/>
                </a:cubicBezTo>
                <a:cubicBezTo>
                  <a:pt x="381" y="319"/>
                  <a:pt x="381" y="319"/>
                  <a:pt x="381" y="319"/>
                </a:cubicBezTo>
                <a:cubicBezTo>
                  <a:pt x="381" y="320"/>
                  <a:pt x="381" y="320"/>
                  <a:pt x="381" y="320"/>
                </a:cubicBezTo>
                <a:cubicBezTo>
                  <a:pt x="380" y="321"/>
                  <a:pt x="380" y="321"/>
                  <a:pt x="380" y="321"/>
                </a:cubicBezTo>
                <a:cubicBezTo>
                  <a:pt x="381" y="321"/>
                  <a:pt x="381" y="321"/>
                  <a:pt x="381" y="321"/>
                </a:cubicBezTo>
                <a:cubicBezTo>
                  <a:pt x="380" y="323"/>
                  <a:pt x="380" y="323"/>
                  <a:pt x="380" y="323"/>
                </a:cubicBezTo>
                <a:cubicBezTo>
                  <a:pt x="382" y="323"/>
                  <a:pt x="382" y="323"/>
                  <a:pt x="382" y="323"/>
                </a:cubicBezTo>
                <a:cubicBezTo>
                  <a:pt x="384" y="321"/>
                  <a:pt x="384" y="321"/>
                  <a:pt x="384" y="321"/>
                </a:cubicBezTo>
                <a:cubicBezTo>
                  <a:pt x="387" y="319"/>
                  <a:pt x="387" y="319"/>
                  <a:pt x="387" y="319"/>
                </a:cubicBezTo>
                <a:cubicBezTo>
                  <a:pt x="384" y="319"/>
                  <a:pt x="384" y="319"/>
                  <a:pt x="384" y="319"/>
                </a:cubicBezTo>
                <a:cubicBezTo>
                  <a:pt x="388" y="316"/>
                  <a:pt x="388" y="316"/>
                  <a:pt x="388" y="316"/>
                </a:cubicBezTo>
                <a:cubicBezTo>
                  <a:pt x="387" y="316"/>
                  <a:pt x="387" y="316"/>
                  <a:pt x="387" y="316"/>
                </a:cubicBezTo>
                <a:cubicBezTo>
                  <a:pt x="388" y="314"/>
                  <a:pt x="388" y="314"/>
                  <a:pt x="388" y="314"/>
                </a:cubicBezTo>
                <a:cubicBezTo>
                  <a:pt x="387" y="314"/>
                  <a:pt x="387" y="314"/>
                  <a:pt x="387" y="314"/>
                </a:cubicBezTo>
                <a:cubicBezTo>
                  <a:pt x="388" y="313"/>
                  <a:pt x="388" y="313"/>
                  <a:pt x="388" y="313"/>
                </a:cubicBezTo>
                <a:cubicBezTo>
                  <a:pt x="390" y="313"/>
                  <a:pt x="390" y="313"/>
                  <a:pt x="390" y="313"/>
                </a:cubicBezTo>
                <a:cubicBezTo>
                  <a:pt x="391" y="307"/>
                  <a:pt x="391" y="307"/>
                  <a:pt x="391" y="307"/>
                </a:cubicBezTo>
                <a:cubicBezTo>
                  <a:pt x="390" y="306"/>
                  <a:pt x="390" y="306"/>
                  <a:pt x="390" y="306"/>
                </a:cubicBezTo>
                <a:cubicBezTo>
                  <a:pt x="388" y="306"/>
                  <a:pt x="388" y="306"/>
                  <a:pt x="388" y="306"/>
                </a:cubicBezTo>
                <a:cubicBezTo>
                  <a:pt x="390" y="304"/>
                  <a:pt x="390" y="304"/>
                  <a:pt x="390" y="304"/>
                </a:cubicBezTo>
                <a:cubicBezTo>
                  <a:pt x="390" y="301"/>
                  <a:pt x="390" y="301"/>
                  <a:pt x="390" y="301"/>
                </a:cubicBezTo>
                <a:cubicBezTo>
                  <a:pt x="387" y="303"/>
                  <a:pt x="387" y="303"/>
                  <a:pt x="387" y="303"/>
                </a:cubicBezTo>
                <a:lnTo>
                  <a:pt x="384" y="303"/>
                </a:lnTo>
                <a:close/>
                <a:moveTo>
                  <a:pt x="928" y="817"/>
                </a:moveTo>
                <a:cubicBezTo>
                  <a:pt x="926" y="817"/>
                  <a:pt x="926" y="817"/>
                  <a:pt x="926" y="817"/>
                </a:cubicBezTo>
                <a:cubicBezTo>
                  <a:pt x="926" y="818"/>
                  <a:pt x="926" y="818"/>
                  <a:pt x="926" y="818"/>
                </a:cubicBezTo>
                <a:cubicBezTo>
                  <a:pt x="928" y="818"/>
                  <a:pt x="928" y="818"/>
                  <a:pt x="928" y="818"/>
                </a:cubicBezTo>
                <a:lnTo>
                  <a:pt x="928" y="817"/>
                </a:lnTo>
                <a:close/>
                <a:moveTo>
                  <a:pt x="3684" y="1281"/>
                </a:moveTo>
                <a:cubicBezTo>
                  <a:pt x="3685" y="1282"/>
                  <a:pt x="3685" y="1282"/>
                  <a:pt x="3685" y="1282"/>
                </a:cubicBezTo>
                <a:cubicBezTo>
                  <a:pt x="3686" y="1281"/>
                  <a:pt x="3686" y="1281"/>
                  <a:pt x="3686" y="1281"/>
                </a:cubicBezTo>
                <a:cubicBezTo>
                  <a:pt x="3686" y="1280"/>
                  <a:pt x="3686" y="1280"/>
                  <a:pt x="3686" y="1280"/>
                </a:cubicBezTo>
                <a:cubicBezTo>
                  <a:pt x="3685" y="1279"/>
                  <a:pt x="3685" y="1279"/>
                  <a:pt x="3685" y="1279"/>
                </a:cubicBezTo>
                <a:cubicBezTo>
                  <a:pt x="3684" y="1279"/>
                  <a:pt x="3684" y="1279"/>
                  <a:pt x="3684" y="1279"/>
                </a:cubicBezTo>
                <a:cubicBezTo>
                  <a:pt x="3684" y="1280"/>
                  <a:pt x="3684" y="1280"/>
                  <a:pt x="3684" y="1280"/>
                </a:cubicBezTo>
                <a:cubicBezTo>
                  <a:pt x="3683" y="1281"/>
                  <a:pt x="3683" y="1281"/>
                  <a:pt x="3683" y="1281"/>
                </a:cubicBezTo>
                <a:lnTo>
                  <a:pt x="3684" y="1281"/>
                </a:lnTo>
                <a:close/>
                <a:moveTo>
                  <a:pt x="3683" y="1265"/>
                </a:moveTo>
                <a:cubicBezTo>
                  <a:pt x="3682" y="1264"/>
                  <a:pt x="3682" y="1264"/>
                  <a:pt x="3682" y="1264"/>
                </a:cubicBezTo>
                <a:cubicBezTo>
                  <a:pt x="3682" y="1263"/>
                  <a:pt x="3682" y="1263"/>
                  <a:pt x="3682" y="1263"/>
                </a:cubicBezTo>
                <a:cubicBezTo>
                  <a:pt x="3681" y="1263"/>
                  <a:pt x="3681" y="1263"/>
                  <a:pt x="3681" y="1263"/>
                </a:cubicBezTo>
                <a:cubicBezTo>
                  <a:pt x="3681" y="1264"/>
                  <a:pt x="3681" y="1264"/>
                  <a:pt x="3681" y="1264"/>
                </a:cubicBezTo>
                <a:cubicBezTo>
                  <a:pt x="3681" y="1265"/>
                  <a:pt x="3681" y="1265"/>
                  <a:pt x="3681" y="1265"/>
                </a:cubicBezTo>
                <a:cubicBezTo>
                  <a:pt x="3682" y="1266"/>
                  <a:pt x="3682" y="1266"/>
                  <a:pt x="3682" y="1266"/>
                </a:cubicBezTo>
                <a:lnTo>
                  <a:pt x="3683" y="1265"/>
                </a:lnTo>
                <a:close/>
                <a:moveTo>
                  <a:pt x="3679" y="1321"/>
                </a:moveTo>
                <a:cubicBezTo>
                  <a:pt x="3680" y="1322"/>
                  <a:pt x="3680" y="1322"/>
                  <a:pt x="3680" y="1322"/>
                </a:cubicBezTo>
                <a:cubicBezTo>
                  <a:pt x="3680" y="1323"/>
                  <a:pt x="3680" y="1323"/>
                  <a:pt x="3680" y="1323"/>
                </a:cubicBezTo>
                <a:cubicBezTo>
                  <a:pt x="3681" y="1323"/>
                  <a:pt x="3681" y="1323"/>
                  <a:pt x="3681" y="1323"/>
                </a:cubicBezTo>
                <a:cubicBezTo>
                  <a:pt x="3681" y="1322"/>
                  <a:pt x="3681" y="1322"/>
                  <a:pt x="3681" y="1322"/>
                </a:cubicBezTo>
                <a:cubicBezTo>
                  <a:pt x="3681" y="1321"/>
                  <a:pt x="3681" y="1321"/>
                  <a:pt x="3681" y="1321"/>
                </a:cubicBezTo>
                <a:cubicBezTo>
                  <a:pt x="3680" y="1320"/>
                  <a:pt x="3680" y="1320"/>
                  <a:pt x="3680" y="1320"/>
                </a:cubicBezTo>
                <a:cubicBezTo>
                  <a:pt x="3679" y="1320"/>
                  <a:pt x="3679" y="1320"/>
                  <a:pt x="3679" y="1320"/>
                </a:cubicBezTo>
                <a:lnTo>
                  <a:pt x="3679" y="1321"/>
                </a:lnTo>
                <a:close/>
                <a:moveTo>
                  <a:pt x="3672" y="1314"/>
                </a:moveTo>
                <a:cubicBezTo>
                  <a:pt x="3671" y="1314"/>
                  <a:pt x="3671" y="1314"/>
                  <a:pt x="3671" y="1314"/>
                </a:cubicBezTo>
                <a:cubicBezTo>
                  <a:pt x="3671" y="1315"/>
                  <a:pt x="3671" y="1315"/>
                  <a:pt x="3671" y="1315"/>
                </a:cubicBezTo>
                <a:cubicBezTo>
                  <a:pt x="3671" y="1316"/>
                  <a:pt x="3671" y="1316"/>
                  <a:pt x="3671" y="1316"/>
                </a:cubicBezTo>
                <a:cubicBezTo>
                  <a:pt x="3673" y="1319"/>
                  <a:pt x="3673" y="1319"/>
                  <a:pt x="3673" y="1319"/>
                </a:cubicBezTo>
                <a:cubicBezTo>
                  <a:pt x="3674" y="1317"/>
                  <a:pt x="3674" y="1317"/>
                  <a:pt x="3674" y="1317"/>
                </a:cubicBezTo>
                <a:cubicBezTo>
                  <a:pt x="3674" y="1316"/>
                  <a:pt x="3674" y="1316"/>
                  <a:pt x="3674" y="1316"/>
                </a:cubicBezTo>
                <a:cubicBezTo>
                  <a:pt x="3673" y="1315"/>
                  <a:pt x="3673" y="1315"/>
                  <a:pt x="3673" y="1315"/>
                </a:cubicBezTo>
                <a:cubicBezTo>
                  <a:pt x="3673" y="1314"/>
                  <a:pt x="3673" y="1314"/>
                  <a:pt x="3673" y="1314"/>
                </a:cubicBezTo>
                <a:lnTo>
                  <a:pt x="3672" y="1314"/>
                </a:lnTo>
                <a:close/>
                <a:moveTo>
                  <a:pt x="3679" y="1269"/>
                </a:moveTo>
                <a:cubicBezTo>
                  <a:pt x="3679" y="1267"/>
                  <a:pt x="3679" y="1267"/>
                  <a:pt x="3679" y="1267"/>
                </a:cubicBezTo>
                <a:cubicBezTo>
                  <a:pt x="3678" y="1266"/>
                  <a:pt x="3678" y="1266"/>
                  <a:pt x="3678" y="1266"/>
                </a:cubicBezTo>
                <a:cubicBezTo>
                  <a:pt x="3677" y="1264"/>
                  <a:pt x="3677" y="1264"/>
                  <a:pt x="3677" y="1264"/>
                </a:cubicBezTo>
                <a:cubicBezTo>
                  <a:pt x="3675" y="1263"/>
                  <a:pt x="3675" y="1263"/>
                  <a:pt x="3675" y="1263"/>
                </a:cubicBezTo>
                <a:cubicBezTo>
                  <a:pt x="3674" y="1262"/>
                  <a:pt x="3674" y="1262"/>
                  <a:pt x="3674" y="1262"/>
                </a:cubicBezTo>
                <a:cubicBezTo>
                  <a:pt x="3674" y="1261"/>
                  <a:pt x="3674" y="1261"/>
                  <a:pt x="3674" y="1261"/>
                </a:cubicBezTo>
                <a:cubicBezTo>
                  <a:pt x="3673" y="1260"/>
                  <a:pt x="3673" y="1260"/>
                  <a:pt x="3673" y="1260"/>
                </a:cubicBezTo>
                <a:cubicBezTo>
                  <a:pt x="3672" y="1260"/>
                  <a:pt x="3672" y="1260"/>
                  <a:pt x="3672" y="1260"/>
                </a:cubicBezTo>
                <a:cubicBezTo>
                  <a:pt x="3672" y="1262"/>
                  <a:pt x="3672" y="1262"/>
                  <a:pt x="3672" y="1262"/>
                </a:cubicBezTo>
                <a:cubicBezTo>
                  <a:pt x="3673" y="1263"/>
                  <a:pt x="3673" y="1263"/>
                  <a:pt x="3673" y="1263"/>
                </a:cubicBezTo>
                <a:cubicBezTo>
                  <a:pt x="3674" y="1263"/>
                  <a:pt x="3674" y="1263"/>
                  <a:pt x="3674" y="1263"/>
                </a:cubicBezTo>
                <a:cubicBezTo>
                  <a:pt x="3674" y="1269"/>
                  <a:pt x="3674" y="1269"/>
                  <a:pt x="3674" y="1269"/>
                </a:cubicBezTo>
                <a:lnTo>
                  <a:pt x="3679" y="1269"/>
                </a:lnTo>
                <a:close/>
                <a:moveTo>
                  <a:pt x="3670" y="1004"/>
                </a:moveTo>
                <a:cubicBezTo>
                  <a:pt x="3671" y="1005"/>
                  <a:pt x="3671" y="1005"/>
                  <a:pt x="3671" y="1005"/>
                </a:cubicBezTo>
                <a:cubicBezTo>
                  <a:pt x="3674" y="1005"/>
                  <a:pt x="3674" y="1005"/>
                  <a:pt x="3674" y="1005"/>
                </a:cubicBezTo>
                <a:cubicBezTo>
                  <a:pt x="3677" y="1008"/>
                  <a:pt x="3677" y="1008"/>
                  <a:pt x="3677" y="1008"/>
                </a:cubicBezTo>
                <a:cubicBezTo>
                  <a:pt x="3678" y="1010"/>
                  <a:pt x="3678" y="1010"/>
                  <a:pt x="3678" y="1010"/>
                </a:cubicBezTo>
                <a:cubicBezTo>
                  <a:pt x="3679" y="1010"/>
                  <a:pt x="3679" y="1010"/>
                  <a:pt x="3679" y="1010"/>
                </a:cubicBezTo>
                <a:cubicBezTo>
                  <a:pt x="3679" y="1009"/>
                  <a:pt x="3679" y="1009"/>
                  <a:pt x="3679" y="1009"/>
                </a:cubicBezTo>
                <a:cubicBezTo>
                  <a:pt x="3679" y="1007"/>
                  <a:pt x="3679" y="1007"/>
                  <a:pt x="3679" y="1007"/>
                </a:cubicBezTo>
                <a:cubicBezTo>
                  <a:pt x="3677" y="1004"/>
                  <a:pt x="3677" y="1004"/>
                  <a:pt x="3677" y="1004"/>
                </a:cubicBezTo>
                <a:cubicBezTo>
                  <a:pt x="3675" y="1003"/>
                  <a:pt x="3675" y="1003"/>
                  <a:pt x="3675" y="1003"/>
                </a:cubicBezTo>
                <a:cubicBezTo>
                  <a:pt x="3674" y="1004"/>
                  <a:pt x="3674" y="1004"/>
                  <a:pt x="3674" y="1004"/>
                </a:cubicBezTo>
                <a:cubicBezTo>
                  <a:pt x="3671" y="1004"/>
                  <a:pt x="3671" y="1004"/>
                  <a:pt x="3671" y="1004"/>
                </a:cubicBezTo>
                <a:lnTo>
                  <a:pt x="3670" y="1004"/>
                </a:lnTo>
                <a:close/>
                <a:moveTo>
                  <a:pt x="394" y="283"/>
                </a:moveTo>
                <a:cubicBezTo>
                  <a:pt x="391" y="287"/>
                  <a:pt x="391" y="287"/>
                  <a:pt x="391" y="287"/>
                </a:cubicBezTo>
                <a:cubicBezTo>
                  <a:pt x="391" y="288"/>
                  <a:pt x="391" y="288"/>
                  <a:pt x="391" y="288"/>
                </a:cubicBezTo>
                <a:cubicBezTo>
                  <a:pt x="393" y="288"/>
                  <a:pt x="393" y="288"/>
                  <a:pt x="393" y="288"/>
                </a:cubicBezTo>
                <a:cubicBezTo>
                  <a:pt x="388" y="290"/>
                  <a:pt x="388" y="290"/>
                  <a:pt x="388" y="290"/>
                </a:cubicBezTo>
                <a:cubicBezTo>
                  <a:pt x="385" y="293"/>
                  <a:pt x="385" y="293"/>
                  <a:pt x="385" y="293"/>
                </a:cubicBezTo>
                <a:cubicBezTo>
                  <a:pt x="388" y="293"/>
                  <a:pt x="388" y="293"/>
                  <a:pt x="388" y="293"/>
                </a:cubicBezTo>
                <a:cubicBezTo>
                  <a:pt x="391" y="291"/>
                  <a:pt x="391" y="291"/>
                  <a:pt x="391" y="291"/>
                </a:cubicBezTo>
                <a:cubicBezTo>
                  <a:pt x="394" y="288"/>
                  <a:pt x="394" y="288"/>
                  <a:pt x="394" y="288"/>
                </a:cubicBezTo>
                <a:cubicBezTo>
                  <a:pt x="395" y="288"/>
                  <a:pt x="395" y="288"/>
                  <a:pt x="395" y="288"/>
                </a:cubicBezTo>
                <a:cubicBezTo>
                  <a:pt x="397" y="288"/>
                  <a:pt x="397" y="288"/>
                  <a:pt x="397" y="288"/>
                </a:cubicBezTo>
                <a:cubicBezTo>
                  <a:pt x="395" y="287"/>
                  <a:pt x="395" y="287"/>
                  <a:pt x="395" y="287"/>
                </a:cubicBezTo>
                <a:cubicBezTo>
                  <a:pt x="398" y="287"/>
                  <a:pt x="398" y="287"/>
                  <a:pt x="398" y="287"/>
                </a:cubicBezTo>
                <a:cubicBezTo>
                  <a:pt x="398" y="286"/>
                  <a:pt x="398" y="286"/>
                  <a:pt x="398" y="286"/>
                </a:cubicBezTo>
                <a:cubicBezTo>
                  <a:pt x="400" y="281"/>
                  <a:pt x="400" y="281"/>
                  <a:pt x="400" y="281"/>
                </a:cubicBezTo>
                <a:cubicBezTo>
                  <a:pt x="401" y="280"/>
                  <a:pt x="401" y="280"/>
                  <a:pt x="401" y="280"/>
                </a:cubicBezTo>
                <a:cubicBezTo>
                  <a:pt x="401" y="283"/>
                  <a:pt x="401" y="283"/>
                  <a:pt x="401" y="283"/>
                </a:cubicBezTo>
                <a:cubicBezTo>
                  <a:pt x="404" y="278"/>
                  <a:pt x="404" y="278"/>
                  <a:pt x="404" y="278"/>
                </a:cubicBezTo>
                <a:cubicBezTo>
                  <a:pt x="398" y="278"/>
                  <a:pt x="398" y="278"/>
                  <a:pt x="398" y="278"/>
                </a:cubicBezTo>
                <a:lnTo>
                  <a:pt x="394" y="283"/>
                </a:lnTo>
                <a:close/>
                <a:moveTo>
                  <a:pt x="3644" y="1314"/>
                </a:moveTo>
                <a:cubicBezTo>
                  <a:pt x="3645" y="1315"/>
                  <a:pt x="3645" y="1315"/>
                  <a:pt x="3645" y="1315"/>
                </a:cubicBezTo>
                <a:cubicBezTo>
                  <a:pt x="3648" y="1319"/>
                  <a:pt x="3648" y="1319"/>
                  <a:pt x="3648" y="1319"/>
                </a:cubicBezTo>
                <a:cubicBezTo>
                  <a:pt x="3651" y="1321"/>
                  <a:pt x="3651" y="1321"/>
                  <a:pt x="3651" y="1321"/>
                </a:cubicBezTo>
                <a:cubicBezTo>
                  <a:pt x="3652" y="1322"/>
                  <a:pt x="3652" y="1322"/>
                  <a:pt x="3652" y="1322"/>
                </a:cubicBezTo>
                <a:cubicBezTo>
                  <a:pt x="3653" y="1323"/>
                  <a:pt x="3653" y="1323"/>
                  <a:pt x="3653" y="1323"/>
                </a:cubicBezTo>
                <a:cubicBezTo>
                  <a:pt x="3655" y="1323"/>
                  <a:pt x="3655" y="1323"/>
                  <a:pt x="3655" y="1323"/>
                </a:cubicBezTo>
                <a:cubicBezTo>
                  <a:pt x="3656" y="1325"/>
                  <a:pt x="3656" y="1325"/>
                  <a:pt x="3656" y="1325"/>
                </a:cubicBezTo>
                <a:cubicBezTo>
                  <a:pt x="3657" y="1325"/>
                  <a:pt x="3657" y="1325"/>
                  <a:pt x="3657" y="1325"/>
                </a:cubicBezTo>
                <a:cubicBezTo>
                  <a:pt x="3658" y="1325"/>
                  <a:pt x="3658" y="1325"/>
                  <a:pt x="3658" y="1325"/>
                </a:cubicBezTo>
                <a:cubicBezTo>
                  <a:pt x="3659" y="1326"/>
                  <a:pt x="3659" y="1326"/>
                  <a:pt x="3659" y="1326"/>
                </a:cubicBezTo>
                <a:cubicBezTo>
                  <a:pt x="3660" y="1326"/>
                  <a:pt x="3660" y="1326"/>
                  <a:pt x="3660" y="1326"/>
                </a:cubicBezTo>
                <a:cubicBezTo>
                  <a:pt x="3660" y="1327"/>
                  <a:pt x="3660" y="1327"/>
                  <a:pt x="3660" y="1327"/>
                </a:cubicBezTo>
                <a:cubicBezTo>
                  <a:pt x="3661" y="1327"/>
                  <a:pt x="3661" y="1327"/>
                  <a:pt x="3661" y="1327"/>
                </a:cubicBezTo>
                <a:cubicBezTo>
                  <a:pt x="3661" y="1328"/>
                  <a:pt x="3661" y="1328"/>
                  <a:pt x="3661" y="1328"/>
                </a:cubicBezTo>
                <a:cubicBezTo>
                  <a:pt x="3662" y="1328"/>
                  <a:pt x="3662" y="1328"/>
                  <a:pt x="3662" y="1328"/>
                </a:cubicBezTo>
                <a:cubicBezTo>
                  <a:pt x="3663" y="1328"/>
                  <a:pt x="3663" y="1328"/>
                  <a:pt x="3663" y="1328"/>
                </a:cubicBezTo>
                <a:cubicBezTo>
                  <a:pt x="3664" y="1329"/>
                  <a:pt x="3664" y="1329"/>
                  <a:pt x="3664" y="1329"/>
                </a:cubicBezTo>
                <a:cubicBezTo>
                  <a:pt x="3666" y="1329"/>
                  <a:pt x="3666" y="1329"/>
                  <a:pt x="3666" y="1329"/>
                </a:cubicBezTo>
                <a:cubicBezTo>
                  <a:pt x="3666" y="1330"/>
                  <a:pt x="3666" y="1330"/>
                  <a:pt x="3666" y="1330"/>
                </a:cubicBezTo>
                <a:cubicBezTo>
                  <a:pt x="3668" y="1330"/>
                  <a:pt x="3668" y="1330"/>
                  <a:pt x="3668" y="1330"/>
                </a:cubicBezTo>
                <a:cubicBezTo>
                  <a:pt x="3668" y="1331"/>
                  <a:pt x="3668" y="1331"/>
                  <a:pt x="3668" y="1331"/>
                </a:cubicBezTo>
                <a:cubicBezTo>
                  <a:pt x="3669" y="1331"/>
                  <a:pt x="3669" y="1331"/>
                  <a:pt x="3669" y="1331"/>
                </a:cubicBezTo>
                <a:cubicBezTo>
                  <a:pt x="3669" y="1330"/>
                  <a:pt x="3669" y="1330"/>
                  <a:pt x="3669" y="1330"/>
                </a:cubicBezTo>
                <a:cubicBezTo>
                  <a:pt x="3670" y="1330"/>
                  <a:pt x="3670" y="1330"/>
                  <a:pt x="3670" y="1330"/>
                </a:cubicBezTo>
                <a:cubicBezTo>
                  <a:pt x="3670" y="1328"/>
                  <a:pt x="3670" y="1328"/>
                  <a:pt x="3670" y="1328"/>
                </a:cubicBezTo>
                <a:cubicBezTo>
                  <a:pt x="3668" y="1327"/>
                  <a:pt x="3668" y="1327"/>
                  <a:pt x="3668" y="1327"/>
                </a:cubicBezTo>
                <a:cubicBezTo>
                  <a:pt x="3667" y="1327"/>
                  <a:pt x="3667" y="1327"/>
                  <a:pt x="3667" y="1327"/>
                </a:cubicBezTo>
                <a:cubicBezTo>
                  <a:pt x="3666" y="1326"/>
                  <a:pt x="3666" y="1326"/>
                  <a:pt x="3666" y="1326"/>
                </a:cubicBezTo>
                <a:cubicBezTo>
                  <a:pt x="3663" y="1323"/>
                  <a:pt x="3663" y="1323"/>
                  <a:pt x="3663" y="1323"/>
                </a:cubicBezTo>
                <a:cubicBezTo>
                  <a:pt x="3661" y="1323"/>
                  <a:pt x="3661" y="1323"/>
                  <a:pt x="3661" y="1323"/>
                </a:cubicBezTo>
                <a:cubicBezTo>
                  <a:pt x="3659" y="1322"/>
                  <a:pt x="3659" y="1322"/>
                  <a:pt x="3659" y="1322"/>
                </a:cubicBezTo>
                <a:cubicBezTo>
                  <a:pt x="3659" y="1321"/>
                  <a:pt x="3659" y="1321"/>
                  <a:pt x="3659" y="1321"/>
                </a:cubicBezTo>
                <a:cubicBezTo>
                  <a:pt x="3658" y="1321"/>
                  <a:pt x="3658" y="1321"/>
                  <a:pt x="3658" y="1321"/>
                </a:cubicBezTo>
                <a:cubicBezTo>
                  <a:pt x="3657" y="1320"/>
                  <a:pt x="3657" y="1320"/>
                  <a:pt x="3657" y="1320"/>
                </a:cubicBezTo>
                <a:cubicBezTo>
                  <a:pt x="3656" y="1319"/>
                  <a:pt x="3656" y="1319"/>
                  <a:pt x="3656" y="1319"/>
                </a:cubicBezTo>
                <a:cubicBezTo>
                  <a:pt x="3655" y="1319"/>
                  <a:pt x="3655" y="1319"/>
                  <a:pt x="3655" y="1319"/>
                </a:cubicBezTo>
                <a:cubicBezTo>
                  <a:pt x="3654" y="1317"/>
                  <a:pt x="3654" y="1317"/>
                  <a:pt x="3654" y="1317"/>
                </a:cubicBezTo>
                <a:cubicBezTo>
                  <a:pt x="3654" y="1315"/>
                  <a:pt x="3654" y="1315"/>
                  <a:pt x="3654" y="1315"/>
                </a:cubicBezTo>
                <a:cubicBezTo>
                  <a:pt x="3653" y="1315"/>
                  <a:pt x="3653" y="1315"/>
                  <a:pt x="3653" y="1315"/>
                </a:cubicBezTo>
                <a:cubicBezTo>
                  <a:pt x="3651" y="1312"/>
                  <a:pt x="3651" y="1312"/>
                  <a:pt x="3651" y="1312"/>
                </a:cubicBezTo>
                <a:cubicBezTo>
                  <a:pt x="3649" y="1312"/>
                  <a:pt x="3649" y="1312"/>
                  <a:pt x="3649" y="1312"/>
                </a:cubicBezTo>
                <a:cubicBezTo>
                  <a:pt x="3648" y="1311"/>
                  <a:pt x="3648" y="1311"/>
                  <a:pt x="3648" y="1311"/>
                </a:cubicBezTo>
                <a:cubicBezTo>
                  <a:pt x="3648" y="1310"/>
                  <a:pt x="3648" y="1310"/>
                  <a:pt x="3648" y="1310"/>
                </a:cubicBezTo>
                <a:cubicBezTo>
                  <a:pt x="3646" y="1310"/>
                  <a:pt x="3646" y="1310"/>
                  <a:pt x="3646" y="1310"/>
                </a:cubicBezTo>
                <a:cubicBezTo>
                  <a:pt x="3644" y="1308"/>
                  <a:pt x="3644" y="1308"/>
                  <a:pt x="3644" y="1308"/>
                </a:cubicBezTo>
                <a:cubicBezTo>
                  <a:pt x="3643" y="1308"/>
                  <a:pt x="3643" y="1308"/>
                  <a:pt x="3643" y="1308"/>
                </a:cubicBezTo>
                <a:cubicBezTo>
                  <a:pt x="3641" y="1307"/>
                  <a:pt x="3641" y="1307"/>
                  <a:pt x="3641" y="1307"/>
                </a:cubicBezTo>
                <a:cubicBezTo>
                  <a:pt x="3641" y="1309"/>
                  <a:pt x="3641" y="1309"/>
                  <a:pt x="3641" y="1309"/>
                </a:cubicBezTo>
                <a:cubicBezTo>
                  <a:pt x="3641" y="1310"/>
                  <a:pt x="3641" y="1310"/>
                  <a:pt x="3641" y="1310"/>
                </a:cubicBezTo>
                <a:cubicBezTo>
                  <a:pt x="3643" y="1312"/>
                  <a:pt x="3643" y="1312"/>
                  <a:pt x="3643" y="1312"/>
                </a:cubicBezTo>
                <a:lnTo>
                  <a:pt x="3644" y="1314"/>
                </a:lnTo>
                <a:close/>
                <a:moveTo>
                  <a:pt x="3670" y="987"/>
                </a:moveTo>
                <a:cubicBezTo>
                  <a:pt x="3671" y="985"/>
                  <a:pt x="3671" y="985"/>
                  <a:pt x="3671" y="985"/>
                </a:cubicBezTo>
                <a:cubicBezTo>
                  <a:pt x="3671" y="984"/>
                  <a:pt x="3671" y="984"/>
                  <a:pt x="3671" y="984"/>
                </a:cubicBezTo>
                <a:cubicBezTo>
                  <a:pt x="3672" y="983"/>
                  <a:pt x="3672" y="983"/>
                  <a:pt x="3672" y="983"/>
                </a:cubicBezTo>
                <a:cubicBezTo>
                  <a:pt x="3672" y="982"/>
                  <a:pt x="3672" y="982"/>
                  <a:pt x="3672" y="982"/>
                </a:cubicBezTo>
                <a:cubicBezTo>
                  <a:pt x="3671" y="983"/>
                  <a:pt x="3671" y="983"/>
                  <a:pt x="3671" y="983"/>
                </a:cubicBezTo>
                <a:cubicBezTo>
                  <a:pt x="3670" y="983"/>
                  <a:pt x="3670" y="983"/>
                  <a:pt x="3670" y="983"/>
                </a:cubicBezTo>
                <a:cubicBezTo>
                  <a:pt x="3669" y="983"/>
                  <a:pt x="3669" y="983"/>
                  <a:pt x="3669" y="983"/>
                </a:cubicBezTo>
                <a:cubicBezTo>
                  <a:pt x="3669" y="984"/>
                  <a:pt x="3669" y="984"/>
                  <a:pt x="3669" y="984"/>
                </a:cubicBezTo>
                <a:cubicBezTo>
                  <a:pt x="3668" y="985"/>
                  <a:pt x="3668" y="985"/>
                  <a:pt x="3668" y="985"/>
                </a:cubicBezTo>
                <a:cubicBezTo>
                  <a:pt x="3668" y="986"/>
                  <a:pt x="3668" y="986"/>
                  <a:pt x="3668" y="986"/>
                </a:cubicBezTo>
                <a:cubicBezTo>
                  <a:pt x="3669" y="986"/>
                  <a:pt x="3669" y="986"/>
                  <a:pt x="3669" y="986"/>
                </a:cubicBezTo>
                <a:lnTo>
                  <a:pt x="3670" y="987"/>
                </a:lnTo>
                <a:close/>
                <a:moveTo>
                  <a:pt x="3670" y="1208"/>
                </a:moveTo>
                <a:cubicBezTo>
                  <a:pt x="3669" y="1209"/>
                  <a:pt x="3669" y="1209"/>
                  <a:pt x="3669" y="1209"/>
                </a:cubicBezTo>
                <a:cubicBezTo>
                  <a:pt x="3670" y="1209"/>
                  <a:pt x="3670" y="1209"/>
                  <a:pt x="3670" y="1209"/>
                </a:cubicBezTo>
                <a:cubicBezTo>
                  <a:pt x="3671" y="1209"/>
                  <a:pt x="3671" y="1209"/>
                  <a:pt x="3671" y="1209"/>
                </a:cubicBezTo>
                <a:cubicBezTo>
                  <a:pt x="3672" y="1209"/>
                  <a:pt x="3672" y="1209"/>
                  <a:pt x="3672" y="1209"/>
                </a:cubicBezTo>
                <a:cubicBezTo>
                  <a:pt x="3671" y="1208"/>
                  <a:pt x="3671" y="1208"/>
                  <a:pt x="3671" y="1208"/>
                </a:cubicBezTo>
                <a:lnTo>
                  <a:pt x="3670" y="1208"/>
                </a:lnTo>
                <a:close/>
                <a:moveTo>
                  <a:pt x="358" y="347"/>
                </a:moveTo>
                <a:cubicBezTo>
                  <a:pt x="360" y="347"/>
                  <a:pt x="360" y="347"/>
                  <a:pt x="360" y="347"/>
                </a:cubicBezTo>
                <a:cubicBezTo>
                  <a:pt x="360" y="350"/>
                  <a:pt x="360" y="350"/>
                  <a:pt x="360" y="350"/>
                </a:cubicBezTo>
                <a:cubicBezTo>
                  <a:pt x="360" y="352"/>
                  <a:pt x="360" y="352"/>
                  <a:pt x="360" y="352"/>
                </a:cubicBezTo>
                <a:cubicBezTo>
                  <a:pt x="361" y="356"/>
                  <a:pt x="361" y="356"/>
                  <a:pt x="361" y="356"/>
                </a:cubicBezTo>
                <a:cubicBezTo>
                  <a:pt x="362" y="356"/>
                  <a:pt x="362" y="356"/>
                  <a:pt x="362" y="356"/>
                </a:cubicBezTo>
                <a:cubicBezTo>
                  <a:pt x="364" y="354"/>
                  <a:pt x="364" y="354"/>
                  <a:pt x="364" y="354"/>
                </a:cubicBezTo>
                <a:cubicBezTo>
                  <a:pt x="362" y="354"/>
                  <a:pt x="362" y="354"/>
                  <a:pt x="362" y="354"/>
                </a:cubicBezTo>
                <a:cubicBezTo>
                  <a:pt x="361" y="353"/>
                  <a:pt x="361" y="353"/>
                  <a:pt x="361" y="353"/>
                </a:cubicBezTo>
                <a:cubicBezTo>
                  <a:pt x="361" y="350"/>
                  <a:pt x="361" y="350"/>
                  <a:pt x="361" y="350"/>
                </a:cubicBezTo>
                <a:cubicBezTo>
                  <a:pt x="362" y="347"/>
                  <a:pt x="362" y="347"/>
                  <a:pt x="362" y="347"/>
                </a:cubicBezTo>
                <a:cubicBezTo>
                  <a:pt x="361" y="347"/>
                  <a:pt x="361" y="347"/>
                  <a:pt x="361" y="347"/>
                </a:cubicBezTo>
                <a:cubicBezTo>
                  <a:pt x="362" y="346"/>
                  <a:pt x="362" y="346"/>
                  <a:pt x="362" y="346"/>
                </a:cubicBezTo>
                <a:cubicBezTo>
                  <a:pt x="364" y="344"/>
                  <a:pt x="364" y="344"/>
                  <a:pt x="364" y="344"/>
                </a:cubicBezTo>
                <a:cubicBezTo>
                  <a:pt x="367" y="344"/>
                  <a:pt x="367" y="344"/>
                  <a:pt x="367" y="344"/>
                </a:cubicBezTo>
                <a:cubicBezTo>
                  <a:pt x="367" y="343"/>
                  <a:pt x="367" y="343"/>
                  <a:pt x="367" y="343"/>
                </a:cubicBezTo>
                <a:cubicBezTo>
                  <a:pt x="365" y="343"/>
                  <a:pt x="365" y="343"/>
                  <a:pt x="365" y="343"/>
                </a:cubicBezTo>
                <a:cubicBezTo>
                  <a:pt x="361" y="343"/>
                  <a:pt x="361" y="343"/>
                  <a:pt x="361" y="343"/>
                </a:cubicBezTo>
                <a:cubicBezTo>
                  <a:pt x="360" y="343"/>
                  <a:pt x="360" y="343"/>
                  <a:pt x="360" y="343"/>
                </a:cubicBezTo>
                <a:cubicBezTo>
                  <a:pt x="358" y="344"/>
                  <a:pt x="358" y="344"/>
                  <a:pt x="358" y="344"/>
                </a:cubicBezTo>
                <a:cubicBezTo>
                  <a:pt x="361" y="344"/>
                  <a:pt x="361" y="344"/>
                  <a:pt x="361" y="344"/>
                </a:cubicBezTo>
                <a:cubicBezTo>
                  <a:pt x="360" y="346"/>
                  <a:pt x="360" y="346"/>
                  <a:pt x="360" y="346"/>
                </a:cubicBezTo>
                <a:lnTo>
                  <a:pt x="358" y="347"/>
                </a:lnTo>
                <a:close/>
                <a:moveTo>
                  <a:pt x="394" y="337"/>
                </a:moveTo>
                <a:cubicBezTo>
                  <a:pt x="393" y="333"/>
                  <a:pt x="393" y="333"/>
                  <a:pt x="393" y="333"/>
                </a:cubicBezTo>
                <a:cubicBezTo>
                  <a:pt x="391" y="333"/>
                  <a:pt x="391" y="333"/>
                  <a:pt x="391" y="333"/>
                </a:cubicBezTo>
                <a:cubicBezTo>
                  <a:pt x="391" y="334"/>
                  <a:pt x="391" y="334"/>
                  <a:pt x="391" y="334"/>
                </a:cubicBezTo>
                <a:cubicBezTo>
                  <a:pt x="390" y="337"/>
                  <a:pt x="390" y="337"/>
                  <a:pt x="390" y="337"/>
                </a:cubicBezTo>
                <a:cubicBezTo>
                  <a:pt x="391" y="337"/>
                  <a:pt x="391" y="337"/>
                  <a:pt x="391" y="337"/>
                </a:cubicBezTo>
                <a:cubicBezTo>
                  <a:pt x="391" y="341"/>
                  <a:pt x="391" y="341"/>
                  <a:pt x="391" y="341"/>
                </a:cubicBezTo>
                <a:cubicBezTo>
                  <a:pt x="394" y="340"/>
                  <a:pt x="394" y="340"/>
                  <a:pt x="394" y="340"/>
                </a:cubicBezTo>
                <a:cubicBezTo>
                  <a:pt x="393" y="339"/>
                  <a:pt x="393" y="339"/>
                  <a:pt x="393" y="339"/>
                </a:cubicBezTo>
                <a:cubicBezTo>
                  <a:pt x="394" y="339"/>
                  <a:pt x="394" y="339"/>
                  <a:pt x="394" y="339"/>
                </a:cubicBezTo>
                <a:lnTo>
                  <a:pt x="394" y="337"/>
                </a:lnTo>
                <a:close/>
                <a:moveTo>
                  <a:pt x="382" y="286"/>
                </a:moveTo>
                <a:cubicBezTo>
                  <a:pt x="381" y="286"/>
                  <a:pt x="381" y="286"/>
                  <a:pt x="381" y="286"/>
                </a:cubicBezTo>
                <a:cubicBezTo>
                  <a:pt x="382" y="284"/>
                  <a:pt x="382" y="284"/>
                  <a:pt x="382" y="284"/>
                </a:cubicBezTo>
                <a:cubicBezTo>
                  <a:pt x="384" y="286"/>
                  <a:pt x="384" y="286"/>
                  <a:pt x="384" y="286"/>
                </a:cubicBezTo>
                <a:cubicBezTo>
                  <a:pt x="387" y="287"/>
                  <a:pt x="387" y="287"/>
                  <a:pt x="387" y="287"/>
                </a:cubicBezTo>
                <a:cubicBezTo>
                  <a:pt x="390" y="287"/>
                  <a:pt x="390" y="287"/>
                  <a:pt x="390" y="287"/>
                </a:cubicBezTo>
                <a:cubicBezTo>
                  <a:pt x="391" y="284"/>
                  <a:pt x="391" y="284"/>
                  <a:pt x="391" y="284"/>
                </a:cubicBezTo>
                <a:cubicBezTo>
                  <a:pt x="390" y="284"/>
                  <a:pt x="390" y="284"/>
                  <a:pt x="390" y="284"/>
                </a:cubicBezTo>
                <a:cubicBezTo>
                  <a:pt x="388" y="284"/>
                  <a:pt x="388" y="284"/>
                  <a:pt x="388" y="284"/>
                </a:cubicBezTo>
                <a:cubicBezTo>
                  <a:pt x="387" y="283"/>
                  <a:pt x="387" y="283"/>
                  <a:pt x="387" y="283"/>
                </a:cubicBezTo>
                <a:cubicBezTo>
                  <a:pt x="385" y="281"/>
                  <a:pt x="385" y="281"/>
                  <a:pt x="385" y="281"/>
                </a:cubicBezTo>
                <a:cubicBezTo>
                  <a:pt x="388" y="283"/>
                  <a:pt x="388" y="283"/>
                  <a:pt x="388" y="283"/>
                </a:cubicBezTo>
                <a:cubicBezTo>
                  <a:pt x="390" y="283"/>
                  <a:pt x="390" y="283"/>
                  <a:pt x="390" y="283"/>
                </a:cubicBezTo>
                <a:cubicBezTo>
                  <a:pt x="391" y="283"/>
                  <a:pt x="391" y="283"/>
                  <a:pt x="391" y="283"/>
                </a:cubicBezTo>
                <a:cubicBezTo>
                  <a:pt x="391" y="281"/>
                  <a:pt x="391" y="281"/>
                  <a:pt x="391" y="281"/>
                </a:cubicBezTo>
                <a:cubicBezTo>
                  <a:pt x="393" y="281"/>
                  <a:pt x="393" y="281"/>
                  <a:pt x="393" y="281"/>
                </a:cubicBezTo>
                <a:cubicBezTo>
                  <a:pt x="394" y="281"/>
                  <a:pt x="394" y="281"/>
                  <a:pt x="394" y="281"/>
                </a:cubicBezTo>
                <a:cubicBezTo>
                  <a:pt x="394" y="280"/>
                  <a:pt x="394" y="280"/>
                  <a:pt x="394" y="280"/>
                </a:cubicBezTo>
                <a:cubicBezTo>
                  <a:pt x="391" y="280"/>
                  <a:pt x="391" y="280"/>
                  <a:pt x="391" y="280"/>
                </a:cubicBezTo>
                <a:cubicBezTo>
                  <a:pt x="390" y="280"/>
                  <a:pt x="390" y="280"/>
                  <a:pt x="390" y="280"/>
                </a:cubicBezTo>
                <a:cubicBezTo>
                  <a:pt x="387" y="281"/>
                  <a:pt x="387" y="281"/>
                  <a:pt x="387" y="281"/>
                </a:cubicBezTo>
                <a:cubicBezTo>
                  <a:pt x="388" y="280"/>
                  <a:pt x="388" y="280"/>
                  <a:pt x="388" y="280"/>
                </a:cubicBezTo>
                <a:cubicBezTo>
                  <a:pt x="391" y="278"/>
                  <a:pt x="391" y="278"/>
                  <a:pt x="391" y="278"/>
                </a:cubicBezTo>
                <a:cubicBezTo>
                  <a:pt x="387" y="278"/>
                  <a:pt x="387" y="278"/>
                  <a:pt x="387" y="278"/>
                </a:cubicBezTo>
                <a:cubicBezTo>
                  <a:pt x="385" y="278"/>
                  <a:pt x="385" y="278"/>
                  <a:pt x="385" y="278"/>
                </a:cubicBezTo>
                <a:cubicBezTo>
                  <a:pt x="384" y="280"/>
                  <a:pt x="384" y="280"/>
                  <a:pt x="384" y="280"/>
                </a:cubicBezTo>
                <a:cubicBezTo>
                  <a:pt x="384" y="278"/>
                  <a:pt x="384" y="278"/>
                  <a:pt x="384" y="278"/>
                </a:cubicBezTo>
                <a:cubicBezTo>
                  <a:pt x="382" y="278"/>
                  <a:pt x="382" y="278"/>
                  <a:pt x="382" y="278"/>
                </a:cubicBezTo>
                <a:cubicBezTo>
                  <a:pt x="381" y="280"/>
                  <a:pt x="381" y="280"/>
                  <a:pt x="381" y="280"/>
                </a:cubicBezTo>
                <a:cubicBezTo>
                  <a:pt x="381" y="281"/>
                  <a:pt x="381" y="281"/>
                  <a:pt x="381" y="281"/>
                </a:cubicBezTo>
                <a:cubicBezTo>
                  <a:pt x="380" y="281"/>
                  <a:pt x="380" y="281"/>
                  <a:pt x="380" y="281"/>
                </a:cubicBezTo>
                <a:cubicBezTo>
                  <a:pt x="380" y="280"/>
                  <a:pt x="380" y="280"/>
                  <a:pt x="380" y="280"/>
                </a:cubicBezTo>
                <a:cubicBezTo>
                  <a:pt x="378" y="281"/>
                  <a:pt x="378" y="281"/>
                  <a:pt x="378" y="281"/>
                </a:cubicBezTo>
                <a:cubicBezTo>
                  <a:pt x="377" y="283"/>
                  <a:pt x="377" y="283"/>
                  <a:pt x="377" y="283"/>
                </a:cubicBezTo>
                <a:cubicBezTo>
                  <a:pt x="378" y="283"/>
                  <a:pt x="378" y="283"/>
                  <a:pt x="378" y="283"/>
                </a:cubicBezTo>
                <a:cubicBezTo>
                  <a:pt x="378" y="284"/>
                  <a:pt x="378" y="284"/>
                  <a:pt x="378" y="284"/>
                </a:cubicBezTo>
                <a:cubicBezTo>
                  <a:pt x="380" y="286"/>
                  <a:pt x="380" y="286"/>
                  <a:pt x="380" y="286"/>
                </a:cubicBezTo>
                <a:cubicBezTo>
                  <a:pt x="378" y="286"/>
                  <a:pt x="378" y="286"/>
                  <a:pt x="378" y="286"/>
                </a:cubicBezTo>
                <a:cubicBezTo>
                  <a:pt x="378" y="287"/>
                  <a:pt x="378" y="287"/>
                  <a:pt x="378" y="287"/>
                </a:cubicBezTo>
                <a:cubicBezTo>
                  <a:pt x="378" y="288"/>
                  <a:pt x="378" y="288"/>
                  <a:pt x="378" y="288"/>
                </a:cubicBezTo>
                <a:cubicBezTo>
                  <a:pt x="380" y="288"/>
                  <a:pt x="380" y="288"/>
                  <a:pt x="380" y="288"/>
                </a:cubicBezTo>
                <a:cubicBezTo>
                  <a:pt x="381" y="287"/>
                  <a:pt x="381" y="287"/>
                  <a:pt x="381" y="287"/>
                </a:cubicBezTo>
                <a:lnTo>
                  <a:pt x="382" y="286"/>
                </a:lnTo>
                <a:close/>
                <a:moveTo>
                  <a:pt x="374" y="304"/>
                </a:moveTo>
                <a:cubicBezTo>
                  <a:pt x="377" y="301"/>
                  <a:pt x="377" y="301"/>
                  <a:pt x="377" y="301"/>
                </a:cubicBezTo>
                <a:cubicBezTo>
                  <a:pt x="380" y="297"/>
                  <a:pt x="380" y="297"/>
                  <a:pt x="380" y="297"/>
                </a:cubicBezTo>
                <a:cubicBezTo>
                  <a:pt x="382" y="294"/>
                  <a:pt x="382" y="294"/>
                  <a:pt x="382" y="294"/>
                </a:cubicBezTo>
                <a:cubicBezTo>
                  <a:pt x="385" y="288"/>
                  <a:pt x="385" y="288"/>
                  <a:pt x="385" y="288"/>
                </a:cubicBezTo>
                <a:cubicBezTo>
                  <a:pt x="384" y="287"/>
                  <a:pt x="384" y="287"/>
                  <a:pt x="384" y="287"/>
                </a:cubicBezTo>
                <a:cubicBezTo>
                  <a:pt x="382" y="287"/>
                  <a:pt x="382" y="287"/>
                  <a:pt x="382" y="287"/>
                </a:cubicBezTo>
                <a:cubicBezTo>
                  <a:pt x="381" y="288"/>
                  <a:pt x="381" y="288"/>
                  <a:pt x="381" y="288"/>
                </a:cubicBezTo>
                <a:cubicBezTo>
                  <a:pt x="380" y="288"/>
                  <a:pt x="380" y="288"/>
                  <a:pt x="380" y="288"/>
                </a:cubicBezTo>
                <a:cubicBezTo>
                  <a:pt x="378" y="290"/>
                  <a:pt x="378" y="290"/>
                  <a:pt x="378" y="290"/>
                </a:cubicBezTo>
                <a:cubicBezTo>
                  <a:pt x="380" y="290"/>
                  <a:pt x="380" y="290"/>
                  <a:pt x="380" y="290"/>
                </a:cubicBezTo>
                <a:cubicBezTo>
                  <a:pt x="378" y="291"/>
                  <a:pt x="378" y="291"/>
                  <a:pt x="378" y="291"/>
                </a:cubicBezTo>
                <a:cubicBezTo>
                  <a:pt x="378" y="293"/>
                  <a:pt x="378" y="293"/>
                  <a:pt x="378" y="293"/>
                </a:cubicBezTo>
                <a:cubicBezTo>
                  <a:pt x="377" y="294"/>
                  <a:pt x="377" y="294"/>
                  <a:pt x="377" y="294"/>
                </a:cubicBezTo>
                <a:cubicBezTo>
                  <a:pt x="375" y="296"/>
                  <a:pt x="375" y="296"/>
                  <a:pt x="375" y="296"/>
                </a:cubicBezTo>
                <a:cubicBezTo>
                  <a:pt x="377" y="296"/>
                  <a:pt x="377" y="296"/>
                  <a:pt x="377" y="296"/>
                </a:cubicBezTo>
                <a:cubicBezTo>
                  <a:pt x="375" y="297"/>
                  <a:pt x="375" y="297"/>
                  <a:pt x="375" y="297"/>
                </a:cubicBezTo>
                <a:cubicBezTo>
                  <a:pt x="377" y="297"/>
                  <a:pt x="377" y="297"/>
                  <a:pt x="377" y="297"/>
                </a:cubicBezTo>
                <a:cubicBezTo>
                  <a:pt x="378" y="297"/>
                  <a:pt x="378" y="297"/>
                  <a:pt x="378" y="297"/>
                </a:cubicBezTo>
                <a:cubicBezTo>
                  <a:pt x="375" y="300"/>
                  <a:pt x="375" y="300"/>
                  <a:pt x="375" y="300"/>
                </a:cubicBezTo>
                <a:lnTo>
                  <a:pt x="374" y="304"/>
                </a:lnTo>
                <a:close/>
                <a:moveTo>
                  <a:pt x="388" y="298"/>
                </a:moveTo>
                <a:cubicBezTo>
                  <a:pt x="388" y="300"/>
                  <a:pt x="388" y="300"/>
                  <a:pt x="388" y="300"/>
                </a:cubicBezTo>
                <a:cubicBezTo>
                  <a:pt x="391" y="300"/>
                  <a:pt x="391" y="300"/>
                  <a:pt x="391" y="300"/>
                </a:cubicBezTo>
                <a:cubicBezTo>
                  <a:pt x="394" y="298"/>
                  <a:pt x="394" y="298"/>
                  <a:pt x="394" y="298"/>
                </a:cubicBezTo>
                <a:cubicBezTo>
                  <a:pt x="394" y="297"/>
                  <a:pt x="394" y="297"/>
                  <a:pt x="394" y="297"/>
                </a:cubicBezTo>
                <a:cubicBezTo>
                  <a:pt x="395" y="296"/>
                  <a:pt x="395" y="296"/>
                  <a:pt x="395" y="296"/>
                </a:cubicBezTo>
                <a:cubicBezTo>
                  <a:pt x="397" y="297"/>
                  <a:pt x="397" y="297"/>
                  <a:pt x="397" y="297"/>
                </a:cubicBezTo>
                <a:cubicBezTo>
                  <a:pt x="398" y="297"/>
                  <a:pt x="398" y="297"/>
                  <a:pt x="398" y="297"/>
                </a:cubicBezTo>
                <a:cubicBezTo>
                  <a:pt x="398" y="294"/>
                  <a:pt x="398" y="294"/>
                  <a:pt x="398" y="294"/>
                </a:cubicBezTo>
                <a:cubicBezTo>
                  <a:pt x="398" y="293"/>
                  <a:pt x="398" y="293"/>
                  <a:pt x="398" y="293"/>
                </a:cubicBezTo>
                <a:cubicBezTo>
                  <a:pt x="394" y="293"/>
                  <a:pt x="394" y="293"/>
                  <a:pt x="394" y="293"/>
                </a:cubicBezTo>
                <a:cubicBezTo>
                  <a:pt x="391" y="293"/>
                  <a:pt x="391" y="293"/>
                  <a:pt x="391" y="293"/>
                </a:cubicBezTo>
                <a:cubicBezTo>
                  <a:pt x="391" y="294"/>
                  <a:pt x="391" y="294"/>
                  <a:pt x="391" y="294"/>
                </a:cubicBezTo>
                <a:cubicBezTo>
                  <a:pt x="390" y="296"/>
                  <a:pt x="390" y="296"/>
                  <a:pt x="390" y="296"/>
                </a:cubicBezTo>
                <a:cubicBezTo>
                  <a:pt x="391" y="296"/>
                  <a:pt x="391" y="296"/>
                  <a:pt x="391" y="296"/>
                </a:cubicBezTo>
                <a:cubicBezTo>
                  <a:pt x="390" y="297"/>
                  <a:pt x="390" y="297"/>
                  <a:pt x="390" y="297"/>
                </a:cubicBezTo>
                <a:lnTo>
                  <a:pt x="388" y="298"/>
                </a:lnTo>
                <a:close/>
                <a:moveTo>
                  <a:pt x="3627" y="1203"/>
                </a:moveTo>
                <a:cubicBezTo>
                  <a:pt x="3628" y="1206"/>
                  <a:pt x="3628" y="1206"/>
                  <a:pt x="3628" y="1206"/>
                </a:cubicBezTo>
                <a:cubicBezTo>
                  <a:pt x="3630" y="1206"/>
                  <a:pt x="3630" y="1206"/>
                  <a:pt x="3630" y="1206"/>
                </a:cubicBezTo>
                <a:cubicBezTo>
                  <a:pt x="3631" y="1208"/>
                  <a:pt x="3631" y="1208"/>
                  <a:pt x="3631" y="1208"/>
                </a:cubicBezTo>
                <a:cubicBezTo>
                  <a:pt x="3635" y="1209"/>
                  <a:pt x="3635" y="1209"/>
                  <a:pt x="3635" y="1209"/>
                </a:cubicBezTo>
                <a:cubicBezTo>
                  <a:pt x="3636" y="1209"/>
                  <a:pt x="3636" y="1209"/>
                  <a:pt x="3636" y="1209"/>
                </a:cubicBezTo>
                <a:cubicBezTo>
                  <a:pt x="3635" y="1208"/>
                  <a:pt x="3635" y="1208"/>
                  <a:pt x="3635" y="1208"/>
                </a:cubicBezTo>
                <a:cubicBezTo>
                  <a:pt x="3634" y="1207"/>
                  <a:pt x="3634" y="1207"/>
                  <a:pt x="3634" y="1207"/>
                </a:cubicBezTo>
                <a:cubicBezTo>
                  <a:pt x="3633" y="1206"/>
                  <a:pt x="3633" y="1206"/>
                  <a:pt x="3633" y="1206"/>
                </a:cubicBezTo>
                <a:cubicBezTo>
                  <a:pt x="3628" y="1203"/>
                  <a:pt x="3628" y="1203"/>
                  <a:pt x="3628" y="1203"/>
                </a:cubicBezTo>
                <a:lnTo>
                  <a:pt x="3627" y="1203"/>
                </a:lnTo>
                <a:close/>
                <a:moveTo>
                  <a:pt x="3693" y="1293"/>
                </a:moveTo>
                <a:cubicBezTo>
                  <a:pt x="3692" y="1291"/>
                  <a:pt x="3692" y="1291"/>
                  <a:pt x="3692" y="1291"/>
                </a:cubicBezTo>
                <a:cubicBezTo>
                  <a:pt x="3692" y="1290"/>
                  <a:pt x="3692" y="1290"/>
                  <a:pt x="3692" y="1290"/>
                </a:cubicBezTo>
                <a:cubicBezTo>
                  <a:pt x="3691" y="1290"/>
                  <a:pt x="3691" y="1290"/>
                  <a:pt x="3691" y="1290"/>
                </a:cubicBezTo>
                <a:cubicBezTo>
                  <a:pt x="3691" y="1292"/>
                  <a:pt x="3691" y="1292"/>
                  <a:pt x="3691" y="1292"/>
                </a:cubicBezTo>
                <a:cubicBezTo>
                  <a:pt x="3692" y="1293"/>
                  <a:pt x="3692" y="1293"/>
                  <a:pt x="3692" y="1293"/>
                </a:cubicBezTo>
                <a:lnTo>
                  <a:pt x="3693" y="1293"/>
                </a:lnTo>
                <a:close/>
                <a:moveTo>
                  <a:pt x="1274" y="1150"/>
                </a:moveTo>
                <a:cubicBezTo>
                  <a:pt x="1274" y="1147"/>
                  <a:pt x="1274" y="1147"/>
                  <a:pt x="1274" y="1147"/>
                </a:cubicBezTo>
                <a:cubicBezTo>
                  <a:pt x="1273" y="1141"/>
                  <a:pt x="1273" y="1141"/>
                  <a:pt x="1273" y="1141"/>
                </a:cubicBezTo>
                <a:cubicBezTo>
                  <a:pt x="1270" y="1137"/>
                  <a:pt x="1270" y="1137"/>
                  <a:pt x="1270" y="1137"/>
                </a:cubicBezTo>
                <a:cubicBezTo>
                  <a:pt x="1268" y="1136"/>
                  <a:pt x="1268" y="1136"/>
                  <a:pt x="1268" y="1136"/>
                </a:cubicBezTo>
                <a:cubicBezTo>
                  <a:pt x="1264" y="1134"/>
                  <a:pt x="1264" y="1134"/>
                  <a:pt x="1264" y="1134"/>
                </a:cubicBezTo>
                <a:cubicBezTo>
                  <a:pt x="1261" y="1134"/>
                  <a:pt x="1261" y="1134"/>
                  <a:pt x="1261" y="1134"/>
                </a:cubicBezTo>
                <a:cubicBezTo>
                  <a:pt x="1257" y="1134"/>
                  <a:pt x="1257" y="1134"/>
                  <a:pt x="1257" y="1134"/>
                </a:cubicBezTo>
                <a:cubicBezTo>
                  <a:pt x="1254" y="1134"/>
                  <a:pt x="1254" y="1134"/>
                  <a:pt x="1254" y="1134"/>
                </a:cubicBezTo>
                <a:cubicBezTo>
                  <a:pt x="1253" y="1133"/>
                  <a:pt x="1253" y="1133"/>
                  <a:pt x="1253" y="1133"/>
                </a:cubicBezTo>
                <a:cubicBezTo>
                  <a:pt x="1250" y="1131"/>
                  <a:pt x="1250" y="1131"/>
                  <a:pt x="1250" y="1131"/>
                </a:cubicBezTo>
                <a:cubicBezTo>
                  <a:pt x="1247" y="1130"/>
                  <a:pt x="1247" y="1130"/>
                  <a:pt x="1247" y="1130"/>
                </a:cubicBezTo>
                <a:cubicBezTo>
                  <a:pt x="1244" y="1128"/>
                  <a:pt x="1244" y="1128"/>
                  <a:pt x="1244" y="1128"/>
                </a:cubicBezTo>
                <a:cubicBezTo>
                  <a:pt x="1241" y="1126"/>
                  <a:pt x="1241" y="1126"/>
                  <a:pt x="1241" y="1126"/>
                </a:cubicBezTo>
                <a:cubicBezTo>
                  <a:pt x="1237" y="1121"/>
                  <a:pt x="1237" y="1121"/>
                  <a:pt x="1237" y="1121"/>
                </a:cubicBezTo>
                <a:cubicBezTo>
                  <a:pt x="1234" y="1117"/>
                  <a:pt x="1234" y="1117"/>
                  <a:pt x="1234" y="1117"/>
                </a:cubicBezTo>
                <a:cubicBezTo>
                  <a:pt x="1231" y="1116"/>
                  <a:pt x="1231" y="1116"/>
                  <a:pt x="1231" y="1116"/>
                </a:cubicBezTo>
                <a:cubicBezTo>
                  <a:pt x="1228" y="1114"/>
                  <a:pt x="1228" y="1114"/>
                  <a:pt x="1228" y="1114"/>
                </a:cubicBezTo>
                <a:cubicBezTo>
                  <a:pt x="1221" y="1107"/>
                  <a:pt x="1221" y="1107"/>
                  <a:pt x="1221" y="1107"/>
                </a:cubicBezTo>
                <a:cubicBezTo>
                  <a:pt x="1217" y="1106"/>
                  <a:pt x="1217" y="1106"/>
                  <a:pt x="1217" y="1106"/>
                </a:cubicBezTo>
                <a:cubicBezTo>
                  <a:pt x="1211" y="1103"/>
                  <a:pt x="1211" y="1103"/>
                  <a:pt x="1211" y="1103"/>
                </a:cubicBezTo>
                <a:cubicBezTo>
                  <a:pt x="1207" y="1103"/>
                  <a:pt x="1207" y="1103"/>
                  <a:pt x="1207" y="1103"/>
                </a:cubicBezTo>
                <a:cubicBezTo>
                  <a:pt x="1202" y="1104"/>
                  <a:pt x="1202" y="1104"/>
                  <a:pt x="1202" y="1104"/>
                </a:cubicBezTo>
                <a:cubicBezTo>
                  <a:pt x="1200" y="1104"/>
                  <a:pt x="1200" y="1104"/>
                  <a:pt x="1200" y="1104"/>
                </a:cubicBezTo>
                <a:cubicBezTo>
                  <a:pt x="1198" y="1106"/>
                  <a:pt x="1198" y="1106"/>
                  <a:pt x="1198" y="1106"/>
                </a:cubicBezTo>
                <a:cubicBezTo>
                  <a:pt x="1197" y="1106"/>
                  <a:pt x="1197" y="1106"/>
                  <a:pt x="1197" y="1106"/>
                </a:cubicBezTo>
                <a:cubicBezTo>
                  <a:pt x="1194" y="1104"/>
                  <a:pt x="1194" y="1104"/>
                  <a:pt x="1194" y="1104"/>
                </a:cubicBezTo>
                <a:cubicBezTo>
                  <a:pt x="1191" y="1103"/>
                  <a:pt x="1191" y="1103"/>
                  <a:pt x="1191" y="1103"/>
                </a:cubicBezTo>
                <a:cubicBezTo>
                  <a:pt x="1190" y="1103"/>
                  <a:pt x="1190" y="1103"/>
                  <a:pt x="1190" y="1103"/>
                </a:cubicBezTo>
                <a:cubicBezTo>
                  <a:pt x="1187" y="1103"/>
                  <a:pt x="1187" y="1103"/>
                  <a:pt x="1187" y="1103"/>
                </a:cubicBezTo>
                <a:cubicBezTo>
                  <a:pt x="1184" y="1101"/>
                  <a:pt x="1184" y="1101"/>
                  <a:pt x="1184" y="1101"/>
                </a:cubicBezTo>
                <a:cubicBezTo>
                  <a:pt x="1181" y="1100"/>
                  <a:pt x="1181" y="1100"/>
                  <a:pt x="1181" y="1100"/>
                </a:cubicBezTo>
                <a:cubicBezTo>
                  <a:pt x="1175" y="1097"/>
                  <a:pt x="1175" y="1097"/>
                  <a:pt x="1175" y="1097"/>
                </a:cubicBezTo>
                <a:cubicBezTo>
                  <a:pt x="1174" y="1097"/>
                  <a:pt x="1174" y="1097"/>
                  <a:pt x="1174" y="1097"/>
                </a:cubicBezTo>
                <a:cubicBezTo>
                  <a:pt x="1172" y="1098"/>
                  <a:pt x="1172" y="1098"/>
                  <a:pt x="1172" y="1098"/>
                </a:cubicBezTo>
                <a:cubicBezTo>
                  <a:pt x="1169" y="1098"/>
                  <a:pt x="1169" y="1098"/>
                  <a:pt x="1169" y="1098"/>
                </a:cubicBezTo>
                <a:cubicBezTo>
                  <a:pt x="1168" y="1100"/>
                  <a:pt x="1168" y="1100"/>
                  <a:pt x="1168" y="1100"/>
                </a:cubicBezTo>
                <a:cubicBezTo>
                  <a:pt x="1167" y="1101"/>
                  <a:pt x="1167" y="1101"/>
                  <a:pt x="1167" y="1101"/>
                </a:cubicBezTo>
                <a:cubicBezTo>
                  <a:pt x="1167" y="1100"/>
                  <a:pt x="1167" y="1100"/>
                  <a:pt x="1167" y="1100"/>
                </a:cubicBezTo>
                <a:cubicBezTo>
                  <a:pt x="1165" y="1101"/>
                  <a:pt x="1165" y="1101"/>
                  <a:pt x="1165" y="1101"/>
                </a:cubicBezTo>
                <a:cubicBezTo>
                  <a:pt x="1164" y="1104"/>
                  <a:pt x="1164" y="1104"/>
                  <a:pt x="1164" y="1104"/>
                </a:cubicBezTo>
                <a:cubicBezTo>
                  <a:pt x="1164" y="1103"/>
                  <a:pt x="1164" y="1103"/>
                  <a:pt x="1164" y="1103"/>
                </a:cubicBezTo>
                <a:cubicBezTo>
                  <a:pt x="1162" y="1103"/>
                  <a:pt x="1162" y="1103"/>
                  <a:pt x="1162" y="1103"/>
                </a:cubicBezTo>
                <a:cubicBezTo>
                  <a:pt x="1164" y="1101"/>
                  <a:pt x="1164" y="1101"/>
                  <a:pt x="1164" y="1101"/>
                </a:cubicBezTo>
                <a:cubicBezTo>
                  <a:pt x="1165" y="1100"/>
                  <a:pt x="1165" y="1100"/>
                  <a:pt x="1165" y="1100"/>
                </a:cubicBezTo>
                <a:cubicBezTo>
                  <a:pt x="1165" y="1098"/>
                  <a:pt x="1165" y="1098"/>
                  <a:pt x="1165" y="1098"/>
                </a:cubicBezTo>
                <a:cubicBezTo>
                  <a:pt x="1164" y="1098"/>
                  <a:pt x="1164" y="1098"/>
                  <a:pt x="1164" y="1098"/>
                </a:cubicBezTo>
                <a:cubicBezTo>
                  <a:pt x="1161" y="1100"/>
                  <a:pt x="1161" y="1100"/>
                  <a:pt x="1161" y="1100"/>
                </a:cubicBezTo>
                <a:cubicBezTo>
                  <a:pt x="1161" y="1103"/>
                  <a:pt x="1161" y="1103"/>
                  <a:pt x="1161" y="1103"/>
                </a:cubicBezTo>
                <a:cubicBezTo>
                  <a:pt x="1159" y="1106"/>
                  <a:pt x="1159" y="1106"/>
                  <a:pt x="1159" y="1106"/>
                </a:cubicBezTo>
                <a:cubicBezTo>
                  <a:pt x="1158" y="1107"/>
                  <a:pt x="1158" y="1107"/>
                  <a:pt x="1158" y="1107"/>
                </a:cubicBezTo>
                <a:cubicBezTo>
                  <a:pt x="1157" y="1110"/>
                  <a:pt x="1157" y="1110"/>
                  <a:pt x="1157" y="1110"/>
                </a:cubicBezTo>
                <a:cubicBezTo>
                  <a:pt x="1157" y="1108"/>
                  <a:pt x="1157" y="1108"/>
                  <a:pt x="1157" y="1108"/>
                </a:cubicBezTo>
                <a:cubicBezTo>
                  <a:pt x="1158" y="1106"/>
                  <a:pt x="1158" y="1106"/>
                  <a:pt x="1158" y="1106"/>
                </a:cubicBezTo>
                <a:cubicBezTo>
                  <a:pt x="1158" y="1103"/>
                  <a:pt x="1158" y="1103"/>
                  <a:pt x="1158" y="1103"/>
                </a:cubicBezTo>
                <a:cubicBezTo>
                  <a:pt x="1158" y="1100"/>
                  <a:pt x="1158" y="1100"/>
                  <a:pt x="1158" y="1100"/>
                </a:cubicBezTo>
                <a:cubicBezTo>
                  <a:pt x="1161" y="1097"/>
                  <a:pt x="1161" y="1097"/>
                  <a:pt x="1161" y="1097"/>
                </a:cubicBezTo>
                <a:cubicBezTo>
                  <a:pt x="1161" y="1096"/>
                  <a:pt x="1161" y="1096"/>
                  <a:pt x="1161" y="1096"/>
                </a:cubicBezTo>
                <a:cubicBezTo>
                  <a:pt x="1159" y="1094"/>
                  <a:pt x="1159" y="1094"/>
                  <a:pt x="1159" y="1094"/>
                </a:cubicBezTo>
                <a:cubicBezTo>
                  <a:pt x="1158" y="1094"/>
                  <a:pt x="1158" y="1094"/>
                  <a:pt x="1158" y="1094"/>
                </a:cubicBezTo>
                <a:cubicBezTo>
                  <a:pt x="1159" y="1091"/>
                  <a:pt x="1159" y="1091"/>
                  <a:pt x="1159" y="1091"/>
                </a:cubicBezTo>
                <a:cubicBezTo>
                  <a:pt x="1159" y="1090"/>
                  <a:pt x="1159" y="1090"/>
                  <a:pt x="1159" y="1090"/>
                </a:cubicBezTo>
                <a:cubicBezTo>
                  <a:pt x="1158" y="1090"/>
                  <a:pt x="1158" y="1090"/>
                  <a:pt x="1158" y="1090"/>
                </a:cubicBezTo>
                <a:cubicBezTo>
                  <a:pt x="1158" y="1088"/>
                  <a:pt x="1158" y="1088"/>
                  <a:pt x="1158" y="1088"/>
                </a:cubicBezTo>
                <a:cubicBezTo>
                  <a:pt x="1157" y="1090"/>
                  <a:pt x="1157" y="1090"/>
                  <a:pt x="1157" y="1090"/>
                </a:cubicBezTo>
                <a:cubicBezTo>
                  <a:pt x="1155" y="1090"/>
                  <a:pt x="1155" y="1090"/>
                  <a:pt x="1155" y="1090"/>
                </a:cubicBezTo>
                <a:cubicBezTo>
                  <a:pt x="1157" y="1088"/>
                  <a:pt x="1157" y="1088"/>
                  <a:pt x="1157" y="1088"/>
                </a:cubicBezTo>
                <a:cubicBezTo>
                  <a:pt x="1155" y="1088"/>
                  <a:pt x="1155" y="1088"/>
                  <a:pt x="1155" y="1088"/>
                </a:cubicBezTo>
                <a:cubicBezTo>
                  <a:pt x="1155" y="1087"/>
                  <a:pt x="1155" y="1087"/>
                  <a:pt x="1155" y="1087"/>
                </a:cubicBezTo>
                <a:cubicBezTo>
                  <a:pt x="1154" y="1087"/>
                  <a:pt x="1154" y="1087"/>
                  <a:pt x="1154" y="1087"/>
                </a:cubicBezTo>
                <a:cubicBezTo>
                  <a:pt x="1152" y="1085"/>
                  <a:pt x="1152" y="1085"/>
                  <a:pt x="1152" y="1085"/>
                </a:cubicBezTo>
                <a:cubicBezTo>
                  <a:pt x="1151" y="1085"/>
                  <a:pt x="1151" y="1085"/>
                  <a:pt x="1151" y="1085"/>
                </a:cubicBezTo>
                <a:cubicBezTo>
                  <a:pt x="1151" y="1087"/>
                  <a:pt x="1151" y="1087"/>
                  <a:pt x="1151" y="1087"/>
                </a:cubicBezTo>
                <a:cubicBezTo>
                  <a:pt x="1149" y="1088"/>
                  <a:pt x="1149" y="1088"/>
                  <a:pt x="1149" y="1088"/>
                </a:cubicBezTo>
                <a:cubicBezTo>
                  <a:pt x="1149" y="1085"/>
                  <a:pt x="1149" y="1085"/>
                  <a:pt x="1149" y="1085"/>
                </a:cubicBezTo>
                <a:cubicBezTo>
                  <a:pt x="1149" y="1084"/>
                  <a:pt x="1149" y="1084"/>
                  <a:pt x="1149" y="1084"/>
                </a:cubicBezTo>
                <a:cubicBezTo>
                  <a:pt x="1148" y="1085"/>
                  <a:pt x="1148" y="1085"/>
                  <a:pt x="1148" y="1085"/>
                </a:cubicBezTo>
                <a:cubicBezTo>
                  <a:pt x="1148" y="1084"/>
                  <a:pt x="1148" y="1084"/>
                  <a:pt x="1148" y="1084"/>
                </a:cubicBezTo>
                <a:cubicBezTo>
                  <a:pt x="1148" y="1083"/>
                  <a:pt x="1148" y="1083"/>
                  <a:pt x="1148" y="1083"/>
                </a:cubicBezTo>
                <a:cubicBezTo>
                  <a:pt x="1147" y="1084"/>
                  <a:pt x="1147" y="1084"/>
                  <a:pt x="1147" y="1084"/>
                </a:cubicBezTo>
                <a:cubicBezTo>
                  <a:pt x="1147" y="1083"/>
                  <a:pt x="1147" y="1083"/>
                  <a:pt x="1147" y="1083"/>
                </a:cubicBezTo>
                <a:cubicBezTo>
                  <a:pt x="1145" y="1084"/>
                  <a:pt x="1145" y="1084"/>
                  <a:pt x="1145" y="1084"/>
                </a:cubicBezTo>
                <a:cubicBezTo>
                  <a:pt x="1145" y="1081"/>
                  <a:pt x="1145" y="1081"/>
                  <a:pt x="1145" y="1081"/>
                </a:cubicBezTo>
                <a:cubicBezTo>
                  <a:pt x="1144" y="1083"/>
                  <a:pt x="1144" y="1083"/>
                  <a:pt x="1144" y="1083"/>
                </a:cubicBezTo>
                <a:cubicBezTo>
                  <a:pt x="1142" y="1081"/>
                  <a:pt x="1142" y="1081"/>
                  <a:pt x="1142" y="1081"/>
                </a:cubicBezTo>
                <a:cubicBezTo>
                  <a:pt x="1141" y="1080"/>
                  <a:pt x="1141" y="1080"/>
                  <a:pt x="1141" y="1080"/>
                </a:cubicBezTo>
                <a:cubicBezTo>
                  <a:pt x="1139" y="1081"/>
                  <a:pt x="1139" y="1081"/>
                  <a:pt x="1139" y="1081"/>
                </a:cubicBezTo>
                <a:cubicBezTo>
                  <a:pt x="1139" y="1080"/>
                  <a:pt x="1139" y="1080"/>
                  <a:pt x="1139" y="1080"/>
                </a:cubicBezTo>
                <a:cubicBezTo>
                  <a:pt x="1139" y="1078"/>
                  <a:pt x="1139" y="1078"/>
                  <a:pt x="1139" y="1078"/>
                </a:cubicBezTo>
                <a:cubicBezTo>
                  <a:pt x="1138" y="1080"/>
                  <a:pt x="1138" y="1080"/>
                  <a:pt x="1138" y="1080"/>
                </a:cubicBezTo>
                <a:cubicBezTo>
                  <a:pt x="1136" y="1080"/>
                  <a:pt x="1136" y="1080"/>
                  <a:pt x="1136" y="1080"/>
                </a:cubicBezTo>
                <a:cubicBezTo>
                  <a:pt x="1136" y="1078"/>
                  <a:pt x="1136" y="1078"/>
                  <a:pt x="1136" y="1078"/>
                </a:cubicBezTo>
                <a:cubicBezTo>
                  <a:pt x="1135" y="1078"/>
                  <a:pt x="1135" y="1078"/>
                  <a:pt x="1135" y="1078"/>
                </a:cubicBezTo>
                <a:cubicBezTo>
                  <a:pt x="1134" y="1078"/>
                  <a:pt x="1134" y="1078"/>
                  <a:pt x="1134" y="1078"/>
                </a:cubicBezTo>
                <a:cubicBezTo>
                  <a:pt x="1134" y="1077"/>
                  <a:pt x="1134" y="1077"/>
                  <a:pt x="1134" y="1077"/>
                </a:cubicBezTo>
                <a:cubicBezTo>
                  <a:pt x="1132" y="1077"/>
                  <a:pt x="1132" y="1077"/>
                  <a:pt x="1132" y="1077"/>
                </a:cubicBezTo>
                <a:cubicBezTo>
                  <a:pt x="1132" y="1075"/>
                  <a:pt x="1132" y="1075"/>
                  <a:pt x="1132" y="1075"/>
                </a:cubicBezTo>
                <a:cubicBezTo>
                  <a:pt x="1131" y="1074"/>
                  <a:pt x="1131" y="1074"/>
                  <a:pt x="1131" y="1074"/>
                </a:cubicBezTo>
                <a:cubicBezTo>
                  <a:pt x="1129" y="1077"/>
                  <a:pt x="1129" y="1077"/>
                  <a:pt x="1129" y="1077"/>
                </a:cubicBezTo>
                <a:cubicBezTo>
                  <a:pt x="1129" y="1075"/>
                  <a:pt x="1129" y="1075"/>
                  <a:pt x="1129" y="1075"/>
                </a:cubicBezTo>
                <a:cubicBezTo>
                  <a:pt x="1128" y="1075"/>
                  <a:pt x="1128" y="1075"/>
                  <a:pt x="1128" y="1075"/>
                </a:cubicBezTo>
                <a:cubicBezTo>
                  <a:pt x="1128" y="1074"/>
                  <a:pt x="1128" y="1074"/>
                  <a:pt x="1128" y="1074"/>
                </a:cubicBezTo>
                <a:cubicBezTo>
                  <a:pt x="1126" y="1075"/>
                  <a:pt x="1126" y="1075"/>
                  <a:pt x="1126" y="1075"/>
                </a:cubicBezTo>
                <a:cubicBezTo>
                  <a:pt x="1126" y="1074"/>
                  <a:pt x="1126" y="1074"/>
                  <a:pt x="1126" y="1074"/>
                </a:cubicBezTo>
                <a:cubicBezTo>
                  <a:pt x="1124" y="1073"/>
                  <a:pt x="1124" y="1073"/>
                  <a:pt x="1124" y="1073"/>
                </a:cubicBezTo>
                <a:cubicBezTo>
                  <a:pt x="1124" y="1074"/>
                  <a:pt x="1124" y="1074"/>
                  <a:pt x="1124" y="1074"/>
                </a:cubicBezTo>
                <a:cubicBezTo>
                  <a:pt x="1124" y="1075"/>
                  <a:pt x="1124" y="1075"/>
                  <a:pt x="1124" y="1075"/>
                </a:cubicBezTo>
                <a:cubicBezTo>
                  <a:pt x="1122" y="1074"/>
                  <a:pt x="1122" y="1074"/>
                  <a:pt x="1122" y="1074"/>
                </a:cubicBezTo>
                <a:cubicBezTo>
                  <a:pt x="1121" y="1075"/>
                  <a:pt x="1121" y="1075"/>
                  <a:pt x="1121" y="1075"/>
                </a:cubicBezTo>
                <a:cubicBezTo>
                  <a:pt x="1121" y="1074"/>
                  <a:pt x="1121" y="1074"/>
                  <a:pt x="1121" y="1074"/>
                </a:cubicBezTo>
                <a:cubicBezTo>
                  <a:pt x="1119" y="1074"/>
                  <a:pt x="1119" y="1074"/>
                  <a:pt x="1119" y="1074"/>
                </a:cubicBezTo>
                <a:cubicBezTo>
                  <a:pt x="1118" y="1075"/>
                  <a:pt x="1118" y="1075"/>
                  <a:pt x="1118" y="1075"/>
                </a:cubicBezTo>
                <a:cubicBezTo>
                  <a:pt x="1116" y="1075"/>
                  <a:pt x="1116" y="1075"/>
                  <a:pt x="1116" y="1075"/>
                </a:cubicBezTo>
                <a:cubicBezTo>
                  <a:pt x="1115" y="1075"/>
                  <a:pt x="1115" y="1075"/>
                  <a:pt x="1115" y="1075"/>
                </a:cubicBezTo>
                <a:cubicBezTo>
                  <a:pt x="1114" y="1078"/>
                  <a:pt x="1114" y="1078"/>
                  <a:pt x="1114" y="1078"/>
                </a:cubicBezTo>
                <a:cubicBezTo>
                  <a:pt x="1114" y="1080"/>
                  <a:pt x="1114" y="1080"/>
                  <a:pt x="1114" y="1080"/>
                </a:cubicBezTo>
                <a:cubicBezTo>
                  <a:pt x="1114" y="1083"/>
                  <a:pt x="1114" y="1083"/>
                  <a:pt x="1114" y="1083"/>
                </a:cubicBezTo>
                <a:cubicBezTo>
                  <a:pt x="1112" y="1083"/>
                  <a:pt x="1112" y="1083"/>
                  <a:pt x="1112" y="1083"/>
                </a:cubicBezTo>
                <a:cubicBezTo>
                  <a:pt x="1111" y="1085"/>
                  <a:pt x="1111" y="1085"/>
                  <a:pt x="1111" y="1085"/>
                </a:cubicBezTo>
                <a:cubicBezTo>
                  <a:pt x="1112" y="1087"/>
                  <a:pt x="1112" y="1087"/>
                  <a:pt x="1112" y="1087"/>
                </a:cubicBezTo>
                <a:cubicBezTo>
                  <a:pt x="1109" y="1085"/>
                  <a:pt x="1109" y="1085"/>
                  <a:pt x="1109" y="1085"/>
                </a:cubicBezTo>
                <a:cubicBezTo>
                  <a:pt x="1108" y="1085"/>
                  <a:pt x="1108" y="1085"/>
                  <a:pt x="1108" y="1085"/>
                </a:cubicBezTo>
                <a:cubicBezTo>
                  <a:pt x="1106" y="1087"/>
                  <a:pt x="1106" y="1087"/>
                  <a:pt x="1106" y="1087"/>
                </a:cubicBezTo>
                <a:cubicBezTo>
                  <a:pt x="1105" y="1088"/>
                  <a:pt x="1105" y="1088"/>
                  <a:pt x="1105" y="1088"/>
                </a:cubicBezTo>
                <a:cubicBezTo>
                  <a:pt x="1104" y="1090"/>
                  <a:pt x="1104" y="1090"/>
                  <a:pt x="1104" y="1090"/>
                </a:cubicBezTo>
                <a:cubicBezTo>
                  <a:pt x="1102" y="1093"/>
                  <a:pt x="1102" y="1093"/>
                  <a:pt x="1102" y="1093"/>
                </a:cubicBezTo>
                <a:cubicBezTo>
                  <a:pt x="1101" y="1094"/>
                  <a:pt x="1101" y="1094"/>
                  <a:pt x="1101" y="1094"/>
                </a:cubicBezTo>
                <a:cubicBezTo>
                  <a:pt x="1099" y="1100"/>
                  <a:pt x="1099" y="1100"/>
                  <a:pt x="1099" y="1100"/>
                </a:cubicBezTo>
                <a:cubicBezTo>
                  <a:pt x="1099" y="1094"/>
                  <a:pt x="1099" y="1094"/>
                  <a:pt x="1099" y="1094"/>
                </a:cubicBezTo>
                <a:cubicBezTo>
                  <a:pt x="1102" y="1088"/>
                  <a:pt x="1102" y="1088"/>
                  <a:pt x="1102" y="1088"/>
                </a:cubicBezTo>
                <a:cubicBezTo>
                  <a:pt x="1101" y="1088"/>
                  <a:pt x="1101" y="1088"/>
                  <a:pt x="1101" y="1088"/>
                </a:cubicBezTo>
                <a:cubicBezTo>
                  <a:pt x="1099" y="1090"/>
                  <a:pt x="1099" y="1090"/>
                  <a:pt x="1099" y="1090"/>
                </a:cubicBezTo>
                <a:cubicBezTo>
                  <a:pt x="1098" y="1090"/>
                  <a:pt x="1098" y="1090"/>
                  <a:pt x="1098" y="1090"/>
                </a:cubicBezTo>
                <a:cubicBezTo>
                  <a:pt x="1096" y="1091"/>
                  <a:pt x="1096" y="1091"/>
                  <a:pt x="1096" y="1091"/>
                </a:cubicBezTo>
                <a:cubicBezTo>
                  <a:pt x="1095" y="1093"/>
                  <a:pt x="1095" y="1093"/>
                  <a:pt x="1095" y="1093"/>
                </a:cubicBezTo>
                <a:cubicBezTo>
                  <a:pt x="1093" y="1090"/>
                  <a:pt x="1093" y="1090"/>
                  <a:pt x="1093" y="1090"/>
                </a:cubicBezTo>
                <a:cubicBezTo>
                  <a:pt x="1092" y="1090"/>
                  <a:pt x="1092" y="1090"/>
                  <a:pt x="1092" y="1090"/>
                </a:cubicBezTo>
                <a:cubicBezTo>
                  <a:pt x="1088" y="1091"/>
                  <a:pt x="1088" y="1091"/>
                  <a:pt x="1088" y="1091"/>
                </a:cubicBezTo>
                <a:cubicBezTo>
                  <a:pt x="1088" y="1090"/>
                  <a:pt x="1088" y="1090"/>
                  <a:pt x="1088" y="1090"/>
                </a:cubicBezTo>
                <a:cubicBezTo>
                  <a:pt x="1086" y="1090"/>
                  <a:pt x="1086" y="1090"/>
                  <a:pt x="1086" y="1090"/>
                </a:cubicBezTo>
                <a:cubicBezTo>
                  <a:pt x="1085" y="1090"/>
                  <a:pt x="1085" y="1090"/>
                  <a:pt x="1085" y="1090"/>
                </a:cubicBezTo>
                <a:cubicBezTo>
                  <a:pt x="1085" y="1088"/>
                  <a:pt x="1085" y="1088"/>
                  <a:pt x="1085" y="1088"/>
                </a:cubicBezTo>
                <a:cubicBezTo>
                  <a:pt x="1083" y="1085"/>
                  <a:pt x="1083" y="1085"/>
                  <a:pt x="1083" y="1085"/>
                </a:cubicBezTo>
                <a:cubicBezTo>
                  <a:pt x="1083" y="1084"/>
                  <a:pt x="1083" y="1084"/>
                  <a:pt x="1083" y="1084"/>
                </a:cubicBezTo>
                <a:cubicBezTo>
                  <a:pt x="1086" y="1088"/>
                  <a:pt x="1086" y="1088"/>
                  <a:pt x="1086" y="1088"/>
                </a:cubicBezTo>
                <a:cubicBezTo>
                  <a:pt x="1088" y="1090"/>
                  <a:pt x="1088" y="1090"/>
                  <a:pt x="1088" y="1090"/>
                </a:cubicBezTo>
                <a:cubicBezTo>
                  <a:pt x="1089" y="1090"/>
                  <a:pt x="1089" y="1090"/>
                  <a:pt x="1089" y="1090"/>
                </a:cubicBezTo>
                <a:cubicBezTo>
                  <a:pt x="1089" y="1088"/>
                  <a:pt x="1089" y="1088"/>
                  <a:pt x="1089" y="1088"/>
                </a:cubicBezTo>
                <a:cubicBezTo>
                  <a:pt x="1093" y="1088"/>
                  <a:pt x="1093" y="1088"/>
                  <a:pt x="1093" y="1088"/>
                </a:cubicBezTo>
                <a:cubicBezTo>
                  <a:pt x="1095" y="1088"/>
                  <a:pt x="1095" y="1088"/>
                  <a:pt x="1095" y="1088"/>
                </a:cubicBezTo>
                <a:cubicBezTo>
                  <a:pt x="1096" y="1088"/>
                  <a:pt x="1096" y="1088"/>
                  <a:pt x="1096" y="1088"/>
                </a:cubicBezTo>
                <a:cubicBezTo>
                  <a:pt x="1098" y="1088"/>
                  <a:pt x="1098" y="1088"/>
                  <a:pt x="1098" y="1088"/>
                </a:cubicBezTo>
                <a:cubicBezTo>
                  <a:pt x="1099" y="1085"/>
                  <a:pt x="1099" y="1085"/>
                  <a:pt x="1099" y="1085"/>
                </a:cubicBezTo>
                <a:cubicBezTo>
                  <a:pt x="1101" y="1087"/>
                  <a:pt x="1101" y="1087"/>
                  <a:pt x="1101" y="1087"/>
                </a:cubicBezTo>
                <a:cubicBezTo>
                  <a:pt x="1102" y="1087"/>
                  <a:pt x="1102" y="1087"/>
                  <a:pt x="1102" y="1087"/>
                </a:cubicBezTo>
                <a:cubicBezTo>
                  <a:pt x="1105" y="1085"/>
                  <a:pt x="1105" y="1085"/>
                  <a:pt x="1105" y="1085"/>
                </a:cubicBezTo>
                <a:cubicBezTo>
                  <a:pt x="1108" y="1083"/>
                  <a:pt x="1108" y="1083"/>
                  <a:pt x="1108" y="1083"/>
                </a:cubicBezTo>
                <a:cubicBezTo>
                  <a:pt x="1109" y="1080"/>
                  <a:pt x="1109" y="1080"/>
                  <a:pt x="1109" y="1080"/>
                </a:cubicBezTo>
                <a:cubicBezTo>
                  <a:pt x="1111" y="1077"/>
                  <a:pt x="1111" y="1077"/>
                  <a:pt x="1111" y="1077"/>
                </a:cubicBezTo>
                <a:cubicBezTo>
                  <a:pt x="1111" y="1074"/>
                  <a:pt x="1111" y="1074"/>
                  <a:pt x="1111" y="1074"/>
                </a:cubicBezTo>
                <a:cubicBezTo>
                  <a:pt x="1112" y="1070"/>
                  <a:pt x="1112" y="1070"/>
                  <a:pt x="1112" y="1070"/>
                </a:cubicBezTo>
                <a:cubicBezTo>
                  <a:pt x="1112" y="1068"/>
                  <a:pt x="1112" y="1068"/>
                  <a:pt x="1112" y="1068"/>
                </a:cubicBezTo>
                <a:cubicBezTo>
                  <a:pt x="1111" y="1068"/>
                  <a:pt x="1111" y="1068"/>
                  <a:pt x="1111" y="1068"/>
                </a:cubicBezTo>
                <a:cubicBezTo>
                  <a:pt x="1105" y="1067"/>
                  <a:pt x="1105" y="1067"/>
                  <a:pt x="1105" y="1067"/>
                </a:cubicBezTo>
                <a:cubicBezTo>
                  <a:pt x="1101" y="1067"/>
                  <a:pt x="1101" y="1067"/>
                  <a:pt x="1101" y="1067"/>
                </a:cubicBezTo>
                <a:cubicBezTo>
                  <a:pt x="1101" y="1068"/>
                  <a:pt x="1101" y="1068"/>
                  <a:pt x="1101" y="1068"/>
                </a:cubicBezTo>
                <a:cubicBezTo>
                  <a:pt x="1099" y="1068"/>
                  <a:pt x="1099" y="1068"/>
                  <a:pt x="1099" y="1068"/>
                </a:cubicBezTo>
                <a:cubicBezTo>
                  <a:pt x="1093" y="1067"/>
                  <a:pt x="1093" y="1067"/>
                  <a:pt x="1093" y="1067"/>
                </a:cubicBezTo>
                <a:cubicBezTo>
                  <a:pt x="1089" y="1067"/>
                  <a:pt x="1089" y="1067"/>
                  <a:pt x="1089" y="1067"/>
                </a:cubicBezTo>
                <a:cubicBezTo>
                  <a:pt x="1086" y="1067"/>
                  <a:pt x="1086" y="1067"/>
                  <a:pt x="1086" y="1067"/>
                </a:cubicBezTo>
                <a:cubicBezTo>
                  <a:pt x="1085" y="1068"/>
                  <a:pt x="1085" y="1068"/>
                  <a:pt x="1085" y="1068"/>
                </a:cubicBezTo>
                <a:cubicBezTo>
                  <a:pt x="1085" y="1071"/>
                  <a:pt x="1085" y="1071"/>
                  <a:pt x="1085" y="1071"/>
                </a:cubicBezTo>
                <a:cubicBezTo>
                  <a:pt x="1085" y="1073"/>
                  <a:pt x="1085" y="1073"/>
                  <a:pt x="1085" y="1073"/>
                </a:cubicBezTo>
                <a:cubicBezTo>
                  <a:pt x="1086" y="1074"/>
                  <a:pt x="1086" y="1074"/>
                  <a:pt x="1086" y="1074"/>
                </a:cubicBezTo>
                <a:cubicBezTo>
                  <a:pt x="1083" y="1074"/>
                  <a:pt x="1083" y="1074"/>
                  <a:pt x="1083" y="1074"/>
                </a:cubicBezTo>
                <a:cubicBezTo>
                  <a:pt x="1083" y="1075"/>
                  <a:pt x="1083" y="1075"/>
                  <a:pt x="1083" y="1075"/>
                </a:cubicBezTo>
                <a:cubicBezTo>
                  <a:pt x="1083" y="1077"/>
                  <a:pt x="1083" y="1077"/>
                  <a:pt x="1083" y="1077"/>
                </a:cubicBezTo>
                <a:cubicBezTo>
                  <a:pt x="1083" y="1078"/>
                  <a:pt x="1083" y="1078"/>
                  <a:pt x="1083" y="1078"/>
                </a:cubicBezTo>
                <a:cubicBezTo>
                  <a:pt x="1082" y="1077"/>
                  <a:pt x="1082" y="1077"/>
                  <a:pt x="1082" y="1077"/>
                </a:cubicBezTo>
                <a:cubicBezTo>
                  <a:pt x="1079" y="1081"/>
                  <a:pt x="1079" y="1081"/>
                  <a:pt x="1079" y="1081"/>
                </a:cubicBezTo>
                <a:cubicBezTo>
                  <a:pt x="1075" y="1083"/>
                  <a:pt x="1075" y="1083"/>
                  <a:pt x="1075" y="1083"/>
                </a:cubicBezTo>
                <a:cubicBezTo>
                  <a:pt x="1071" y="1085"/>
                  <a:pt x="1071" y="1085"/>
                  <a:pt x="1071" y="1085"/>
                </a:cubicBezTo>
                <a:cubicBezTo>
                  <a:pt x="1068" y="1087"/>
                  <a:pt x="1068" y="1087"/>
                  <a:pt x="1068" y="1087"/>
                </a:cubicBezTo>
                <a:cubicBezTo>
                  <a:pt x="1066" y="1088"/>
                  <a:pt x="1066" y="1088"/>
                  <a:pt x="1066" y="1088"/>
                </a:cubicBezTo>
                <a:cubicBezTo>
                  <a:pt x="1066" y="1087"/>
                  <a:pt x="1066" y="1087"/>
                  <a:pt x="1066" y="1087"/>
                </a:cubicBezTo>
                <a:cubicBezTo>
                  <a:pt x="1063" y="1085"/>
                  <a:pt x="1063" y="1085"/>
                  <a:pt x="1063" y="1085"/>
                </a:cubicBezTo>
                <a:cubicBezTo>
                  <a:pt x="1061" y="1087"/>
                  <a:pt x="1061" y="1087"/>
                  <a:pt x="1061" y="1087"/>
                </a:cubicBezTo>
                <a:cubicBezTo>
                  <a:pt x="1063" y="1084"/>
                  <a:pt x="1063" y="1084"/>
                  <a:pt x="1063" y="1084"/>
                </a:cubicBezTo>
                <a:cubicBezTo>
                  <a:pt x="1066" y="1084"/>
                  <a:pt x="1066" y="1084"/>
                  <a:pt x="1066" y="1084"/>
                </a:cubicBezTo>
                <a:cubicBezTo>
                  <a:pt x="1068" y="1084"/>
                  <a:pt x="1068" y="1084"/>
                  <a:pt x="1068" y="1084"/>
                </a:cubicBezTo>
                <a:cubicBezTo>
                  <a:pt x="1069" y="1084"/>
                  <a:pt x="1069" y="1084"/>
                  <a:pt x="1069" y="1084"/>
                </a:cubicBezTo>
                <a:cubicBezTo>
                  <a:pt x="1069" y="1083"/>
                  <a:pt x="1069" y="1083"/>
                  <a:pt x="1069" y="1083"/>
                </a:cubicBezTo>
                <a:cubicBezTo>
                  <a:pt x="1071" y="1080"/>
                  <a:pt x="1071" y="1080"/>
                  <a:pt x="1071" y="1080"/>
                </a:cubicBezTo>
                <a:cubicBezTo>
                  <a:pt x="1072" y="1078"/>
                  <a:pt x="1072" y="1078"/>
                  <a:pt x="1072" y="1078"/>
                </a:cubicBezTo>
                <a:cubicBezTo>
                  <a:pt x="1072" y="1075"/>
                  <a:pt x="1072" y="1075"/>
                  <a:pt x="1072" y="1075"/>
                </a:cubicBezTo>
                <a:cubicBezTo>
                  <a:pt x="1075" y="1073"/>
                  <a:pt x="1075" y="1073"/>
                  <a:pt x="1075" y="1073"/>
                </a:cubicBezTo>
                <a:cubicBezTo>
                  <a:pt x="1079" y="1065"/>
                  <a:pt x="1079" y="1065"/>
                  <a:pt x="1079" y="1065"/>
                </a:cubicBezTo>
                <a:cubicBezTo>
                  <a:pt x="1085" y="1061"/>
                  <a:pt x="1085" y="1061"/>
                  <a:pt x="1085" y="1061"/>
                </a:cubicBezTo>
                <a:cubicBezTo>
                  <a:pt x="1086" y="1057"/>
                  <a:pt x="1086" y="1057"/>
                  <a:pt x="1086" y="1057"/>
                </a:cubicBezTo>
                <a:cubicBezTo>
                  <a:pt x="1089" y="1054"/>
                  <a:pt x="1089" y="1054"/>
                  <a:pt x="1089" y="1054"/>
                </a:cubicBezTo>
                <a:cubicBezTo>
                  <a:pt x="1091" y="1051"/>
                  <a:pt x="1091" y="1051"/>
                  <a:pt x="1091" y="1051"/>
                </a:cubicBezTo>
                <a:cubicBezTo>
                  <a:pt x="1093" y="1048"/>
                  <a:pt x="1093" y="1048"/>
                  <a:pt x="1093" y="1048"/>
                </a:cubicBezTo>
                <a:cubicBezTo>
                  <a:pt x="1092" y="1048"/>
                  <a:pt x="1092" y="1048"/>
                  <a:pt x="1092" y="1048"/>
                </a:cubicBezTo>
                <a:cubicBezTo>
                  <a:pt x="1093" y="1047"/>
                  <a:pt x="1093" y="1047"/>
                  <a:pt x="1093" y="1047"/>
                </a:cubicBezTo>
                <a:cubicBezTo>
                  <a:pt x="1095" y="1044"/>
                  <a:pt x="1095" y="1044"/>
                  <a:pt x="1095" y="1044"/>
                </a:cubicBezTo>
                <a:cubicBezTo>
                  <a:pt x="1093" y="1042"/>
                  <a:pt x="1093" y="1042"/>
                  <a:pt x="1093" y="1042"/>
                </a:cubicBezTo>
                <a:cubicBezTo>
                  <a:pt x="1092" y="1040"/>
                  <a:pt x="1092" y="1040"/>
                  <a:pt x="1092" y="1040"/>
                </a:cubicBezTo>
                <a:cubicBezTo>
                  <a:pt x="1089" y="1040"/>
                  <a:pt x="1089" y="1040"/>
                  <a:pt x="1089" y="1040"/>
                </a:cubicBezTo>
                <a:cubicBezTo>
                  <a:pt x="1088" y="1040"/>
                  <a:pt x="1088" y="1040"/>
                  <a:pt x="1088" y="1040"/>
                </a:cubicBezTo>
                <a:cubicBezTo>
                  <a:pt x="1086" y="1038"/>
                  <a:pt x="1086" y="1038"/>
                  <a:pt x="1086" y="1038"/>
                </a:cubicBezTo>
                <a:cubicBezTo>
                  <a:pt x="1086" y="1037"/>
                  <a:pt x="1086" y="1037"/>
                  <a:pt x="1086" y="1037"/>
                </a:cubicBezTo>
                <a:cubicBezTo>
                  <a:pt x="1083" y="1035"/>
                  <a:pt x="1083" y="1035"/>
                  <a:pt x="1083" y="1035"/>
                </a:cubicBezTo>
                <a:cubicBezTo>
                  <a:pt x="1085" y="1034"/>
                  <a:pt x="1085" y="1034"/>
                  <a:pt x="1085" y="1034"/>
                </a:cubicBezTo>
                <a:cubicBezTo>
                  <a:pt x="1085" y="1031"/>
                  <a:pt x="1085" y="1031"/>
                  <a:pt x="1085" y="1031"/>
                </a:cubicBezTo>
                <a:cubicBezTo>
                  <a:pt x="1082" y="1027"/>
                  <a:pt x="1082" y="1027"/>
                  <a:pt x="1082" y="1027"/>
                </a:cubicBezTo>
                <a:cubicBezTo>
                  <a:pt x="1081" y="1020"/>
                  <a:pt x="1081" y="1020"/>
                  <a:pt x="1081" y="1020"/>
                </a:cubicBezTo>
                <a:cubicBezTo>
                  <a:pt x="1081" y="1011"/>
                  <a:pt x="1081" y="1011"/>
                  <a:pt x="1081" y="1011"/>
                </a:cubicBezTo>
                <a:cubicBezTo>
                  <a:pt x="1079" y="1012"/>
                  <a:pt x="1079" y="1012"/>
                  <a:pt x="1079" y="1012"/>
                </a:cubicBezTo>
                <a:cubicBezTo>
                  <a:pt x="1079" y="1009"/>
                  <a:pt x="1079" y="1009"/>
                  <a:pt x="1079" y="1009"/>
                </a:cubicBezTo>
                <a:cubicBezTo>
                  <a:pt x="1078" y="1007"/>
                  <a:pt x="1078" y="1007"/>
                  <a:pt x="1078" y="1007"/>
                </a:cubicBezTo>
                <a:cubicBezTo>
                  <a:pt x="1076" y="1005"/>
                  <a:pt x="1076" y="1005"/>
                  <a:pt x="1076" y="1005"/>
                </a:cubicBezTo>
                <a:cubicBezTo>
                  <a:pt x="1075" y="1007"/>
                  <a:pt x="1075" y="1007"/>
                  <a:pt x="1075" y="1007"/>
                </a:cubicBezTo>
                <a:cubicBezTo>
                  <a:pt x="1073" y="1004"/>
                  <a:pt x="1073" y="1004"/>
                  <a:pt x="1073" y="1004"/>
                </a:cubicBezTo>
                <a:cubicBezTo>
                  <a:pt x="1073" y="1005"/>
                  <a:pt x="1073" y="1005"/>
                  <a:pt x="1073" y="1005"/>
                </a:cubicBezTo>
                <a:cubicBezTo>
                  <a:pt x="1072" y="1002"/>
                  <a:pt x="1072" y="1002"/>
                  <a:pt x="1072" y="1002"/>
                </a:cubicBezTo>
                <a:cubicBezTo>
                  <a:pt x="1072" y="1001"/>
                  <a:pt x="1072" y="1001"/>
                  <a:pt x="1072" y="1001"/>
                </a:cubicBezTo>
                <a:cubicBezTo>
                  <a:pt x="1071" y="1002"/>
                  <a:pt x="1071" y="1002"/>
                  <a:pt x="1071" y="1002"/>
                </a:cubicBezTo>
                <a:cubicBezTo>
                  <a:pt x="1069" y="1001"/>
                  <a:pt x="1069" y="1001"/>
                  <a:pt x="1069" y="1001"/>
                </a:cubicBezTo>
                <a:cubicBezTo>
                  <a:pt x="1066" y="999"/>
                  <a:pt x="1066" y="999"/>
                  <a:pt x="1066" y="999"/>
                </a:cubicBezTo>
                <a:cubicBezTo>
                  <a:pt x="1065" y="999"/>
                  <a:pt x="1065" y="999"/>
                  <a:pt x="1065" y="999"/>
                </a:cubicBezTo>
                <a:cubicBezTo>
                  <a:pt x="1066" y="998"/>
                  <a:pt x="1066" y="998"/>
                  <a:pt x="1066" y="998"/>
                </a:cubicBezTo>
                <a:cubicBezTo>
                  <a:pt x="1065" y="997"/>
                  <a:pt x="1065" y="997"/>
                  <a:pt x="1065" y="997"/>
                </a:cubicBezTo>
                <a:cubicBezTo>
                  <a:pt x="1062" y="995"/>
                  <a:pt x="1062" y="995"/>
                  <a:pt x="1062" y="995"/>
                </a:cubicBezTo>
                <a:cubicBezTo>
                  <a:pt x="1059" y="991"/>
                  <a:pt x="1059" y="991"/>
                  <a:pt x="1059" y="991"/>
                </a:cubicBezTo>
                <a:cubicBezTo>
                  <a:pt x="1056" y="989"/>
                  <a:pt x="1056" y="989"/>
                  <a:pt x="1056" y="989"/>
                </a:cubicBezTo>
                <a:cubicBezTo>
                  <a:pt x="1053" y="989"/>
                  <a:pt x="1053" y="989"/>
                  <a:pt x="1053" y="989"/>
                </a:cubicBezTo>
                <a:cubicBezTo>
                  <a:pt x="1049" y="987"/>
                  <a:pt x="1049" y="987"/>
                  <a:pt x="1049" y="987"/>
                </a:cubicBezTo>
                <a:cubicBezTo>
                  <a:pt x="1048" y="987"/>
                  <a:pt x="1048" y="987"/>
                  <a:pt x="1048" y="987"/>
                </a:cubicBezTo>
                <a:cubicBezTo>
                  <a:pt x="1046" y="987"/>
                  <a:pt x="1046" y="987"/>
                  <a:pt x="1046" y="987"/>
                </a:cubicBezTo>
                <a:cubicBezTo>
                  <a:pt x="1045" y="985"/>
                  <a:pt x="1045" y="985"/>
                  <a:pt x="1045" y="985"/>
                </a:cubicBezTo>
                <a:cubicBezTo>
                  <a:pt x="1042" y="984"/>
                  <a:pt x="1042" y="984"/>
                  <a:pt x="1042" y="984"/>
                </a:cubicBezTo>
                <a:cubicBezTo>
                  <a:pt x="1038" y="982"/>
                  <a:pt x="1038" y="982"/>
                  <a:pt x="1038" y="982"/>
                </a:cubicBezTo>
                <a:cubicBezTo>
                  <a:pt x="1035" y="982"/>
                  <a:pt x="1035" y="982"/>
                  <a:pt x="1035" y="982"/>
                </a:cubicBezTo>
                <a:cubicBezTo>
                  <a:pt x="1033" y="984"/>
                  <a:pt x="1033" y="984"/>
                  <a:pt x="1033" y="984"/>
                </a:cubicBezTo>
                <a:cubicBezTo>
                  <a:pt x="1036" y="985"/>
                  <a:pt x="1036" y="985"/>
                  <a:pt x="1036" y="985"/>
                </a:cubicBezTo>
                <a:cubicBezTo>
                  <a:pt x="1033" y="985"/>
                  <a:pt x="1033" y="985"/>
                  <a:pt x="1033" y="985"/>
                </a:cubicBezTo>
                <a:cubicBezTo>
                  <a:pt x="1032" y="985"/>
                  <a:pt x="1032" y="985"/>
                  <a:pt x="1032" y="985"/>
                </a:cubicBezTo>
                <a:cubicBezTo>
                  <a:pt x="1032" y="984"/>
                  <a:pt x="1032" y="984"/>
                  <a:pt x="1032" y="984"/>
                </a:cubicBezTo>
                <a:cubicBezTo>
                  <a:pt x="1030" y="984"/>
                  <a:pt x="1030" y="984"/>
                  <a:pt x="1030" y="984"/>
                </a:cubicBezTo>
                <a:cubicBezTo>
                  <a:pt x="1026" y="984"/>
                  <a:pt x="1026" y="984"/>
                  <a:pt x="1026" y="984"/>
                </a:cubicBezTo>
                <a:cubicBezTo>
                  <a:pt x="1025" y="984"/>
                  <a:pt x="1025" y="984"/>
                  <a:pt x="1025" y="984"/>
                </a:cubicBezTo>
                <a:cubicBezTo>
                  <a:pt x="1023" y="984"/>
                  <a:pt x="1023" y="984"/>
                  <a:pt x="1023" y="984"/>
                </a:cubicBezTo>
                <a:cubicBezTo>
                  <a:pt x="1023" y="987"/>
                  <a:pt x="1023" y="987"/>
                  <a:pt x="1023" y="987"/>
                </a:cubicBezTo>
                <a:cubicBezTo>
                  <a:pt x="1022" y="985"/>
                  <a:pt x="1022" y="985"/>
                  <a:pt x="1022" y="985"/>
                </a:cubicBezTo>
                <a:cubicBezTo>
                  <a:pt x="1019" y="984"/>
                  <a:pt x="1019" y="984"/>
                  <a:pt x="1019" y="984"/>
                </a:cubicBezTo>
                <a:cubicBezTo>
                  <a:pt x="1013" y="984"/>
                  <a:pt x="1013" y="984"/>
                  <a:pt x="1013" y="984"/>
                </a:cubicBezTo>
                <a:cubicBezTo>
                  <a:pt x="1010" y="984"/>
                  <a:pt x="1010" y="984"/>
                  <a:pt x="1010" y="984"/>
                </a:cubicBezTo>
                <a:cubicBezTo>
                  <a:pt x="1007" y="987"/>
                  <a:pt x="1007" y="987"/>
                  <a:pt x="1007" y="987"/>
                </a:cubicBezTo>
                <a:cubicBezTo>
                  <a:pt x="1007" y="982"/>
                  <a:pt x="1007" y="982"/>
                  <a:pt x="1007" y="982"/>
                </a:cubicBezTo>
                <a:cubicBezTo>
                  <a:pt x="1006" y="979"/>
                  <a:pt x="1006" y="979"/>
                  <a:pt x="1006" y="979"/>
                </a:cubicBezTo>
                <a:cubicBezTo>
                  <a:pt x="1006" y="978"/>
                  <a:pt x="1006" y="978"/>
                  <a:pt x="1006" y="978"/>
                </a:cubicBezTo>
                <a:cubicBezTo>
                  <a:pt x="1003" y="979"/>
                  <a:pt x="1003" y="979"/>
                  <a:pt x="1003" y="979"/>
                </a:cubicBezTo>
                <a:cubicBezTo>
                  <a:pt x="1003" y="977"/>
                  <a:pt x="1003" y="977"/>
                  <a:pt x="1003" y="977"/>
                </a:cubicBezTo>
                <a:cubicBezTo>
                  <a:pt x="1000" y="974"/>
                  <a:pt x="1000" y="974"/>
                  <a:pt x="1000" y="974"/>
                </a:cubicBezTo>
                <a:cubicBezTo>
                  <a:pt x="995" y="971"/>
                  <a:pt x="995" y="971"/>
                  <a:pt x="995" y="971"/>
                </a:cubicBezTo>
                <a:cubicBezTo>
                  <a:pt x="993" y="971"/>
                  <a:pt x="993" y="971"/>
                  <a:pt x="993" y="971"/>
                </a:cubicBezTo>
                <a:cubicBezTo>
                  <a:pt x="992" y="974"/>
                  <a:pt x="992" y="974"/>
                  <a:pt x="992" y="974"/>
                </a:cubicBezTo>
                <a:cubicBezTo>
                  <a:pt x="992" y="977"/>
                  <a:pt x="992" y="977"/>
                  <a:pt x="992" y="977"/>
                </a:cubicBezTo>
                <a:cubicBezTo>
                  <a:pt x="990" y="978"/>
                  <a:pt x="990" y="978"/>
                  <a:pt x="990" y="978"/>
                </a:cubicBezTo>
                <a:cubicBezTo>
                  <a:pt x="990" y="974"/>
                  <a:pt x="990" y="974"/>
                  <a:pt x="990" y="974"/>
                </a:cubicBezTo>
                <a:cubicBezTo>
                  <a:pt x="993" y="968"/>
                  <a:pt x="993" y="968"/>
                  <a:pt x="993" y="968"/>
                </a:cubicBezTo>
                <a:cubicBezTo>
                  <a:pt x="993" y="965"/>
                  <a:pt x="993" y="965"/>
                  <a:pt x="993" y="965"/>
                </a:cubicBezTo>
                <a:cubicBezTo>
                  <a:pt x="992" y="962"/>
                  <a:pt x="992" y="962"/>
                  <a:pt x="992" y="962"/>
                </a:cubicBezTo>
                <a:cubicBezTo>
                  <a:pt x="990" y="961"/>
                  <a:pt x="990" y="961"/>
                  <a:pt x="990" y="961"/>
                </a:cubicBezTo>
                <a:cubicBezTo>
                  <a:pt x="987" y="958"/>
                  <a:pt x="987" y="958"/>
                  <a:pt x="987" y="958"/>
                </a:cubicBezTo>
                <a:cubicBezTo>
                  <a:pt x="985" y="955"/>
                  <a:pt x="985" y="955"/>
                  <a:pt x="985" y="955"/>
                </a:cubicBezTo>
                <a:cubicBezTo>
                  <a:pt x="982" y="952"/>
                  <a:pt x="982" y="952"/>
                  <a:pt x="982" y="952"/>
                </a:cubicBezTo>
                <a:cubicBezTo>
                  <a:pt x="977" y="949"/>
                  <a:pt x="977" y="949"/>
                  <a:pt x="977" y="949"/>
                </a:cubicBezTo>
                <a:cubicBezTo>
                  <a:pt x="980" y="952"/>
                  <a:pt x="980" y="952"/>
                  <a:pt x="980" y="952"/>
                </a:cubicBezTo>
                <a:cubicBezTo>
                  <a:pt x="982" y="954"/>
                  <a:pt x="982" y="954"/>
                  <a:pt x="982" y="954"/>
                </a:cubicBezTo>
                <a:cubicBezTo>
                  <a:pt x="975" y="948"/>
                  <a:pt x="975" y="948"/>
                  <a:pt x="975" y="948"/>
                </a:cubicBezTo>
                <a:cubicBezTo>
                  <a:pt x="974" y="947"/>
                  <a:pt x="974" y="947"/>
                  <a:pt x="974" y="947"/>
                </a:cubicBezTo>
                <a:cubicBezTo>
                  <a:pt x="973" y="946"/>
                  <a:pt x="973" y="946"/>
                  <a:pt x="973" y="946"/>
                </a:cubicBezTo>
                <a:cubicBezTo>
                  <a:pt x="970" y="948"/>
                  <a:pt x="970" y="948"/>
                  <a:pt x="970" y="948"/>
                </a:cubicBezTo>
                <a:cubicBezTo>
                  <a:pt x="969" y="948"/>
                  <a:pt x="969" y="948"/>
                  <a:pt x="969" y="948"/>
                </a:cubicBezTo>
                <a:cubicBezTo>
                  <a:pt x="966" y="948"/>
                  <a:pt x="966" y="948"/>
                  <a:pt x="966" y="948"/>
                </a:cubicBezTo>
                <a:cubicBezTo>
                  <a:pt x="964" y="948"/>
                  <a:pt x="964" y="948"/>
                  <a:pt x="964" y="948"/>
                </a:cubicBezTo>
                <a:cubicBezTo>
                  <a:pt x="962" y="949"/>
                  <a:pt x="962" y="949"/>
                  <a:pt x="962" y="949"/>
                </a:cubicBezTo>
                <a:cubicBezTo>
                  <a:pt x="960" y="949"/>
                  <a:pt x="960" y="949"/>
                  <a:pt x="960" y="949"/>
                </a:cubicBezTo>
                <a:cubicBezTo>
                  <a:pt x="957" y="948"/>
                  <a:pt x="957" y="948"/>
                  <a:pt x="957" y="948"/>
                </a:cubicBezTo>
                <a:cubicBezTo>
                  <a:pt x="954" y="948"/>
                  <a:pt x="954" y="948"/>
                  <a:pt x="954" y="948"/>
                </a:cubicBezTo>
                <a:cubicBezTo>
                  <a:pt x="957" y="946"/>
                  <a:pt x="957" y="946"/>
                  <a:pt x="957" y="946"/>
                </a:cubicBezTo>
                <a:cubicBezTo>
                  <a:pt x="960" y="948"/>
                  <a:pt x="960" y="948"/>
                  <a:pt x="960" y="948"/>
                </a:cubicBezTo>
                <a:cubicBezTo>
                  <a:pt x="960" y="946"/>
                  <a:pt x="960" y="946"/>
                  <a:pt x="960" y="946"/>
                </a:cubicBezTo>
                <a:cubicBezTo>
                  <a:pt x="962" y="946"/>
                  <a:pt x="962" y="946"/>
                  <a:pt x="962" y="946"/>
                </a:cubicBezTo>
                <a:cubicBezTo>
                  <a:pt x="963" y="944"/>
                  <a:pt x="963" y="944"/>
                  <a:pt x="963" y="944"/>
                </a:cubicBezTo>
                <a:cubicBezTo>
                  <a:pt x="963" y="939"/>
                  <a:pt x="963" y="939"/>
                  <a:pt x="963" y="939"/>
                </a:cubicBezTo>
                <a:cubicBezTo>
                  <a:pt x="966" y="938"/>
                  <a:pt x="966" y="938"/>
                  <a:pt x="966" y="938"/>
                </a:cubicBezTo>
                <a:cubicBezTo>
                  <a:pt x="966" y="936"/>
                  <a:pt x="966" y="936"/>
                  <a:pt x="966" y="936"/>
                </a:cubicBezTo>
                <a:cubicBezTo>
                  <a:pt x="964" y="935"/>
                  <a:pt x="964" y="935"/>
                  <a:pt x="964" y="935"/>
                </a:cubicBezTo>
                <a:cubicBezTo>
                  <a:pt x="962" y="934"/>
                  <a:pt x="962" y="934"/>
                  <a:pt x="962" y="934"/>
                </a:cubicBezTo>
                <a:cubicBezTo>
                  <a:pt x="959" y="932"/>
                  <a:pt x="959" y="932"/>
                  <a:pt x="959" y="932"/>
                </a:cubicBezTo>
                <a:cubicBezTo>
                  <a:pt x="957" y="931"/>
                  <a:pt x="957" y="931"/>
                  <a:pt x="957" y="931"/>
                </a:cubicBezTo>
                <a:cubicBezTo>
                  <a:pt x="956" y="931"/>
                  <a:pt x="956" y="931"/>
                  <a:pt x="956" y="931"/>
                </a:cubicBezTo>
                <a:cubicBezTo>
                  <a:pt x="954" y="931"/>
                  <a:pt x="954" y="931"/>
                  <a:pt x="954" y="931"/>
                </a:cubicBezTo>
                <a:cubicBezTo>
                  <a:pt x="954" y="932"/>
                  <a:pt x="954" y="932"/>
                  <a:pt x="954" y="932"/>
                </a:cubicBezTo>
                <a:cubicBezTo>
                  <a:pt x="953" y="934"/>
                  <a:pt x="953" y="934"/>
                  <a:pt x="953" y="934"/>
                </a:cubicBezTo>
                <a:cubicBezTo>
                  <a:pt x="954" y="931"/>
                  <a:pt x="954" y="931"/>
                  <a:pt x="954" y="931"/>
                </a:cubicBezTo>
                <a:cubicBezTo>
                  <a:pt x="953" y="929"/>
                  <a:pt x="953" y="929"/>
                  <a:pt x="953" y="929"/>
                </a:cubicBezTo>
                <a:cubicBezTo>
                  <a:pt x="950" y="928"/>
                  <a:pt x="950" y="928"/>
                  <a:pt x="950" y="928"/>
                </a:cubicBezTo>
                <a:cubicBezTo>
                  <a:pt x="949" y="928"/>
                  <a:pt x="949" y="928"/>
                  <a:pt x="949" y="928"/>
                </a:cubicBezTo>
                <a:cubicBezTo>
                  <a:pt x="950" y="929"/>
                  <a:pt x="950" y="929"/>
                  <a:pt x="950" y="929"/>
                </a:cubicBezTo>
                <a:cubicBezTo>
                  <a:pt x="950" y="931"/>
                  <a:pt x="950" y="931"/>
                  <a:pt x="950" y="931"/>
                </a:cubicBezTo>
                <a:cubicBezTo>
                  <a:pt x="949" y="929"/>
                  <a:pt x="949" y="929"/>
                  <a:pt x="949" y="929"/>
                </a:cubicBezTo>
                <a:cubicBezTo>
                  <a:pt x="949" y="931"/>
                  <a:pt x="949" y="931"/>
                  <a:pt x="949" y="931"/>
                </a:cubicBezTo>
                <a:cubicBezTo>
                  <a:pt x="947" y="932"/>
                  <a:pt x="947" y="932"/>
                  <a:pt x="947" y="932"/>
                </a:cubicBezTo>
                <a:cubicBezTo>
                  <a:pt x="947" y="928"/>
                  <a:pt x="947" y="928"/>
                  <a:pt x="947" y="928"/>
                </a:cubicBezTo>
                <a:cubicBezTo>
                  <a:pt x="946" y="926"/>
                  <a:pt x="946" y="926"/>
                  <a:pt x="946" y="926"/>
                </a:cubicBezTo>
                <a:cubicBezTo>
                  <a:pt x="944" y="925"/>
                  <a:pt x="944" y="925"/>
                  <a:pt x="944" y="925"/>
                </a:cubicBezTo>
                <a:cubicBezTo>
                  <a:pt x="944" y="926"/>
                  <a:pt x="944" y="926"/>
                  <a:pt x="944" y="926"/>
                </a:cubicBezTo>
                <a:cubicBezTo>
                  <a:pt x="943" y="923"/>
                  <a:pt x="943" y="923"/>
                  <a:pt x="943" y="923"/>
                </a:cubicBezTo>
                <a:cubicBezTo>
                  <a:pt x="942" y="923"/>
                  <a:pt x="942" y="923"/>
                  <a:pt x="942" y="923"/>
                </a:cubicBezTo>
                <a:cubicBezTo>
                  <a:pt x="940" y="923"/>
                  <a:pt x="940" y="923"/>
                  <a:pt x="940" y="923"/>
                </a:cubicBezTo>
                <a:cubicBezTo>
                  <a:pt x="942" y="922"/>
                  <a:pt x="942" y="922"/>
                  <a:pt x="942" y="922"/>
                </a:cubicBezTo>
                <a:cubicBezTo>
                  <a:pt x="943" y="922"/>
                  <a:pt x="943" y="922"/>
                  <a:pt x="943" y="922"/>
                </a:cubicBezTo>
                <a:cubicBezTo>
                  <a:pt x="942" y="921"/>
                  <a:pt x="942" y="921"/>
                  <a:pt x="942" y="921"/>
                </a:cubicBezTo>
                <a:cubicBezTo>
                  <a:pt x="943" y="921"/>
                  <a:pt x="943" y="921"/>
                  <a:pt x="943" y="921"/>
                </a:cubicBezTo>
                <a:cubicBezTo>
                  <a:pt x="944" y="921"/>
                  <a:pt x="944" y="921"/>
                  <a:pt x="944" y="921"/>
                </a:cubicBezTo>
                <a:cubicBezTo>
                  <a:pt x="949" y="921"/>
                  <a:pt x="949" y="921"/>
                  <a:pt x="949" y="921"/>
                </a:cubicBezTo>
                <a:cubicBezTo>
                  <a:pt x="952" y="919"/>
                  <a:pt x="952" y="919"/>
                  <a:pt x="952" y="919"/>
                </a:cubicBezTo>
                <a:cubicBezTo>
                  <a:pt x="954" y="918"/>
                  <a:pt x="954" y="918"/>
                  <a:pt x="954" y="918"/>
                </a:cubicBezTo>
                <a:cubicBezTo>
                  <a:pt x="946" y="919"/>
                  <a:pt x="946" y="919"/>
                  <a:pt x="946" y="919"/>
                </a:cubicBezTo>
                <a:cubicBezTo>
                  <a:pt x="936" y="919"/>
                  <a:pt x="936" y="919"/>
                  <a:pt x="936" y="919"/>
                </a:cubicBezTo>
                <a:cubicBezTo>
                  <a:pt x="932" y="919"/>
                  <a:pt x="932" y="919"/>
                  <a:pt x="932" y="919"/>
                </a:cubicBezTo>
                <a:cubicBezTo>
                  <a:pt x="930" y="919"/>
                  <a:pt x="930" y="919"/>
                  <a:pt x="930" y="919"/>
                </a:cubicBezTo>
                <a:cubicBezTo>
                  <a:pt x="927" y="919"/>
                  <a:pt x="927" y="919"/>
                  <a:pt x="927" y="919"/>
                </a:cubicBezTo>
                <a:cubicBezTo>
                  <a:pt x="924" y="919"/>
                  <a:pt x="924" y="919"/>
                  <a:pt x="924" y="919"/>
                </a:cubicBezTo>
                <a:cubicBezTo>
                  <a:pt x="926" y="921"/>
                  <a:pt x="926" y="921"/>
                  <a:pt x="926" y="921"/>
                </a:cubicBezTo>
                <a:cubicBezTo>
                  <a:pt x="929" y="921"/>
                  <a:pt x="929" y="921"/>
                  <a:pt x="929" y="921"/>
                </a:cubicBezTo>
                <a:cubicBezTo>
                  <a:pt x="930" y="921"/>
                  <a:pt x="930" y="921"/>
                  <a:pt x="930" y="921"/>
                </a:cubicBezTo>
                <a:cubicBezTo>
                  <a:pt x="932" y="922"/>
                  <a:pt x="932" y="922"/>
                  <a:pt x="932" y="922"/>
                </a:cubicBezTo>
                <a:cubicBezTo>
                  <a:pt x="929" y="922"/>
                  <a:pt x="929" y="922"/>
                  <a:pt x="929" y="922"/>
                </a:cubicBezTo>
                <a:cubicBezTo>
                  <a:pt x="926" y="922"/>
                  <a:pt x="926" y="922"/>
                  <a:pt x="926" y="922"/>
                </a:cubicBezTo>
                <a:cubicBezTo>
                  <a:pt x="924" y="923"/>
                  <a:pt x="924" y="923"/>
                  <a:pt x="924" y="923"/>
                </a:cubicBezTo>
                <a:cubicBezTo>
                  <a:pt x="921" y="925"/>
                  <a:pt x="921" y="925"/>
                  <a:pt x="921" y="925"/>
                </a:cubicBezTo>
                <a:cubicBezTo>
                  <a:pt x="919" y="926"/>
                  <a:pt x="919" y="926"/>
                  <a:pt x="919" y="926"/>
                </a:cubicBezTo>
                <a:cubicBezTo>
                  <a:pt x="916" y="928"/>
                  <a:pt x="916" y="928"/>
                  <a:pt x="916" y="928"/>
                </a:cubicBezTo>
                <a:cubicBezTo>
                  <a:pt x="914" y="926"/>
                  <a:pt x="914" y="926"/>
                  <a:pt x="914" y="926"/>
                </a:cubicBezTo>
                <a:cubicBezTo>
                  <a:pt x="913" y="926"/>
                  <a:pt x="913" y="926"/>
                  <a:pt x="913" y="926"/>
                </a:cubicBezTo>
                <a:cubicBezTo>
                  <a:pt x="911" y="926"/>
                  <a:pt x="911" y="926"/>
                  <a:pt x="911" y="926"/>
                </a:cubicBezTo>
                <a:cubicBezTo>
                  <a:pt x="907" y="925"/>
                  <a:pt x="907" y="925"/>
                  <a:pt x="907" y="925"/>
                </a:cubicBezTo>
                <a:cubicBezTo>
                  <a:pt x="904" y="922"/>
                  <a:pt x="904" y="922"/>
                  <a:pt x="904" y="922"/>
                </a:cubicBezTo>
                <a:cubicBezTo>
                  <a:pt x="901" y="921"/>
                  <a:pt x="901" y="921"/>
                  <a:pt x="901" y="921"/>
                </a:cubicBezTo>
                <a:cubicBezTo>
                  <a:pt x="900" y="919"/>
                  <a:pt x="900" y="919"/>
                  <a:pt x="900" y="919"/>
                </a:cubicBezTo>
                <a:cubicBezTo>
                  <a:pt x="894" y="919"/>
                  <a:pt x="894" y="919"/>
                  <a:pt x="894" y="919"/>
                </a:cubicBezTo>
                <a:cubicBezTo>
                  <a:pt x="887" y="921"/>
                  <a:pt x="887" y="921"/>
                  <a:pt x="887" y="921"/>
                </a:cubicBezTo>
                <a:cubicBezTo>
                  <a:pt x="878" y="922"/>
                  <a:pt x="878" y="922"/>
                  <a:pt x="878" y="922"/>
                </a:cubicBezTo>
                <a:cubicBezTo>
                  <a:pt x="877" y="921"/>
                  <a:pt x="877" y="921"/>
                  <a:pt x="877" y="921"/>
                </a:cubicBezTo>
                <a:cubicBezTo>
                  <a:pt x="877" y="918"/>
                  <a:pt x="877" y="918"/>
                  <a:pt x="877" y="918"/>
                </a:cubicBezTo>
                <a:cubicBezTo>
                  <a:pt x="877" y="913"/>
                  <a:pt x="877" y="913"/>
                  <a:pt x="877" y="913"/>
                </a:cubicBezTo>
                <a:cubicBezTo>
                  <a:pt x="876" y="911"/>
                  <a:pt x="876" y="911"/>
                  <a:pt x="876" y="911"/>
                </a:cubicBezTo>
                <a:cubicBezTo>
                  <a:pt x="873" y="909"/>
                  <a:pt x="873" y="909"/>
                  <a:pt x="873" y="909"/>
                </a:cubicBezTo>
                <a:cubicBezTo>
                  <a:pt x="868" y="908"/>
                  <a:pt x="868" y="908"/>
                  <a:pt x="868" y="908"/>
                </a:cubicBezTo>
                <a:cubicBezTo>
                  <a:pt x="864" y="908"/>
                  <a:pt x="864" y="908"/>
                  <a:pt x="864" y="908"/>
                </a:cubicBezTo>
                <a:cubicBezTo>
                  <a:pt x="861" y="908"/>
                  <a:pt x="861" y="908"/>
                  <a:pt x="861" y="908"/>
                </a:cubicBezTo>
                <a:cubicBezTo>
                  <a:pt x="860" y="905"/>
                  <a:pt x="860" y="905"/>
                  <a:pt x="860" y="905"/>
                </a:cubicBezTo>
                <a:cubicBezTo>
                  <a:pt x="860" y="906"/>
                  <a:pt x="860" y="906"/>
                  <a:pt x="860" y="906"/>
                </a:cubicBezTo>
                <a:cubicBezTo>
                  <a:pt x="860" y="908"/>
                  <a:pt x="860" y="908"/>
                  <a:pt x="860" y="908"/>
                </a:cubicBezTo>
                <a:cubicBezTo>
                  <a:pt x="858" y="908"/>
                  <a:pt x="858" y="908"/>
                  <a:pt x="858" y="908"/>
                </a:cubicBezTo>
                <a:cubicBezTo>
                  <a:pt x="856" y="906"/>
                  <a:pt x="856" y="906"/>
                  <a:pt x="856" y="906"/>
                </a:cubicBezTo>
                <a:cubicBezTo>
                  <a:pt x="857" y="908"/>
                  <a:pt x="857" y="908"/>
                  <a:pt x="857" y="908"/>
                </a:cubicBezTo>
                <a:cubicBezTo>
                  <a:pt x="854" y="909"/>
                  <a:pt x="854" y="909"/>
                  <a:pt x="854" y="909"/>
                </a:cubicBezTo>
                <a:cubicBezTo>
                  <a:pt x="853" y="909"/>
                  <a:pt x="853" y="909"/>
                  <a:pt x="853" y="909"/>
                </a:cubicBezTo>
                <a:cubicBezTo>
                  <a:pt x="848" y="912"/>
                  <a:pt x="848" y="912"/>
                  <a:pt x="848" y="912"/>
                </a:cubicBezTo>
                <a:cubicBezTo>
                  <a:pt x="844" y="912"/>
                  <a:pt x="844" y="912"/>
                  <a:pt x="844" y="912"/>
                </a:cubicBezTo>
                <a:cubicBezTo>
                  <a:pt x="841" y="915"/>
                  <a:pt x="841" y="915"/>
                  <a:pt x="841" y="915"/>
                </a:cubicBezTo>
                <a:cubicBezTo>
                  <a:pt x="840" y="916"/>
                  <a:pt x="840" y="916"/>
                  <a:pt x="840" y="916"/>
                </a:cubicBezTo>
                <a:cubicBezTo>
                  <a:pt x="838" y="918"/>
                  <a:pt x="838" y="918"/>
                  <a:pt x="838" y="918"/>
                </a:cubicBezTo>
                <a:cubicBezTo>
                  <a:pt x="838" y="919"/>
                  <a:pt x="838" y="919"/>
                  <a:pt x="838" y="919"/>
                </a:cubicBezTo>
                <a:cubicBezTo>
                  <a:pt x="838" y="921"/>
                  <a:pt x="838" y="921"/>
                  <a:pt x="838" y="921"/>
                </a:cubicBezTo>
                <a:cubicBezTo>
                  <a:pt x="840" y="925"/>
                  <a:pt x="840" y="925"/>
                  <a:pt x="840" y="925"/>
                </a:cubicBezTo>
                <a:cubicBezTo>
                  <a:pt x="843" y="929"/>
                  <a:pt x="843" y="929"/>
                  <a:pt x="843" y="929"/>
                </a:cubicBezTo>
                <a:cubicBezTo>
                  <a:pt x="843" y="934"/>
                  <a:pt x="843" y="934"/>
                  <a:pt x="843" y="934"/>
                </a:cubicBezTo>
                <a:cubicBezTo>
                  <a:pt x="841" y="938"/>
                  <a:pt x="841" y="938"/>
                  <a:pt x="841" y="938"/>
                </a:cubicBezTo>
                <a:cubicBezTo>
                  <a:pt x="838" y="941"/>
                  <a:pt x="838" y="941"/>
                  <a:pt x="838" y="941"/>
                </a:cubicBezTo>
                <a:cubicBezTo>
                  <a:pt x="835" y="941"/>
                  <a:pt x="835" y="941"/>
                  <a:pt x="835" y="941"/>
                </a:cubicBezTo>
                <a:cubicBezTo>
                  <a:pt x="834" y="939"/>
                  <a:pt x="834" y="939"/>
                  <a:pt x="834" y="939"/>
                </a:cubicBezTo>
                <a:cubicBezTo>
                  <a:pt x="834" y="938"/>
                  <a:pt x="834" y="938"/>
                  <a:pt x="834" y="938"/>
                </a:cubicBezTo>
                <a:cubicBezTo>
                  <a:pt x="834" y="936"/>
                  <a:pt x="834" y="936"/>
                  <a:pt x="834" y="936"/>
                </a:cubicBezTo>
                <a:cubicBezTo>
                  <a:pt x="831" y="934"/>
                  <a:pt x="831" y="934"/>
                  <a:pt x="831" y="934"/>
                </a:cubicBezTo>
                <a:cubicBezTo>
                  <a:pt x="831" y="929"/>
                  <a:pt x="831" y="929"/>
                  <a:pt x="831" y="929"/>
                </a:cubicBezTo>
                <a:cubicBezTo>
                  <a:pt x="834" y="925"/>
                  <a:pt x="834" y="925"/>
                  <a:pt x="834" y="925"/>
                </a:cubicBezTo>
                <a:cubicBezTo>
                  <a:pt x="835" y="922"/>
                  <a:pt x="835" y="922"/>
                  <a:pt x="835" y="922"/>
                </a:cubicBezTo>
                <a:cubicBezTo>
                  <a:pt x="837" y="921"/>
                  <a:pt x="837" y="921"/>
                  <a:pt x="837" y="921"/>
                </a:cubicBezTo>
                <a:cubicBezTo>
                  <a:pt x="837" y="919"/>
                  <a:pt x="837" y="919"/>
                  <a:pt x="837" y="919"/>
                </a:cubicBezTo>
                <a:cubicBezTo>
                  <a:pt x="837" y="916"/>
                  <a:pt x="837" y="916"/>
                  <a:pt x="837" y="916"/>
                </a:cubicBezTo>
                <a:cubicBezTo>
                  <a:pt x="835" y="915"/>
                  <a:pt x="835" y="915"/>
                  <a:pt x="835" y="915"/>
                </a:cubicBezTo>
                <a:cubicBezTo>
                  <a:pt x="837" y="913"/>
                  <a:pt x="837" y="913"/>
                  <a:pt x="837" y="913"/>
                </a:cubicBezTo>
                <a:cubicBezTo>
                  <a:pt x="835" y="912"/>
                  <a:pt x="835" y="912"/>
                  <a:pt x="835" y="912"/>
                </a:cubicBezTo>
                <a:cubicBezTo>
                  <a:pt x="834" y="911"/>
                  <a:pt x="834" y="911"/>
                  <a:pt x="834" y="911"/>
                </a:cubicBezTo>
                <a:cubicBezTo>
                  <a:pt x="834" y="909"/>
                  <a:pt x="834" y="909"/>
                  <a:pt x="834" y="909"/>
                </a:cubicBezTo>
                <a:cubicBezTo>
                  <a:pt x="834" y="906"/>
                  <a:pt x="834" y="906"/>
                  <a:pt x="834" y="906"/>
                </a:cubicBezTo>
                <a:cubicBezTo>
                  <a:pt x="837" y="905"/>
                  <a:pt x="837" y="905"/>
                  <a:pt x="837" y="905"/>
                </a:cubicBezTo>
                <a:cubicBezTo>
                  <a:pt x="838" y="905"/>
                  <a:pt x="838" y="905"/>
                  <a:pt x="838" y="905"/>
                </a:cubicBezTo>
                <a:cubicBezTo>
                  <a:pt x="840" y="903"/>
                  <a:pt x="840" y="903"/>
                  <a:pt x="840" y="903"/>
                </a:cubicBezTo>
                <a:cubicBezTo>
                  <a:pt x="841" y="902"/>
                  <a:pt x="841" y="902"/>
                  <a:pt x="841" y="902"/>
                </a:cubicBezTo>
                <a:cubicBezTo>
                  <a:pt x="844" y="901"/>
                  <a:pt x="844" y="901"/>
                  <a:pt x="844" y="901"/>
                </a:cubicBezTo>
                <a:cubicBezTo>
                  <a:pt x="844" y="898"/>
                  <a:pt x="844" y="898"/>
                  <a:pt x="844" y="898"/>
                </a:cubicBezTo>
                <a:cubicBezTo>
                  <a:pt x="843" y="896"/>
                  <a:pt x="843" y="896"/>
                  <a:pt x="843" y="896"/>
                </a:cubicBezTo>
                <a:cubicBezTo>
                  <a:pt x="840" y="895"/>
                  <a:pt x="840" y="895"/>
                  <a:pt x="840" y="895"/>
                </a:cubicBezTo>
                <a:cubicBezTo>
                  <a:pt x="837" y="896"/>
                  <a:pt x="837" y="896"/>
                  <a:pt x="837" y="896"/>
                </a:cubicBezTo>
                <a:cubicBezTo>
                  <a:pt x="835" y="898"/>
                  <a:pt x="835" y="898"/>
                  <a:pt x="835" y="898"/>
                </a:cubicBezTo>
                <a:cubicBezTo>
                  <a:pt x="834" y="899"/>
                  <a:pt x="834" y="899"/>
                  <a:pt x="834" y="899"/>
                </a:cubicBezTo>
                <a:cubicBezTo>
                  <a:pt x="834" y="898"/>
                  <a:pt x="834" y="898"/>
                  <a:pt x="834" y="898"/>
                </a:cubicBezTo>
                <a:cubicBezTo>
                  <a:pt x="833" y="898"/>
                  <a:pt x="833" y="898"/>
                  <a:pt x="833" y="898"/>
                </a:cubicBezTo>
                <a:cubicBezTo>
                  <a:pt x="833" y="901"/>
                  <a:pt x="833" y="901"/>
                  <a:pt x="833" y="901"/>
                </a:cubicBezTo>
                <a:cubicBezTo>
                  <a:pt x="830" y="902"/>
                  <a:pt x="830" y="902"/>
                  <a:pt x="830" y="902"/>
                </a:cubicBezTo>
                <a:cubicBezTo>
                  <a:pt x="824" y="905"/>
                  <a:pt x="824" y="905"/>
                  <a:pt x="824" y="905"/>
                </a:cubicBezTo>
                <a:cubicBezTo>
                  <a:pt x="820" y="909"/>
                  <a:pt x="820" y="909"/>
                  <a:pt x="820" y="909"/>
                </a:cubicBezTo>
                <a:cubicBezTo>
                  <a:pt x="817" y="911"/>
                  <a:pt x="817" y="911"/>
                  <a:pt x="817" y="911"/>
                </a:cubicBezTo>
                <a:cubicBezTo>
                  <a:pt x="813" y="911"/>
                  <a:pt x="813" y="911"/>
                  <a:pt x="813" y="911"/>
                </a:cubicBezTo>
                <a:cubicBezTo>
                  <a:pt x="808" y="911"/>
                  <a:pt x="808" y="911"/>
                  <a:pt x="808" y="911"/>
                </a:cubicBezTo>
                <a:cubicBezTo>
                  <a:pt x="807" y="911"/>
                  <a:pt x="807" y="911"/>
                  <a:pt x="807" y="911"/>
                </a:cubicBezTo>
                <a:cubicBezTo>
                  <a:pt x="805" y="913"/>
                  <a:pt x="805" y="913"/>
                  <a:pt x="805" y="913"/>
                </a:cubicBezTo>
                <a:cubicBezTo>
                  <a:pt x="804" y="916"/>
                  <a:pt x="804" y="916"/>
                  <a:pt x="804" y="916"/>
                </a:cubicBezTo>
                <a:cubicBezTo>
                  <a:pt x="802" y="918"/>
                  <a:pt x="802" y="918"/>
                  <a:pt x="802" y="918"/>
                </a:cubicBezTo>
                <a:cubicBezTo>
                  <a:pt x="801" y="916"/>
                  <a:pt x="801" y="916"/>
                  <a:pt x="801" y="916"/>
                </a:cubicBezTo>
                <a:cubicBezTo>
                  <a:pt x="802" y="915"/>
                  <a:pt x="802" y="915"/>
                  <a:pt x="802" y="915"/>
                </a:cubicBezTo>
                <a:cubicBezTo>
                  <a:pt x="804" y="915"/>
                  <a:pt x="804" y="915"/>
                  <a:pt x="804" y="915"/>
                </a:cubicBezTo>
                <a:cubicBezTo>
                  <a:pt x="801" y="913"/>
                  <a:pt x="801" y="913"/>
                  <a:pt x="801" y="913"/>
                </a:cubicBezTo>
                <a:cubicBezTo>
                  <a:pt x="798" y="913"/>
                  <a:pt x="798" y="913"/>
                  <a:pt x="798" y="913"/>
                </a:cubicBezTo>
                <a:cubicBezTo>
                  <a:pt x="795" y="915"/>
                  <a:pt x="795" y="915"/>
                  <a:pt x="795" y="915"/>
                </a:cubicBezTo>
                <a:cubicBezTo>
                  <a:pt x="794" y="918"/>
                  <a:pt x="794" y="918"/>
                  <a:pt x="794" y="918"/>
                </a:cubicBezTo>
                <a:cubicBezTo>
                  <a:pt x="792" y="919"/>
                  <a:pt x="792" y="919"/>
                  <a:pt x="792" y="919"/>
                </a:cubicBezTo>
                <a:cubicBezTo>
                  <a:pt x="791" y="921"/>
                  <a:pt x="791" y="921"/>
                  <a:pt x="791" y="921"/>
                </a:cubicBezTo>
                <a:cubicBezTo>
                  <a:pt x="790" y="922"/>
                  <a:pt x="790" y="922"/>
                  <a:pt x="790" y="922"/>
                </a:cubicBezTo>
                <a:cubicBezTo>
                  <a:pt x="790" y="923"/>
                  <a:pt x="790" y="923"/>
                  <a:pt x="790" y="923"/>
                </a:cubicBezTo>
                <a:cubicBezTo>
                  <a:pt x="790" y="925"/>
                  <a:pt x="790" y="925"/>
                  <a:pt x="790" y="925"/>
                </a:cubicBezTo>
                <a:cubicBezTo>
                  <a:pt x="788" y="925"/>
                  <a:pt x="788" y="925"/>
                  <a:pt x="788" y="925"/>
                </a:cubicBezTo>
                <a:cubicBezTo>
                  <a:pt x="790" y="926"/>
                  <a:pt x="790" y="926"/>
                  <a:pt x="790" y="926"/>
                </a:cubicBezTo>
                <a:cubicBezTo>
                  <a:pt x="788" y="932"/>
                  <a:pt x="788" y="932"/>
                  <a:pt x="788" y="932"/>
                </a:cubicBezTo>
                <a:cubicBezTo>
                  <a:pt x="788" y="934"/>
                  <a:pt x="788" y="934"/>
                  <a:pt x="788" y="934"/>
                </a:cubicBezTo>
                <a:cubicBezTo>
                  <a:pt x="788" y="935"/>
                  <a:pt x="788" y="935"/>
                  <a:pt x="788" y="935"/>
                </a:cubicBezTo>
                <a:cubicBezTo>
                  <a:pt x="785" y="936"/>
                  <a:pt x="785" y="936"/>
                  <a:pt x="785" y="936"/>
                </a:cubicBezTo>
                <a:cubicBezTo>
                  <a:pt x="784" y="936"/>
                  <a:pt x="784" y="936"/>
                  <a:pt x="784" y="936"/>
                </a:cubicBezTo>
                <a:cubicBezTo>
                  <a:pt x="781" y="939"/>
                  <a:pt x="781" y="939"/>
                  <a:pt x="781" y="939"/>
                </a:cubicBezTo>
                <a:cubicBezTo>
                  <a:pt x="780" y="942"/>
                  <a:pt x="780" y="942"/>
                  <a:pt x="780" y="942"/>
                </a:cubicBezTo>
                <a:cubicBezTo>
                  <a:pt x="775" y="945"/>
                  <a:pt x="775" y="945"/>
                  <a:pt x="775" y="945"/>
                </a:cubicBezTo>
                <a:cubicBezTo>
                  <a:pt x="772" y="946"/>
                  <a:pt x="772" y="946"/>
                  <a:pt x="772" y="946"/>
                </a:cubicBezTo>
                <a:cubicBezTo>
                  <a:pt x="772" y="948"/>
                  <a:pt x="772" y="948"/>
                  <a:pt x="772" y="948"/>
                </a:cubicBezTo>
                <a:cubicBezTo>
                  <a:pt x="772" y="954"/>
                  <a:pt x="772" y="954"/>
                  <a:pt x="772" y="954"/>
                </a:cubicBezTo>
                <a:cubicBezTo>
                  <a:pt x="771" y="952"/>
                  <a:pt x="771" y="952"/>
                  <a:pt x="771" y="952"/>
                </a:cubicBezTo>
                <a:cubicBezTo>
                  <a:pt x="770" y="951"/>
                  <a:pt x="770" y="951"/>
                  <a:pt x="770" y="951"/>
                </a:cubicBezTo>
                <a:cubicBezTo>
                  <a:pt x="767" y="947"/>
                  <a:pt x="767" y="947"/>
                  <a:pt x="767" y="947"/>
                </a:cubicBezTo>
                <a:cubicBezTo>
                  <a:pt x="767" y="946"/>
                  <a:pt x="767" y="946"/>
                  <a:pt x="767" y="946"/>
                </a:cubicBezTo>
                <a:cubicBezTo>
                  <a:pt x="764" y="945"/>
                  <a:pt x="764" y="945"/>
                  <a:pt x="764" y="945"/>
                </a:cubicBezTo>
                <a:cubicBezTo>
                  <a:pt x="762" y="944"/>
                  <a:pt x="762" y="944"/>
                  <a:pt x="762" y="944"/>
                </a:cubicBezTo>
                <a:cubicBezTo>
                  <a:pt x="759" y="939"/>
                  <a:pt x="759" y="939"/>
                  <a:pt x="759" y="939"/>
                </a:cubicBezTo>
                <a:cubicBezTo>
                  <a:pt x="757" y="938"/>
                  <a:pt x="757" y="938"/>
                  <a:pt x="757" y="938"/>
                </a:cubicBezTo>
                <a:cubicBezTo>
                  <a:pt x="754" y="936"/>
                  <a:pt x="754" y="936"/>
                  <a:pt x="754" y="936"/>
                </a:cubicBezTo>
                <a:cubicBezTo>
                  <a:pt x="747" y="935"/>
                  <a:pt x="747" y="935"/>
                  <a:pt x="747" y="935"/>
                </a:cubicBezTo>
                <a:cubicBezTo>
                  <a:pt x="748" y="934"/>
                  <a:pt x="748" y="934"/>
                  <a:pt x="748" y="934"/>
                </a:cubicBezTo>
                <a:cubicBezTo>
                  <a:pt x="741" y="934"/>
                  <a:pt x="741" y="934"/>
                  <a:pt x="741" y="934"/>
                </a:cubicBezTo>
                <a:cubicBezTo>
                  <a:pt x="739" y="935"/>
                  <a:pt x="739" y="935"/>
                  <a:pt x="739" y="935"/>
                </a:cubicBezTo>
                <a:cubicBezTo>
                  <a:pt x="738" y="936"/>
                  <a:pt x="738" y="936"/>
                  <a:pt x="738" y="936"/>
                </a:cubicBezTo>
                <a:cubicBezTo>
                  <a:pt x="734" y="939"/>
                  <a:pt x="734" y="939"/>
                  <a:pt x="734" y="939"/>
                </a:cubicBezTo>
                <a:cubicBezTo>
                  <a:pt x="729" y="941"/>
                  <a:pt x="729" y="941"/>
                  <a:pt x="729" y="941"/>
                </a:cubicBezTo>
                <a:cubicBezTo>
                  <a:pt x="724" y="944"/>
                  <a:pt x="724" y="944"/>
                  <a:pt x="724" y="944"/>
                </a:cubicBezTo>
                <a:cubicBezTo>
                  <a:pt x="722" y="945"/>
                  <a:pt x="722" y="945"/>
                  <a:pt x="722" y="945"/>
                </a:cubicBezTo>
                <a:cubicBezTo>
                  <a:pt x="718" y="945"/>
                  <a:pt x="718" y="945"/>
                  <a:pt x="718" y="945"/>
                </a:cubicBezTo>
                <a:cubicBezTo>
                  <a:pt x="716" y="944"/>
                  <a:pt x="716" y="944"/>
                  <a:pt x="716" y="944"/>
                </a:cubicBezTo>
                <a:cubicBezTo>
                  <a:pt x="715" y="942"/>
                  <a:pt x="715" y="942"/>
                  <a:pt x="715" y="942"/>
                </a:cubicBezTo>
                <a:cubicBezTo>
                  <a:pt x="714" y="941"/>
                  <a:pt x="714" y="941"/>
                  <a:pt x="714" y="941"/>
                </a:cubicBezTo>
                <a:cubicBezTo>
                  <a:pt x="712" y="941"/>
                  <a:pt x="712" y="941"/>
                  <a:pt x="712" y="941"/>
                </a:cubicBezTo>
                <a:cubicBezTo>
                  <a:pt x="714" y="942"/>
                  <a:pt x="714" y="942"/>
                  <a:pt x="714" y="942"/>
                </a:cubicBezTo>
                <a:cubicBezTo>
                  <a:pt x="709" y="942"/>
                  <a:pt x="709" y="942"/>
                  <a:pt x="709" y="942"/>
                </a:cubicBezTo>
                <a:cubicBezTo>
                  <a:pt x="708" y="942"/>
                  <a:pt x="708" y="942"/>
                  <a:pt x="708" y="942"/>
                </a:cubicBezTo>
                <a:cubicBezTo>
                  <a:pt x="708" y="939"/>
                  <a:pt x="708" y="939"/>
                  <a:pt x="708" y="939"/>
                </a:cubicBezTo>
                <a:cubicBezTo>
                  <a:pt x="706" y="939"/>
                  <a:pt x="706" y="939"/>
                  <a:pt x="706" y="939"/>
                </a:cubicBezTo>
                <a:cubicBezTo>
                  <a:pt x="706" y="936"/>
                  <a:pt x="706" y="936"/>
                  <a:pt x="706" y="936"/>
                </a:cubicBezTo>
                <a:cubicBezTo>
                  <a:pt x="705" y="934"/>
                  <a:pt x="705" y="934"/>
                  <a:pt x="705" y="934"/>
                </a:cubicBezTo>
                <a:cubicBezTo>
                  <a:pt x="704" y="934"/>
                  <a:pt x="704" y="934"/>
                  <a:pt x="704" y="934"/>
                </a:cubicBezTo>
                <a:cubicBezTo>
                  <a:pt x="701" y="931"/>
                  <a:pt x="701" y="931"/>
                  <a:pt x="701" y="931"/>
                </a:cubicBezTo>
                <a:cubicBezTo>
                  <a:pt x="699" y="928"/>
                  <a:pt x="699" y="928"/>
                  <a:pt x="699" y="928"/>
                </a:cubicBezTo>
                <a:cubicBezTo>
                  <a:pt x="696" y="926"/>
                  <a:pt x="696" y="926"/>
                  <a:pt x="696" y="926"/>
                </a:cubicBezTo>
                <a:cubicBezTo>
                  <a:pt x="695" y="923"/>
                  <a:pt x="695" y="923"/>
                  <a:pt x="695" y="923"/>
                </a:cubicBezTo>
                <a:cubicBezTo>
                  <a:pt x="694" y="920"/>
                  <a:pt x="694" y="920"/>
                  <a:pt x="694" y="920"/>
                </a:cubicBezTo>
                <a:cubicBezTo>
                  <a:pt x="694" y="919"/>
                  <a:pt x="694" y="919"/>
                  <a:pt x="694" y="919"/>
                </a:cubicBezTo>
                <a:cubicBezTo>
                  <a:pt x="692" y="916"/>
                  <a:pt x="692" y="916"/>
                  <a:pt x="692" y="916"/>
                </a:cubicBezTo>
                <a:cubicBezTo>
                  <a:pt x="692" y="915"/>
                  <a:pt x="692" y="915"/>
                  <a:pt x="692" y="915"/>
                </a:cubicBezTo>
                <a:cubicBezTo>
                  <a:pt x="691" y="912"/>
                  <a:pt x="691" y="912"/>
                  <a:pt x="691" y="912"/>
                </a:cubicBezTo>
                <a:cubicBezTo>
                  <a:pt x="691" y="911"/>
                  <a:pt x="691" y="911"/>
                  <a:pt x="691" y="911"/>
                </a:cubicBezTo>
                <a:cubicBezTo>
                  <a:pt x="692" y="906"/>
                  <a:pt x="692" y="906"/>
                  <a:pt x="692" y="906"/>
                </a:cubicBezTo>
                <a:cubicBezTo>
                  <a:pt x="694" y="905"/>
                  <a:pt x="694" y="905"/>
                  <a:pt x="694" y="905"/>
                </a:cubicBezTo>
                <a:cubicBezTo>
                  <a:pt x="694" y="903"/>
                  <a:pt x="694" y="903"/>
                  <a:pt x="694" y="903"/>
                </a:cubicBezTo>
                <a:cubicBezTo>
                  <a:pt x="692" y="903"/>
                  <a:pt x="692" y="903"/>
                  <a:pt x="692" y="903"/>
                </a:cubicBezTo>
                <a:cubicBezTo>
                  <a:pt x="694" y="899"/>
                  <a:pt x="694" y="899"/>
                  <a:pt x="694" y="899"/>
                </a:cubicBezTo>
                <a:cubicBezTo>
                  <a:pt x="694" y="898"/>
                  <a:pt x="694" y="898"/>
                  <a:pt x="694" y="898"/>
                </a:cubicBezTo>
                <a:cubicBezTo>
                  <a:pt x="694" y="895"/>
                  <a:pt x="694" y="895"/>
                  <a:pt x="694" y="895"/>
                </a:cubicBezTo>
                <a:cubicBezTo>
                  <a:pt x="694" y="893"/>
                  <a:pt x="694" y="893"/>
                  <a:pt x="694" y="893"/>
                </a:cubicBezTo>
                <a:cubicBezTo>
                  <a:pt x="695" y="892"/>
                  <a:pt x="695" y="892"/>
                  <a:pt x="695" y="892"/>
                </a:cubicBezTo>
                <a:cubicBezTo>
                  <a:pt x="696" y="889"/>
                  <a:pt x="696" y="889"/>
                  <a:pt x="696" y="889"/>
                </a:cubicBezTo>
                <a:cubicBezTo>
                  <a:pt x="698" y="883"/>
                  <a:pt x="698" y="883"/>
                  <a:pt x="698" y="883"/>
                </a:cubicBezTo>
                <a:cubicBezTo>
                  <a:pt x="698" y="878"/>
                  <a:pt x="698" y="878"/>
                  <a:pt x="698" y="878"/>
                </a:cubicBezTo>
                <a:cubicBezTo>
                  <a:pt x="701" y="873"/>
                  <a:pt x="701" y="873"/>
                  <a:pt x="701" y="873"/>
                </a:cubicBezTo>
                <a:cubicBezTo>
                  <a:pt x="702" y="870"/>
                  <a:pt x="702" y="870"/>
                  <a:pt x="702" y="870"/>
                </a:cubicBezTo>
                <a:cubicBezTo>
                  <a:pt x="702" y="868"/>
                  <a:pt x="702" y="868"/>
                  <a:pt x="702" y="868"/>
                </a:cubicBezTo>
                <a:cubicBezTo>
                  <a:pt x="702" y="866"/>
                  <a:pt x="702" y="866"/>
                  <a:pt x="702" y="866"/>
                </a:cubicBezTo>
                <a:cubicBezTo>
                  <a:pt x="701" y="863"/>
                  <a:pt x="701" y="863"/>
                  <a:pt x="701" y="863"/>
                </a:cubicBezTo>
                <a:cubicBezTo>
                  <a:pt x="701" y="862"/>
                  <a:pt x="701" y="862"/>
                  <a:pt x="701" y="862"/>
                </a:cubicBezTo>
                <a:cubicBezTo>
                  <a:pt x="702" y="862"/>
                  <a:pt x="702" y="862"/>
                  <a:pt x="702" y="862"/>
                </a:cubicBezTo>
                <a:cubicBezTo>
                  <a:pt x="704" y="862"/>
                  <a:pt x="704" y="862"/>
                  <a:pt x="704" y="862"/>
                </a:cubicBezTo>
                <a:cubicBezTo>
                  <a:pt x="704" y="860"/>
                  <a:pt x="704" y="860"/>
                  <a:pt x="704" y="860"/>
                </a:cubicBezTo>
                <a:cubicBezTo>
                  <a:pt x="702" y="859"/>
                  <a:pt x="702" y="859"/>
                  <a:pt x="702" y="859"/>
                </a:cubicBezTo>
                <a:cubicBezTo>
                  <a:pt x="702" y="858"/>
                  <a:pt x="702" y="858"/>
                  <a:pt x="702" y="858"/>
                </a:cubicBezTo>
                <a:cubicBezTo>
                  <a:pt x="701" y="856"/>
                  <a:pt x="701" y="856"/>
                  <a:pt x="701" y="856"/>
                </a:cubicBezTo>
                <a:cubicBezTo>
                  <a:pt x="701" y="858"/>
                  <a:pt x="701" y="858"/>
                  <a:pt x="701" y="858"/>
                </a:cubicBezTo>
                <a:cubicBezTo>
                  <a:pt x="699" y="858"/>
                  <a:pt x="699" y="858"/>
                  <a:pt x="699" y="858"/>
                </a:cubicBezTo>
                <a:cubicBezTo>
                  <a:pt x="699" y="856"/>
                  <a:pt x="699" y="856"/>
                  <a:pt x="699" y="856"/>
                </a:cubicBezTo>
                <a:cubicBezTo>
                  <a:pt x="698" y="856"/>
                  <a:pt x="698" y="856"/>
                  <a:pt x="698" y="856"/>
                </a:cubicBezTo>
                <a:cubicBezTo>
                  <a:pt x="696" y="855"/>
                  <a:pt x="696" y="855"/>
                  <a:pt x="696" y="855"/>
                </a:cubicBezTo>
                <a:cubicBezTo>
                  <a:pt x="695" y="855"/>
                  <a:pt x="695" y="855"/>
                  <a:pt x="695" y="855"/>
                </a:cubicBezTo>
                <a:cubicBezTo>
                  <a:pt x="695" y="856"/>
                  <a:pt x="695" y="856"/>
                  <a:pt x="695" y="856"/>
                </a:cubicBezTo>
                <a:cubicBezTo>
                  <a:pt x="694" y="855"/>
                  <a:pt x="694" y="855"/>
                  <a:pt x="694" y="855"/>
                </a:cubicBezTo>
                <a:cubicBezTo>
                  <a:pt x="692" y="852"/>
                  <a:pt x="692" y="852"/>
                  <a:pt x="692" y="852"/>
                </a:cubicBezTo>
                <a:cubicBezTo>
                  <a:pt x="695" y="853"/>
                  <a:pt x="695" y="853"/>
                  <a:pt x="695" y="853"/>
                </a:cubicBezTo>
                <a:cubicBezTo>
                  <a:pt x="698" y="855"/>
                  <a:pt x="698" y="855"/>
                  <a:pt x="698" y="855"/>
                </a:cubicBezTo>
                <a:cubicBezTo>
                  <a:pt x="695" y="852"/>
                  <a:pt x="695" y="852"/>
                  <a:pt x="695" y="852"/>
                </a:cubicBezTo>
                <a:cubicBezTo>
                  <a:pt x="692" y="849"/>
                  <a:pt x="692" y="849"/>
                  <a:pt x="692" y="849"/>
                </a:cubicBezTo>
                <a:cubicBezTo>
                  <a:pt x="689" y="849"/>
                  <a:pt x="689" y="849"/>
                  <a:pt x="689" y="849"/>
                </a:cubicBezTo>
                <a:cubicBezTo>
                  <a:pt x="686" y="848"/>
                  <a:pt x="686" y="848"/>
                  <a:pt x="686" y="848"/>
                </a:cubicBezTo>
                <a:cubicBezTo>
                  <a:pt x="685" y="846"/>
                  <a:pt x="685" y="846"/>
                  <a:pt x="685" y="846"/>
                </a:cubicBezTo>
                <a:cubicBezTo>
                  <a:pt x="684" y="848"/>
                  <a:pt x="684" y="848"/>
                  <a:pt x="684" y="848"/>
                </a:cubicBezTo>
                <a:cubicBezTo>
                  <a:pt x="679" y="848"/>
                  <a:pt x="679" y="848"/>
                  <a:pt x="679" y="848"/>
                </a:cubicBezTo>
                <a:cubicBezTo>
                  <a:pt x="675" y="846"/>
                  <a:pt x="675" y="846"/>
                  <a:pt x="675" y="846"/>
                </a:cubicBezTo>
                <a:cubicBezTo>
                  <a:pt x="672" y="846"/>
                  <a:pt x="672" y="846"/>
                  <a:pt x="672" y="846"/>
                </a:cubicBezTo>
                <a:cubicBezTo>
                  <a:pt x="672" y="848"/>
                  <a:pt x="672" y="848"/>
                  <a:pt x="672" y="848"/>
                </a:cubicBezTo>
                <a:cubicBezTo>
                  <a:pt x="668" y="849"/>
                  <a:pt x="668" y="849"/>
                  <a:pt x="668" y="849"/>
                </a:cubicBezTo>
                <a:cubicBezTo>
                  <a:pt x="665" y="849"/>
                  <a:pt x="665" y="849"/>
                  <a:pt x="665" y="849"/>
                </a:cubicBezTo>
                <a:cubicBezTo>
                  <a:pt x="661" y="849"/>
                  <a:pt x="661" y="849"/>
                  <a:pt x="661" y="849"/>
                </a:cubicBezTo>
                <a:cubicBezTo>
                  <a:pt x="656" y="849"/>
                  <a:pt x="656" y="849"/>
                  <a:pt x="656" y="849"/>
                </a:cubicBezTo>
                <a:cubicBezTo>
                  <a:pt x="652" y="848"/>
                  <a:pt x="652" y="848"/>
                  <a:pt x="652" y="848"/>
                </a:cubicBezTo>
                <a:cubicBezTo>
                  <a:pt x="651" y="848"/>
                  <a:pt x="651" y="848"/>
                  <a:pt x="651" y="848"/>
                </a:cubicBezTo>
                <a:cubicBezTo>
                  <a:pt x="649" y="848"/>
                  <a:pt x="649" y="848"/>
                  <a:pt x="649" y="848"/>
                </a:cubicBezTo>
                <a:cubicBezTo>
                  <a:pt x="646" y="849"/>
                  <a:pt x="646" y="849"/>
                  <a:pt x="646" y="849"/>
                </a:cubicBezTo>
                <a:cubicBezTo>
                  <a:pt x="645" y="850"/>
                  <a:pt x="645" y="850"/>
                  <a:pt x="645" y="850"/>
                </a:cubicBezTo>
                <a:cubicBezTo>
                  <a:pt x="640" y="848"/>
                  <a:pt x="640" y="848"/>
                  <a:pt x="640" y="848"/>
                </a:cubicBezTo>
                <a:cubicBezTo>
                  <a:pt x="642" y="849"/>
                  <a:pt x="642" y="849"/>
                  <a:pt x="642" y="849"/>
                </a:cubicBezTo>
                <a:cubicBezTo>
                  <a:pt x="640" y="850"/>
                  <a:pt x="640" y="850"/>
                  <a:pt x="640" y="850"/>
                </a:cubicBezTo>
                <a:cubicBezTo>
                  <a:pt x="639" y="849"/>
                  <a:pt x="639" y="849"/>
                  <a:pt x="639" y="849"/>
                </a:cubicBezTo>
                <a:cubicBezTo>
                  <a:pt x="638" y="848"/>
                  <a:pt x="638" y="848"/>
                  <a:pt x="638" y="848"/>
                </a:cubicBezTo>
                <a:cubicBezTo>
                  <a:pt x="636" y="848"/>
                  <a:pt x="636" y="848"/>
                  <a:pt x="636" y="848"/>
                </a:cubicBezTo>
                <a:cubicBezTo>
                  <a:pt x="638" y="846"/>
                  <a:pt x="638" y="846"/>
                  <a:pt x="638" y="846"/>
                </a:cubicBezTo>
                <a:cubicBezTo>
                  <a:pt x="640" y="843"/>
                  <a:pt x="640" y="843"/>
                  <a:pt x="640" y="843"/>
                </a:cubicBezTo>
                <a:cubicBezTo>
                  <a:pt x="643" y="840"/>
                  <a:pt x="643" y="840"/>
                  <a:pt x="643" y="840"/>
                </a:cubicBezTo>
                <a:cubicBezTo>
                  <a:pt x="645" y="837"/>
                  <a:pt x="645" y="837"/>
                  <a:pt x="645" y="837"/>
                </a:cubicBezTo>
                <a:cubicBezTo>
                  <a:pt x="645" y="839"/>
                  <a:pt x="645" y="839"/>
                  <a:pt x="645" y="839"/>
                </a:cubicBezTo>
                <a:cubicBezTo>
                  <a:pt x="646" y="835"/>
                  <a:pt x="646" y="835"/>
                  <a:pt x="646" y="835"/>
                </a:cubicBezTo>
                <a:cubicBezTo>
                  <a:pt x="646" y="830"/>
                  <a:pt x="646" y="830"/>
                  <a:pt x="646" y="830"/>
                </a:cubicBezTo>
                <a:cubicBezTo>
                  <a:pt x="648" y="823"/>
                  <a:pt x="648" y="823"/>
                  <a:pt x="648" y="823"/>
                </a:cubicBezTo>
                <a:cubicBezTo>
                  <a:pt x="649" y="817"/>
                  <a:pt x="649" y="817"/>
                  <a:pt x="649" y="817"/>
                </a:cubicBezTo>
                <a:cubicBezTo>
                  <a:pt x="651" y="815"/>
                  <a:pt x="651" y="815"/>
                  <a:pt x="651" y="815"/>
                </a:cubicBezTo>
                <a:cubicBezTo>
                  <a:pt x="649" y="815"/>
                  <a:pt x="649" y="815"/>
                  <a:pt x="649" y="815"/>
                </a:cubicBezTo>
                <a:cubicBezTo>
                  <a:pt x="648" y="815"/>
                  <a:pt x="648" y="815"/>
                  <a:pt x="648" y="815"/>
                </a:cubicBezTo>
                <a:cubicBezTo>
                  <a:pt x="649" y="812"/>
                  <a:pt x="649" y="812"/>
                  <a:pt x="649" y="812"/>
                </a:cubicBezTo>
                <a:cubicBezTo>
                  <a:pt x="649" y="810"/>
                  <a:pt x="649" y="810"/>
                  <a:pt x="649" y="810"/>
                </a:cubicBezTo>
                <a:cubicBezTo>
                  <a:pt x="652" y="807"/>
                  <a:pt x="652" y="807"/>
                  <a:pt x="652" y="807"/>
                </a:cubicBezTo>
                <a:cubicBezTo>
                  <a:pt x="652" y="812"/>
                  <a:pt x="652" y="812"/>
                  <a:pt x="652" y="812"/>
                </a:cubicBezTo>
                <a:cubicBezTo>
                  <a:pt x="652" y="815"/>
                  <a:pt x="652" y="815"/>
                  <a:pt x="652" y="815"/>
                </a:cubicBezTo>
                <a:cubicBezTo>
                  <a:pt x="653" y="816"/>
                  <a:pt x="653" y="816"/>
                  <a:pt x="653" y="816"/>
                </a:cubicBezTo>
                <a:cubicBezTo>
                  <a:pt x="655" y="812"/>
                  <a:pt x="655" y="812"/>
                  <a:pt x="655" y="812"/>
                </a:cubicBezTo>
                <a:cubicBezTo>
                  <a:pt x="656" y="807"/>
                  <a:pt x="656" y="807"/>
                  <a:pt x="656" y="807"/>
                </a:cubicBezTo>
                <a:cubicBezTo>
                  <a:pt x="661" y="800"/>
                  <a:pt x="661" y="800"/>
                  <a:pt x="661" y="800"/>
                </a:cubicBezTo>
                <a:cubicBezTo>
                  <a:pt x="658" y="802"/>
                  <a:pt x="658" y="802"/>
                  <a:pt x="658" y="802"/>
                </a:cubicBezTo>
                <a:cubicBezTo>
                  <a:pt x="658" y="800"/>
                  <a:pt x="658" y="800"/>
                  <a:pt x="658" y="800"/>
                </a:cubicBezTo>
                <a:cubicBezTo>
                  <a:pt x="659" y="799"/>
                  <a:pt x="659" y="799"/>
                  <a:pt x="659" y="799"/>
                </a:cubicBezTo>
                <a:cubicBezTo>
                  <a:pt x="661" y="797"/>
                  <a:pt x="661" y="797"/>
                  <a:pt x="661" y="797"/>
                </a:cubicBezTo>
                <a:cubicBezTo>
                  <a:pt x="658" y="797"/>
                  <a:pt x="658" y="797"/>
                  <a:pt x="658" y="797"/>
                </a:cubicBezTo>
                <a:cubicBezTo>
                  <a:pt x="661" y="794"/>
                  <a:pt x="661" y="794"/>
                  <a:pt x="661" y="794"/>
                </a:cubicBezTo>
                <a:cubicBezTo>
                  <a:pt x="661" y="793"/>
                  <a:pt x="661" y="793"/>
                  <a:pt x="661" y="793"/>
                </a:cubicBezTo>
                <a:cubicBezTo>
                  <a:pt x="662" y="792"/>
                  <a:pt x="662" y="792"/>
                  <a:pt x="662" y="792"/>
                </a:cubicBezTo>
                <a:cubicBezTo>
                  <a:pt x="662" y="790"/>
                  <a:pt x="662" y="790"/>
                  <a:pt x="662" y="790"/>
                </a:cubicBezTo>
                <a:cubicBezTo>
                  <a:pt x="665" y="786"/>
                  <a:pt x="665" y="786"/>
                  <a:pt x="665" y="786"/>
                </a:cubicBezTo>
                <a:cubicBezTo>
                  <a:pt x="669" y="782"/>
                  <a:pt x="669" y="782"/>
                  <a:pt x="669" y="782"/>
                </a:cubicBezTo>
                <a:cubicBezTo>
                  <a:pt x="672" y="777"/>
                  <a:pt x="672" y="777"/>
                  <a:pt x="672" y="777"/>
                </a:cubicBezTo>
                <a:cubicBezTo>
                  <a:pt x="672" y="774"/>
                  <a:pt x="672" y="774"/>
                  <a:pt x="672" y="774"/>
                </a:cubicBezTo>
                <a:cubicBezTo>
                  <a:pt x="672" y="772"/>
                  <a:pt x="672" y="772"/>
                  <a:pt x="672" y="772"/>
                </a:cubicBezTo>
                <a:cubicBezTo>
                  <a:pt x="671" y="770"/>
                  <a:pt x="671" y="770"/>
                  <a:pt x="671" y="770"/>
                </a:cubicBezTo>
                <a:cubicBezTo>
                  <a:pt x="666" y="770"/>
                  <a:pt x="666" y="770"/>
                  <a:pt x="666" y="770"/>
                </a:cubicBezTo>
                <a:cubicBezTo>
                  <a:pt x="665" y="772"/>
                  <a:pt x="665" y="772"/>
                  <a:pt x="665" y="772"/>
                </a:cubicBezTo>
                <a:cubicBezTo>
                  <a:pt x="663" y="772"/>
                  <a:pt x="663" y="772"/>
                  <a:pt x="663" y="772"/>
                </a:cubicBezTo>
                <a:cubicBezTo>
                  <a:pt x="658" y="770"/>
                  <a:pt x="658" y="770"/>
                  <a:pt x="658" y="770"/>
                </a:cubicBezTo>
                <a:cubicBezTo>
                  <a:pt x="655" y="770"/>
                  <a:pt x="655" y="770"/>
                  <a:pt x="655" y="770"/>
                </a:cubicBezTo>
                <a:cubicBezTo>
                  <a:pt x="652" y="770"/>
                  <a:pt x="652" y="770"/>
                  <a:pt x="652" y="770"/>
                </a:cubicBezTo>
                <a:cubicBezTo>
                  <a:pt x="642" y="773"/>
                  <a:pt x="642" y="773"/>
                  <a:pt x="642" y="773"/>
                </a:cubicBezTo>
                <a:cubicBezTo>
                  <a:pt x="635" y="774"/>
                  <a:pt x="635" y="774"/>
                  <a:pt x="635" y="774"/>
                </a:cubicBezTo>
                <a:cubicBezTo>
                  <a:pt x="630" y="776"/>
                  <a:pt x="630" y="776"/>
                  <a:pt x="630" y="776"/>
                </a:cubicBezTo>
                <a:cubicBezTo>
                  <a:pt x="629" y="780"/>
                  <a:pt x="629" y="780"/>
                  <a:pt x="629" y="780"/>
                </a:cubicBezTo>
                <a:cubicBezTo>
                  <a:pt x="629" y="779"/>
                  <a:pt x="629" y="779"/>
                  <a:pt x="629" y="779"/>
                </a:cubicBezTo>
                <a:cubicBezTo>
                  <a:pt x="628" y="783"/>
                  <a:pt x="628" y="783"/>
                  <a:pt x="628" y="783"/>
                </a:cubicBezTo>
                <a:cubicBezTo>
                  <a:pt x="626" y="787"/>
                  <a:pt x="626" y="787"/>
                  <a:pt x="626" y="787"/>
                </a:cubicBezTo>
                <a:cubicBezTo>
                  <a:pt x="626" y="790"/>
                  <a:pt x="626" y="790"/>
                  <a:pt x="626" y="790"/>
                </a:cubicBezTo>
                <a:cubicBezTo>
                  <a:pt x="626" y="793"/>
                  <a:pt x="626" y="793"/>
                  <a:pt x="626" y="793"/>
                </a:cubicBezTo>
                <a:cubicBezTo>
                  <a:pt x="622" y="796"/>
                  <a:pt x="622" y="796"/>
                  <a:pt x="622" y="796"/>
                </a:cubicBezTo>
                <a:cubicBezTo>
                  <a:pt x="620" y="800"/>
                  <a:pt x="620" y="800"/>
                  <a:pt x="620" y="800"/>
                </a:cubicBezTo>
                <a:cubicBezTo>
                  <a:pt x="618" y="803"/>
                  <a:pt x="618" y="803"/>
                  <a:pt x="618" y="803"/>
                </a:cubicBezTo>
                <a:cubicBezTo>
                  <a:pt x="615" y="804"/>
                  <a:pt x="615" y="804"/>
                  <a:pt x="615" y="804"/>
                </a:cubicBezTo>
                <a:cubicBezTo>
                  <a:pt x="612" y="807"/>
                  <a:pt x="612" y="807"/>
                  <a:pt x="612" y="807"/>
                </a:cubicBezTo>
                <a:cubicBezTo>
                  <a:pt x="613" y="809"/>
                  <a:pt x="613" y="809"/>
                  <a:pt x="613" y="809"/>
                </a:cubicBezTo>
                <a:cubicBezTo>
                  <a:pt x="612" y="812"/>
                  <a:pt x="612" y="812"/>
                  <a:pt x="612" y="812"/>
                </a:cubicBezTo>
                <a:cubicBezTo>
                  <a:pt x="610" y="813"/>
                  <a:pt x="610" y="813"/>
                  <a:pt x="610" y="813"/>
                </a:cubicBezTo>
                <a:cubicBezTo>
                  <a:pt x="609" y="813"/>
                  <a:pt x="609" y="813"/>
                  <a:pt x="609" y="813"/>
                </a:cubicBezTo>
                <a:cubicBezTo>
                  <a:pt x="606" y="813"/>
                  <a:pt x="606" y="813"/>
                  <a:pt x="606" y="813"/>
                </a:cubicBezTo>
                <a:cubicBezTo>
                  <a:pt x="606" y="812"/>
                  <a:pt x="606" y="812"/>
                  <a:pt x="606" y="812"/>
                </a:cubicBezTo>
                <a:cubicBezTo>
                  <a:pt x="606" y="810"/>
                  <a:pt x="606" y="810"/>
                  <a:pt x="606" y="810"/>
                </a:cubicBezTo>
                <a:cubicBezTo>
                  <a:pt x="605" y="809"/>
                  <a:pt x="605" y="809"/>
                  <a:pt x="605" y="809"/>
                </a:cubicBezTo>
                <a:cubicBezTo>
                  <a:pt x="600" y="809"/>
                  <a:pt x="600" y="809"/>
                  <a:pt x="600" y="809"/>
                </a:cubicBezTo>
                <a:cubicBezTo>
                  <a:pt x="597" y="810"/>
                  <a:pt x="597" y="810"/>
                  <a:pt x="597" y="810"/>
                </a:cubicBezTo>
                <a:cubicBezTo>
                  <a:pt x="596" y="813"/>
                  <a:pt x="596" y="813"/>
                  <a:pt x="596" y="813"/>
                </a:cubicBezTo>
                <a:cubicBezTo>
                  <a:pt x="595" y="812"/>
                  <a:pt x="595" y="812"/>
                  <a:pt x="595" y="812"/>
                </a:cubicBezTo>
                <a:cubicBezTo>
                  <a:pt x="590" y="813"/>
                  <a:pt x="590" y="813"/>
                  <a:pt x="590" y="813"/>
                </a:cubicBezTo>
                <a:cubicBezTo>
                  <a:pt x="584" y="814"/>
                  <a:pt x="584" y="814"/>
                  <a:pt x="584" y="814"/>
                </a:cubicBezTo>
                <a:cubicBezTo>
                  <a:pt x="583" y="815"/>
                  <a:pt x="583" y="815"/>
                  <a:pt x="583" y="815"/>
                </a:cubicBezTo>
                <a:cubicBezTo>
                  <a:pt x="579" y="816"/>
                  <a:pt x="579" y="816"/>
                  <a:pt x="579" y="816"/>
                </a:cubicBezTo>
                <a:cubicBezTo>
                  <a:pt x="576" y="816"/>
                  <a:pt x="576" y="816"/>
                  <a:pt x="576" y="816"/>
                </a:cubicBezTo>
                <a:cubicBezTo>
                  <a:pt x="573" y="815"/>
                  <a:pt x="573" y="815"/>
                  <a:pt x="573" y="815"/>
                </a:cubicBezTo>
                <a:cubicBezTo>
                  <a:pt x="569" y="810"/>
                  <a:pt x="569" y="810"/>
                  <a:pt x="569" y="810"/>
                </a:cubicBezTo>
                <a:cubicBezTo>
                  <a:pt x="565" y="809"/>
                  <a:pt x="565" y="809"/>
                  <a:pt x="565" y="809"/>
                </a:cubicBezTo>
                <a:cubicBezTo>
                  <a:pt x="560" y="809"/>
                  <a:pt x="560" y="809"/>
                  <a:pt x="560" y="809"/>
                </a:cubicBezTo>
                <a:cubicBezTo>
                  <a:pt x="559" y="809"/>
                  <a:pt x="559" y="809"/>
                  <a:pt x="559" y="809"/>
                </a:cubicBezTo>
                <a:cubicBezTo>
                  <a:pt x="559" y="807"/>
                  <a:pt x="559" y="807"/>
                  <a:pt x="559" y="807"/>
                </a:cubicBezTo>
                <a:cubicBezTo>
                  <a:pt x="560" y="807"/>
                  <a:pt x="560" y="807"/>
                  <a:pt x="560" y="807"/>
                </a:cubicBezTo>
                <a:cubicBezTo>
                  <a:pt x="559" y="806"/>
                  <a:pt x="559" y="806"/>
                  <a:pt x="559" y="806"/>
                </a:cubicBezTo>
                <a:cubicBezTo>
                  <a:pt x="557" y="804"/>
                  <a:pt x="557" y="804"/>
                  <a:pt x="557" y="804"/>
                </a:cubicBezTo>
                <a:cubicBezTo>
                  <a:pt x="556" y="799"/>
                  <a:pt x="556" y="799"/>
                  <a:pt x="556" y="799"/>
                </a:cubicBezTo>
                <a:cubicBezTo>
                  <a:pt x="553" y="792"/>
                  <a:pt x="553" y="792"/>
                  <a:pt x="553" y="792"/>
                </a:cubicBezTo>
                <a:cubicBezTo>
                  <a:pt x="550" y="786"/>
                  <a:pt x="550" y="786"/>
                  <a:pt x="550" y="786"/>
                </a:cubicBezTo>
                <a:cubicBezTo>
                  <a:pt x="547" y="780"/>
                  <a:pt x="547" y="780"/>
                  <a:pt x="547" y="780"/>
                </a:cubicBezTo>
                <a:cubicBezTo>
                  <a:pt x="546" y="773"/>
                  <a:pt x="546" y="773"/>
                  <a:pt x="546" y="773"/>
                </a:cubicBezTo>
                <a:cubicBezTo>
                  <a:pt x="546" y="772"/>
                  <a:pt x="546" y="772"/>
                  <a:pt x="546" y="772"/>
                </a:cubicBezTo>
                <a:cubicBezTo>
                  <a:pt x="544" y="770"/>
                  <a:pt x="544" y="770"/>
                  <a:pt x="544" y="770"/>
                </a:cubicBezTo>
                <a:cubicBezTo>
                  <a:pt x="544" y="766"/>
                  <a:pt x="544" y="766"/>
                  <a:pt x="544" y="766"/>
                </a:cubicBezTo>
                <a:cubicBezTo>
                  <a:pt x="544" y="763"/>
                  <a:pt x="544" y="763"/>
                  <a:pt x="544" y="763"/>
                </a:cubicBezTo>
                <a:cubicBezTo>
                  <a:pt x="544" y="759"/>
                  <a:pt x="544" y="759"/>
                  <a:pt x="544" y="759"/>
                </a:cubicBezTo>
                <a:cubicBezTo>
                  <a:pt x="546" y="753"/>
                  <a:pt x="546" y="753"/>
                  <a:pt x="546" y="753"/>
                </a:cubicBezTo>
                <a:cubicBezTo>
                  <a:pt x="547" y="749"/>
                  <a:pt x="547" y="749"/>
                  <a:pt x="547" y="749"/>
                </a:cubicBezTo>
                <a:cubicBezTo>
                  <a:pt x="549" y="744"/>
                  <a:pt x="549" y="744"/>
                  <a:pt x="549" y="744"/>
                </a:cubicBezTo>
                <a:cubicBezTo>
                  <a:pt x="549" y="741"/>
                  <a:pt x="549" y="741"/>
                  <a:pt x="549" y="741"/>
                </a:cubicBezTo>
                <a:cubicBezTo>
                  <a:pt x="547" y="740"/>
                  <a:pt x="547" y="740"/>
                  <a:pt x="547" y="740"/>
                </a:cubicBezTo>
                <a:cubicBezTo>
                  <a:pt x="549" y="739"/>
                  <a:pt x="549" y="739"/>
                  <a:pt x="549" y="739"/>
                </a:cubicBezTo>
                <a:cubicBezTo>
                  <a:pt x="550" y="733"/>
                  <a:pt x="550" y="733"/>
                  <a:pt x="550" y="733"/>
                </a:cubicBezTo>
                <a:cubicBezTo>
                  <a:pt x="549" y="730"/>
                  <a:pt x="549" y="730"/>
                  <a:pt x="549" y="730"/>
                </a:cubicBezTo>
                <a:cubicBezTo>
                  <a:pt x="550" y="730"/>
                  <a:pt x="550" y="730"/>
                  <a:pt x="550" y="730"/>
                </a:cubicBezTo>
                <a:cubicBezTo>
                  <a:pt x="552" y="726"/>
                  <a:pt x="552" y="726"/>
                  <a:pt x="552" y="726"/>
                </a:cubicBezTo>
                <a:cubicBezTo>
                  <a:pt x="553" y="724"/>
                  <a:pt x="553" y="724"/>
                  <a:pt x="553" y="724"/>
                </a:cubicBezTo>
                <a:cubicBezTo>
                  <a:pt x="552" y="720"/>
                  <a:pt x="552" y="720"/>
                  <a:pt x="552" y="720"/>
                </a:cubicBezTo>
                <a:cubicBezTo>
                  <a:pt x="553" y="718"/>
                  <a:pt x="553" y="718"/>
                  <a:pt x="553" y="718"/>
                </a:cubicBezTo>
                <a:cubicBezTo>
                  <a:pt x="554" y="718"/>
                  <a:pt x="554" y="718"/>
                  <a:pt x="554" y="718"/>
                </a:cubicBezTo>
                <a:cubicBezTo>
                  <a:pt x="556" y="717"/>
                  <a:pt x="556" y="717"/>
                  <a:pt x="556" y="717"/>
                </a:cubicBezTo>
                <a:cubicBezTo>
                  <a:pt x="556" y="718"/>
                  <a:pt x="556" y="718"/>
                  <a:pt x="556" y="718"/>
                </a:cubicBezTo>
                <a:cubicBezTo>
                  <a:pt x="556" y="721"/>
                  <a:pt x="556" y="721"/>
                  <a:pt x="556" y="721"/>
                </a:cubicBezTo>
                <a:cubicBezTo>
                  <a:pt x="562" y="710"/>
                  <a:pt x="562" y="710"/>
                  <a:pt x="562" y="710"/>
                </a:cubicBezTo>
                <a:cubicBezTo>
                  <a:pt x="559" y="711"/>
                  <a:pt x="559" y="711"/>
                  <a:pt x="559" y="711"/>
                </a:cubicBezTo>
                <a:cubicBezTo>
                  <a:pt x="560" y="710"/>
                  <a:pt x="560" y="710"/>
                  <a:pt x="560" y="710"/>
                </a:cubicBezTo>
                <a:cubicBezTo>
                  <a:pt x="560" y="708"/>
                  <a:pt x="560" y="708"/>
                  <a:pt x="560" y="708"/>
                </a:cubicBezTo>
                <a:cubicBezTo>
                  <a:pt x="560" y="706"/>
                  <a:pt x="560" y="706"/>
                  <a:pt x="560" y="706"/>
                </a:cubicBezTo>
                <a:cubicBezTo>
                  <a:pt x="560" y="700"/>
                  <a:pt x="560" y="700"/>
                  <a:pt x="560" y="700"/>
                </a:cubicBezTo>
                <a:cubicBezTo>
                  <a:pt x="560" y="698"/>
                  <a:pt x="560" y="698"/>
                  <a:pt x="560" y="698"/>
                </a:cubicBezTo>
                <a:cubicBezTo>
                  <a:pt x="560" y="696"/>
                  <a:pt x="560" y="696"/>
                  <a:pt x="560" y="696"/>
                </a:cubicBezTo>
                <a:cubicBezTo>
                  <a:pt x="562" y="694"/>
                  <a:pt x="562" y="694"/>
                  <a:pt x="562" y="694"/>
                </a:cubicBezTo>
                <a:cubicBezTo>
                  <a:pt x="563" y="693"/>
                  <a:pt x="563" y="693"/>
                  <a:pt x="563" y="693"/>
                </a:cubicBezTo>
                <a:cubicBezTo>
                  <a:pt x="560" y="693"/>
                  <a:pt x="560" y="693"/>
                  <a:pt x="560" y="693"/>
                </a:cubicBezTo>
                <a:cubicBezTo>
                  <a:pt x="559" y="693"/>
                  <a:pt x="559" y="693"/>
                  <a:pt x="559" y="693"/>
                </a:cubicBezTo>
                <a:cubicBezTo>
                  <a:pt x="560" y="691"/>
                  <a:pt x="560" y="691"/>
                  <a:pt x="560" y="691"/>
                </a:cubicBezTo>
                <a:cubicBezTo>
                  <a:pt x="559" y="690"/>
                  <a:pt x="559" y="690"/>
                  <a:pt x="559" y="690"/>
                </a:cubicBezTo>
                <a:cubicBezTo>
                  <a:pt x="562" y="691"/>
                  <a:pt x="562" y="691"/>
                  <a:pt x="562" y="691"/>
                </a:cubicBezTo>
                <a:cubicBezTo>
                  <a:pt x="563" y="690"/>
                  <a:pt x="563" y="690"/>
                  <a:pt x="563" y="690"/>
                </a:cubicBezTo>
                <a:cubicBezTo>
                  <a:pt x="565" y="688"/>
                  <a:pt x="565" y="688"/>
                  <a:pt x="565" y="688"/>
                </a:cubicBezTo>
                <a:cubicBezTo>
                  <a:pt x="565" y="690"/>
                  <a:pt x="565" y="690"/>
                  <a:pt x="565" y="690"/>
                </a:cubicBezTo>
                <a:cubicBezTo>
                  <a:pt x="566" y="688"/>
                  <a:pt x="566" y="688"/>
                  <a:pt x="566" y="688"/>
                </a:cubicBezTo>
                <a:cubicBezTo>
                  <a:pt x="567" y="686"/>
                  <a:pt x="567" y="686"/>
                  <a:pt x="567" y="686"/>
                </a:cubicBezTo>
                <a:cubicBezTo>
                  <a:pt x="566" y="687"/>
                  <a:pt x="566" y="687"/>
                  <a:pt x="566" y="687"/>
                </a:cubicBezTo>
                <a:cubicBezTo>
                  <a:pt x="565" y="684"/>
                  <a:pt x="565" y="684"/>
                  <a:pt x="565" y="684"/>
                </a:cubicBezTo>
                <a:cubicBezTo>
                  <a:pt x="567" y="684"/>
                  <a:pt x="567" y="684"/>
                  <a:pt x="567" y="684"/>
                </a:cubicBezTo>
                <a:cubicBezTo>
                  <a:pt x="569" y="683"/>
                  <a:pt x="569" y="683"/>
                  <a:pt x="569" y="683"/>
                </a:cubicBezTo>
                <a:cubicBezTo>
                  <a:pt x="570" y="681"/>
                  <a:pt x="570" y="681"/>
                  <a:pt x="570" y="681"/>
                </a:cubicBezTo>
                <a:cubicBezTo>
                  <a:pt x="567" y="681"/>
                  <a:pt x="567" y="681"/>
                  <a:pt x="567" y="681"/>
                </a:cubicBezTo>
                <a:cubicBezTo>
                  <a:pt x="569" y="680"/>
                  <a:pt x="569" y="680"/>
                  <a:pt x="569" y="680"/>
                </a:cubicBezTo>
                <a:cubicBezTo>
                  <a:pt x="570" y="680"/>
                  <a:pt x="570" y="680"/>
                  <a:pt x="570" y="680"/>
                </a:cubicBezTo>
                <a:cubicBezTo>
                  <a:pt x="572" y="680"/>
                  <a:pt x="572" y="680"/>
                  <a:pt x="572" y="680"/>
                </a:cubicBezTo>
                <a:cubicBezTo>
                  <a:pt x="573" y="680"/>
                  <a:pt x="573" y="680"/>
                  <a:pt x="573" y="680"/>
                </a:cubicBezTo>
                <a:cubicBezTo>
                  <a:pt x="575" y="675"/>
                  <a:pt x="575" y="675"/>
                  <a:pt x="575" y="675"/>
                </a:cubicBezTo>
                <a:cubicBezTo>
                  <a:pt x="575" y="677"/>
                  <a:pt x="575" y="677"/>
                  <a:pt x="575" y="677"/>
                </a:cubicBezTo>
                <a:cubicBezTo>
                  <a:pt x="576" y="677"/>
                  <a:pt x="576" y="677"/>
                  <a:pt x="576" y="677"/>
                </a:cubicBezTo>
                <a:cubicBezTo>
                  <a:pt x="579" y="675"/>
                  <a:pt x="579" y="675"/>
                  <a:pt x="579" y="675"/>
                </a:cubicBezTo>
                <a:cubicBezTo>
                  <a:pt x="577" y="675"/>
                  <a:pt x="577" y="675"/>
                  <a:pt x="577" y="675"/>
                </a:cubicBezTo>
                <a:cubicBezTo>
                  <a:pt x="577" y="674"/>
                  <a:pt x="577" y="674"/>
                  <a:pt x="577" y="674"/>
                </a:cubicBezTo>
                <a:cubicBezTo>
                  <a:pt x="577" y="673"/>
                  <a:pt x="577" y="673"/>
                  <a:pt x="577" y="673"/>
                </a:cubicBezTo>
                <a:cubicBezTo>
                  <a:pt x="579" y="674"/>
                  <a:pt x="579" y="674"/>
                  <a:pt x="579" y="674"/>
                </a:cubicBezTo>
                <a:cubicBezTo>
                  <a:pt x="579" y="673"/>
                  <a:pt x="579" y="673"/>
                  <a:pt x="579" y="673"/>
                </a:cubicBezTo>
                <a:cubicBezTo>
                  <a:pt x="582" y="673"/>
                  <a:pt x="582" y="673"/>
                  <a:pt x="582" y="673"/>
                </a:cubicBezTo>
                <a:cubicBezTo>
                  <a:pt x="582" y="674"/>
                  <a:pt x="582" y="674"/>
                  <a:pt x="582" y="674"/>
                </a:cubicBezTo>
                <a:cubicBezTo>
                  <a:pt x="585" y="673"/>
                  <a:pt x="585" y="673"/>
                  <a:pt x="585" y="673"/>
                </a:cubicBezTo>
                <a:cubicBezTo>
                  <a:pt x="580" y="675"/>
                  <a:pt x="580" y="675"/>
                  <a:pt x="580" y="675"/>
                </a:cubicBezTo>
                <a:cubicBezTo>
                  <a:pt x="586" y="673"/>
                  <a:pt x="586" y="673"/>
                  <a:pt x="586" y="673"/>
                </a:cubicBezTo>
                <a:cubicBezTo>
                  <a:pt x="589" y="671"/>
                  <a:pt x="589" y="671"/>
                  <a:pt x="589" y="671"/>
                </a:cubicBezTo>
                <a:cubicBezTo>
                  <a:pt x="592" y="670"/>
                  <a:pt x="592" y="670"/>
                  <a:pt x="592" y="670"/>
                </a:cubicBezTo>
                <a:cubicBezTo>
                  <a:pt x="595" y="668"/>
                  <a:pt x="595" y="668"/>
                  <a:pt x="595" y="668"/>
                </a:cubicBezTo>
                <a:cubicBezTo>
                  <a:pt x="600" y="664"/>
                  <a:pt x="600" y="664"/>
                  <a:pt x="600" y="664"/>
                </a:cubicBezTo>
                <a:cubicBezTo>
                  <a:pt x="606" y="661"/>
                  <a:pt x="606" y="661"/>
                  <a:pt x="606" y="661"/>
                </a:cubicBezTo>
                <a:cubicBezTo>
                  <a:pt x="613" y="660"/>
                  <a:pt x="613" y="660"/>
                  <a:pt x="613" y="660"/>
                </a:cubicBezTo>
                <a:cubicBezTo>
                  <a:pt x="612" y="658"/>
                  <a:pt x="612" y="658"/>
                  <a:pt x="612" y="658"/>
                </a:cubicBezTo>
                <a:cubicBezTo>
                  <a:pt x="615" y="658"/>
                  <a:pt x="615" y="658"/>
                  <a:pt x="615" y="658"/>
                </a:cubicBezTo>
                <a:cubicBezTo>
                  <a:pt x="618" y="658"/>
                  <a:pt x="618" y="658"/>
                  <a:pt x="618" y="658"/>
                </a:cubicBezTo>
                <a:cubicBezTo>
                  <a:pt x="619" y="657"/>
                  <a:pt x="619" y="657"/>
                  <a:pt x="619" y="657"/>
                </a:cubicBezTo>
                <a:cubicBezTo>
                  <a:pt x="626" y="661"/>
                  <a:pt x="626" y="661"/>
                  <a:pt x="626" y="661"/>
                </a:cubicBezTo>
                <a:cubicBezTo>
                  <a:pt x="630" y="661"/>
                  <a:pt x="630" y="661"/>
                  <a:pt x="630" y="661"/>
                </a:cubicBezTo>
                <a:cubicBezTo>
                  <a:pt x="633" y="661"/>
                  <a:pt x="633" y="661"/>
                  <a:pt x="633" y="661"/>
                </a:cubicBezTo>
                <a:cubicBezTo>
                  <a:pt x="633" y="660"/>
                  <a:pt x="633" y="660"/>
                  <a:pt x="633" y="660"/>
                </a:cubicBezTo>
                <a:cubicBezTo>
                  <a:pt x="633" y="658"/>
                  <a:pt x="633" y="658"/>
                  <a:pt x="633" y="658"/>
                </a:cubicBezTo>
                <a:cubicBezTo>
                  <a:pt x="636" y="657"/>
                  <a:pt x="636" y="657"/>
                  <a:pt x="636" y="657"/>
                </a:cubicBezTo>
                <a:cubicBezTo>
                  <a:pt x="636" y="658"/>
                  <a:pt x="636" y="658"/>
                  <a:pt x="636" y="658"/>
                </a:cubicBezTo>
                <a:cubicBezTo>
                  <a:pt x="638" y="658"/>
                  <a:pt x="638" y="658"/>
                  <a:pt x="638" y="658"/>
                </a:cubicBezTo>
                <a:cubicBezTo>
                  <a:pt x="639" y="661"/>
                  <a:pt x="639" y="661"/>
                  <a:pt x="639" y="661"/>
                </a:cubicBezTo>
                <a:cubicBezTo>
                  <a:pt x="640" y="661"/>
                  <a:pt x="640" y="661"/>
                  <a:pt x="640" y="661"/>
                </a:cubicBezTo>
                <a:cubicBezTo>
                  <a:pt x="642" y="661"/>
                  <a:pt x="642" y="661"/>
                  <a:pt x="642" y="661"/>
                </a:cubicBezTo>
                <a:cubicBezTo>
                  <a:pt x="642" y="663"/>
                  <a:pt x="642" y="663"/>
                  <a:pt x="642" y="663"/>
                </a:cubicBezTo>
                <a:cubicBezTo>
                  <a:pt x="643" y="665"/>
                  <a:pt x="643" y="665"/>
                  <a:pt x="643" y="665"/>
                </a:cubicBezTo>
                <a:cubicBezTo>
                  <a:pt x="645" y="667"/>
                  <a:pt x="645" y="667"/>
                  <a:pt x="645" y="667"/>
                </a:cubicBezTo>
                <a:cubicBezTo>
                  <a:pt x="648" y="667"/>
                  <a:pt x="648" y="667"/>
                  <a:pt x="648" y="667"/>
                </a:cubicBezTo>
                <a:cubicBezTo>
                  <a:pt x="649" y="665"/>
                  <a:pt x="649" y="665"/>
                  <a:pt x="649" y="665"/>
                </a:cubicBezTo>
                <a:cubicBezTo>
                  <a:pt x="649" y="664"/>
                  <a:pt x="649" y="664"/>
                  <a:pt x="649" y="664"/>
                </a:cubicBezTo>
                <a:cubicBezTo>
                  <a:pt x="651" y="664"/>
                  <a:pt x="651" y="664"/>
                  <a:pt x="651" y="664"/>
                </a:cubicBezTo>
                <a:cubicBezTo>
                  <a:pt x="652" y="665"/>
                  <a:pt x="652" y="665"/>
                  <a:pt x="652" y="665"/>
                </a:cubicBezTo>
                <a:cubicBezTo>
                  <a:pt x="652" y="667"/>
                  <a:pt x="652" y="667"/>
                  <a:pt x="652" y="667"/>
                </a:cubicBezTo>
                <a:cubicBezTo>
                  <a:pt x="655" y="665"/>
                  <a:pt x="655" y="665"/>
                  <a:pt x="655" y="665"/>
                </a:cubicBezTo>
                <a:cubicBezTo>
                  <a:pt x="655" y="664"/>
                  <a:pt x="655" y="664"/>
                  <a:pt x="655" y="664"/>
                </a:cubicBezTo>
                <a:cubicBezTo>
                  <a:pt x="655" y="661"/>
                  <a:pt x="655" y="661"/>
                  <a:pt x="655" y="661"/>
                </a:cubicBezTo>
                <a:cubicBezTo>
                  <a:pt x="658" y="661"/>
                  <a:pt x="658" y="661"/>
                  <a:pt x="658" y="661"/>
                </a:cubicBezTo>
                <a:cubicBezTo>
                  <a:pt x="658" y="663"/>
                  <a:pt x="658" y="663"/>
                  <a:pt x="658" y="663"/>
                </a:cubicBezTo>
                <a:cubicBezTo>
                  <a:pt x="659" y="664"/>
                  <a:pt x="659" y="664"/>
                  <a:pt x="659" y="664"/>
                </a:cubicBezTo>
                <a:cubicBezTo>
                  <a:pt x="662" y="665"/>
                  <a:pt x="662" y="665"/>
                  <a:pt x="662" y="665"/>
                </a:cubicBezTo>
                <a:cubicBezTo>
                  <a:pt x="662" y="667"/>
                  <a:pt x="662" y="667"/>
                  <a:pt x="662" y="667"/>
                </a:cubicBezTo>
                <a:cubicBezTo>
                  <a:pt x="663" y="667"/>
                  <a:pt x="663" y="667"/>
                  <a:pt x="663" y="667"/>
                </a:cubicBezTo>
                <a:cubicBezTo>
                  <a:pt x="662" y="670"/>
                  <a:pt x="662" y="670"/>
                  <a:pt x="662" y="670"/>
                </a:cubicBezTo>
                <a:cubicBezTo>
                  <a:pt x="663" y="668"/>
                  <a:pt x="663" y="668"/>
                  <a:pt x="663" y="668"/>
                </a:cubicBezTo>
                <a:cubicBezTo>
                  <a:pt x="665" y="668"/>
                  <a:pt x="665" y="668"/>
                  <a:pt x="665" y="668"/>
                </a:cubicBezTo>
                <a:cubicBezTo>
                  <a:pt x="666" y="667"/>
                  <a:pt x="666" y="667"/>
                  <a:pt x="666" y="667"/>
                </a:cubicBezTo>
                <a:cubicBezTo>
                  <a:pt x="666" y="665"/>
                  <a:pt x="666" y="665"/>
                  <a:pt x="666" y="665"/>
                </a:cubicBezTo>
                <a:cubicBezTo>
                  <a:pt x="665" y="664"/>
                  <a:pt x="665" y="664"/>
                  <a:pt x="665" y="664"/>
                </a:cubicBezTo>
                <a:cubicBezTo>
                  <a:pt x="662" y="663"/>
                  <a:pt x="662" y="663"/>
                  <a:pt x="662" y="663"/>
                </a:cubicBezTo>
                <a:cubicBezTo>
                  <a:pt x="661" y="661"/>
                  <a:pt x="661" y="661"/>
                  <a:pt x="661" y="661"/>
                </a:cubicBezTo>
                <a:cubicBezTo>
                  <a:pt x="661" y="660"/>
                  <a:pt x="661" y="660"/>
                  <a:pt x="661" y="660"/>
                </a:cubicBezTo>
                <a:cubicBezTo>
                  <a:pt x="662" y="660"/>
                  <a:pt x="662" y="660"/>
                  <a:pt x="662" y="660"/>
                </a:cubicBezTo>
                <a:cubicBezTo>
                  <a:pt x="662" y="658"/>
                  <a:pt x="662" y="658"/>
                  <a:pt x="662" y="658"/>
                </a:cubicBezTo>
                <a:cubicBezTo>
                  <a:pt x="663" y="658"/>
                  <a:pt x="663" y="658"/>
                  <a:pt x="663" y="658"/>
                </a:cubicBezTo>
                <a:cubicBezTo>
                  <a:pt x="665" y="657"/>
                  <a:pt x="665" y="657"/>
                  <a:pt x="665" y="657"/>
                </a:cubicBezTo>
                <a:cubicBezTo>
                  <a:pt x="665" y="655"/>
                  <a:pt x="665" y="655"/>
                  <a:pt x="665" y="655"/>
                </a:cubicBezTo>
                <a:cubicBezTo>
                  <a:pt x="663" y="654"/>
                  <a:pt x="663" y="654"/>
                  <a:pt x="663" y="654"/>
                </a:cubicBezTo>
                <a:cubicBezTo>
                  <a:pt x="663" y="655"/>
                  <a:pt x="663" y="655"/>
                  <a:pt x="663" y="655"/>
                </a:cubicBezTo>
                <a:cubicBezTo>
                  <a:pt x="662" y="657"/>
                  <a:pt x="662" y="657"/>
                  <a:pt x="662" y="657"/>
                </a:cubicBezTo>
                <a:cubicBezTo>
                  <a:pt x="661" y="655"/>
                  <a:pt x="661" y="655"/>
                  <a:pt x="661" y="655"/>
                </a:cubicBezTo>
                <a:cubicBezTo>
                  <a:pt x="662" y="654"/>
                  <a:pt x="662" y="654"/>
                  <a:pt x="662" y="654"/>
                </a:cubicBezTo>
                <a:cubicBezTo>
                  <a:pt x="663" y="653"/>
                  <a:pt x="663" y="653"/>
                  <a:pt x="663" y="653"/>
                </a:cubicBezTo>
                <a:cubicBezTo>
                  <a:pt x="665" y="653"/>
                  <a:pt x="665" y="653"/>
                  <a:pt x="665" y="653"/>
                </a:cubicBezTo>
                <a:cubicBezTo>
                  <a:pt x="666" y="651"/>
                  <a:pt x="666" y="651"/>
                  <a:pt x="666" y="651"/>
                </a:cubicBezTo>
                <a:cubicBezTo>
                  <a:pt x="669" y="650"/>
                  <a:pt x="669" y="650"/>
                  <a:pt x="669" y="650"/>
                </a:cubicBezTo>
                <a:cubicBezTo>
                  <a:pt x="673" y="650"/>
                  <a:pt x="673" y="650"/>
                  <a:pt x="673" y="650"/>
                </a:cubicBezTo>
                <a:cubicBezTo>
                  <a:pt x="675" y="650"/>
                  <a:pt x="675" y="650"/>
                  <a:pt x="675" y="650"/>
                </a:cubicBezTo>
                <a:cubicBezTo>
                  <a:pt x="676" y="650"/>
                  <a:pt x="676" y="650"/>
                  <a:pt x="676" y="650"/>
                </a:cubicBezTo>
                <a:cubicBezTo>
                  <a:pt x="679" y="650"/>
                  <a:pt x="679" y="650"/>
                  <a:pt x="679" y="650"/>
                </a:cubicBezTo>
                <a:cubicBezTo>
                  <a:pt x="681" y="650"/>
                  <a:pt x="681" y="650"/>
                  <a:pt x="681" y="650"/>
                </a:cubicBezTo>
                <a:cubicBezTo>
                  <a:pt x="682" y="648"/>
                  <a:pt x="682" y="648"/>
                  <a:pt x="682" y="648"/>
                </a:cubicBezTo>
                <a:cubicBezTo>
                  <a:pt x="684" y="645"/>
                  <a:pt x="684" y="645"/>
                  <a:pt x="684" y="645"/>
                </a:cubicBezTo>
                <a:cubicBezTo>
                  <a:pt x="685" y="648"/>
                  <a:pt x="685" y="648"/>
                  <a:pt x="685" y="648"/>
                </a:cubicBezTo>
                <a:cubicBezTo>
                  <a:pt x="685" y="651"/>
                  <a:pt x="685" y="651"/>
                  <a:pt x="685" y="651"/>
                </a:cubicBezTo>
                <a:cubicBezTo>
                  <a:pt x="688" y="651"/>
                  <a:pt x="688" y="651"/>
                  <a:pt x="688" y="651"/>
                </a:cubicBezTo>
                <a:cubicBezTo>
                  <a:pt x="691" y="650"/>
                  <a:pt x="691" y="650"/>
                  <a:pt x="691" y="650"/>
                </a:cubicBezTo>
                <a:cubicBezTo>
                  <a:pt x="692" y="650"/>
                  <a:pt x="692" y="650"/>
                  <a:pt x="692" y="650"/>
                </a:cubicBezTo>
                <a:cubicBezTo>
                  <a:pt x="694" y="648"/>
                  <a:pt x="694" y="648"/>
                  <a:pt x="694" y="648"/>
                </a:cubicBezTo>
                <a:cubicBezTo>
                  <a:pt x="695" y="647"/>
                  <a:pt x="695" y="647"/>
                  <a:pt x="695" y="647"/>
                </a:cubicBezTo>
                <a:cubicBezTo>
                  <a:pt x="695" y="648"/>
                  <a:pt x="695" y="648"/>
                  <a:pt x="695" y="648"/>
                </a:cubicBezTo>
                <a:cubicBezTo>
                  <a:pt x="696" y="648"/>
                  <a:pt x="696" y="648"/>
                  <a:pt x="696" y="648"/>
                </a:cubicBezTo>
                <a:cubicBezTo>
                  <a:pt x="694" y="650"/>
                  <a:pt x="694" y="650"/>
                  <a:pt x="694" y="650"/>
                </a:cubicBezTo>
                <a:cubicBezTo>
                  <a:pt x="699" y="648"/>
                  <a:pt x="699" y="648"/>
                  <a:pt x="699" y="648"/>
                </a:cubicBezTo>
                <a:cubicBezTo>
                  <a:pt x="701" y="648"/>
                  <a:pt x="701" y="648"/>
                  <a:pt x="701" y="648"/>
                </a:cubicBezTo>
                <a:cubicBezTo>
                  <a:pt x="702" y="648"/>
                  <a:pt x="702" y="648"/>
                  <a:pt x="702" y="648"/>
                </a:cubicBezTo>
                <a:cubicBezTo>
                  <a:pt x="705" y="650"/>
                  <a:pt x="705" y="650"/>
                  <a:pt x="705" y="650"/>
                </a:cubicBezTo>
                <a:cubicBezTo>
                  <a:pt x="702" y="650"/>
                  <a:pt x="702" y="650"/>
                  <a:pt x="702" y="650"/>
                </a:cubicBezTo>
                <a:cubicBezTo>
                  <a:pt x="701" y="650"/>
                  <a:pt x="701" y="650"/>
                  <a:pt x="701" y="650"/>
                </a:cubicBezTo>
                <a:cubicBezTo>
                  <a:pt x="705" y="651"/>
                  <a:pt x="705" y="651"/>
                  <a:pt x="705" y="651"/>
                </a:cubicBezTo>
                <a:cubicBezTo>
                  <a:pt x="708" y="653"/>
                  <a:pt x="708" y="653"/>
                  <a:pt x="708" y="653"/>
                </a:cubicBezTo>
                <a:cubicBezTo>
                  <a:pt x="708" y="651"/>
                  <a:pt x="708" y="651"/>
                  <a:pt x="708" y="651"/>
                </a:cubicBezTo>
                <a:cubicBezTo>
                  <a:pt x="711" y="651"/>
                  <a:pt x="711" y="651"/>
                  <a:pt x="711" y="651"/>
                </a:cubicBezTo>
                <a:cubicBezTo>
                  <a:pt x="709" y="653"/>
                  <a:pt x="709" y="653"/>
                  <a:pt x="709" y="653"/>
                </a:cubicBezTo>
                <a:cubicBezTo>
                  <a:pt x="711" y="653"/>
                  <a:pt x="711" y="653"/>
                  <a:pt x="711" y="653"/>
                </a:cubicBezTo>
                <a:cubicBezTo>
                  <a:pt x="711" y="654"/>
                  <a:pt x="711" y="654"/>
                  <a:pt x="711" y="654"/>
                </a:cubicBezTo>
                <a:cubicBezTo>
                  <a:pt x="711" y="655"/>
                  <a:pt x="711" y="655"/>
                  <a:pt x="711" y="655"/>
                </a:cubicBezTo>
                <a:cubicBezTo>
                  <a:pt x="712" y="657"/>
                  <a:pt x="712" y="657"/>
                  <a:pt x="712" y="657"/>
                </a:cubicBezTo>
                <a:cubicBezTo>
                  <a:pt x="711" y="660"/>
                  <a:pt x="711" y="660"/>
                  <a:pt x="711" y="660"/>
                </a:cubicBezTo>
                <a:cubicBezTo>
                  <a:pt x="715" y="658"/>
                  <a:pt x="715" y="658"/>
                  <a:pt x="715" y="658"/>
                </a:cubicBezTo>
                <a:cubicBezTo>
                  <a:pt x="716" y="657"/>
                  <a:pt x="716" y="657"/>
                  <a:pt x="716" y="657"/>
                </a:cubicBezTo>
                <a:cubicBezTo>
                  <a:pt x="718" y="658"/>
                  <a:pt x="718" y="658"/>
                  <a:pt x="718" y="658"/>
                </a:cubicBezTo>
                <a:cubicBezTo>
                  <a:pt x="719" y="657"/>
                  <a:pt x="719" y="657"/>
                  <a:pt x="719" y="657"/>
                </a:cubicBezTo>
                <a:cubicBezTo>
                  <a:pt x="722" y="657"/>
                  <a:pt x="722" y="657"/>
                  <a:pt x="722" y="657"/>
                </a:cubicBezTo>
                <a:cubicBezTo>
                  <a:pt x="722" y="655"/>
                  <a:pt x="722" y="655"/>
                  <a:pt x="722" y="655"/>
                </a:cubicBezTo>
                <a:cubicBezTo>
                  <a:pt x="725" y="654"/>
                  <a:pt x="725" y="654"/>
                  <a:pt x="725" y="654"/>
                </a:cubicBezTo>
                <a:cubicBezTo>
                  <a:pt x="728" y="654"/>
                  <a:pt x="728" y="654"/>
                  <a:pt x="728" y="654"/>
                </a:cubicBezTo>
                <a:cubicBezTo>
                  <a:pt x="731" y="655"/>
                  <a:pt x="731" y="655"/>
                  <a:pt x="731" y="655"/>
                </a:cubicBezTo>
                <a:cubicBezTo>
                  <a:pt x="732" y="657"/>
                  <a:pt x="732" y="657"/>
                  <a:pt x="732" y="657"/>
                </a:cubicBezTo>
                <a:cubicBezTo>
                  <a:pt x="734" y="661"/>
                  <a:pt x="734" y="661"/>
                  <a:pt x="734" y="661"/>
                </a:cubicBezTo>
                <a:cubicBezTo>
                  <a:pt x="737" y="665"/>
                  <a:pt x="737" y="665"/>
                  <a:pt x="737" y="665"/>
                </a:cubicBezTo>
                <a:cubicBezTo>
                  <a:pt x="738" y="667"/>
                  <a:pt x="738" y="667"/>
                  <a:pt x="738" y="667"/>
                </a:cubicBezTo>
                <a:cubicBezTo>
                  <a:pt x="739" y="668"/>
                  <a:pt x="739" y="668"/>
                  <a:pt x="739" y="668"/>
                </a:cubicBezTo>
                <a:cubicBezTo>
                  <a:pt x="739" y="673"/>
                  <a:pt x="739" y="673"/>
                  <a:pt x="739" y="673"/>
                </a:cubicBezTo>
                <a:cubicBezTo>
                  <a:pt x="737" y="680"/>
                  <a:pt x="737" y="680"/>
                  <a:pt x="737" y="680"/>
                </a:cubicBezTo>
                <a:cubicBezTo>
                  <a:pt x="735" y="683"/>
                  <a:pt x="735" y="683"/>
                  <a:pt x="735" y="683"/>
                </a:cubicBezTo>
                <a:cubicBezTo>
                  <a:pt x="735" y="686"/>
                  <a:pt x="735" y="686"/>
                  <a:pt x="735" y="686"/>
                </a:cubicBezTo>
                <a:cubicBezTo>
                  <a:pt x="737" y="687"/>
                  <a:pt x="737" y="687"/>
                  <a:pt x="737" y="687"/>
                </a:cubicBezTo>
                <a:cubicBezTo>
                  <a:pt x="737" y="686"/>
                  <a:pt x="737" y="686"/>
                  <a:pt x="737" y="686"/>
                </a:cubicBezTo>
                <a:cubicBezTo>
                  <a:pt x="737" y="684"/>
                  <a:pt x="737" y="684"/>
                  <a:pt x="737" y="684"/>
                </a:cubicBezTo>
                <a:cubicBezTo>
                  <a:pt x="737" y="683"/>
                  <a:pt x="737" y="683"/>
                  <a:pt x="737" y="683"/>
                </a:cubicBezTo>
                <a:cubicBezTo>
                  <a:pt x="737" y="681"/>
                  <a:pt x="737" y="681"/>
                  <a:pt x="737" y="681"/>
                </a:cubicBezTo>
                <a:cubicBezTo>
                  <a:pt x="738" y="683"/>
                  <a:pt x="738" y="683"/>
                  <a:pt x="738" y="683"/>
                </a:cubicBezTo>
                <a:cubicBezTo>
                  <a:pt x="738" y="684"/>
                  <a:pt x="738" y="684"/>
                  <a:pt x="738" y="684"/>
                </a:cubicBezTo>
                <a:cubicBezTo>
                  <a:pt x="739" y="683"/>
                  <a:pt x="739" y="683"/>
                  <a:pt x="739" y="683"/>
                </a:cubicBezTo>
                <a:cubicBezTo>
                  <a:pt x="739" y="684"/>
                  <a:pt x="739" y="684"/>
                  <a:pt x="739" y="684"/>
                </a:cubicBezTo>
                <a:cubicBezTo>
                  <a:pt x="738" y="687"/>
                  <a:pt x="738" y="687"/>
                  <a:pt x="738" y="687"/>
                </a:cubicBezTo>
                <a:cubicBezTo>
                  <a:pt x="735" y="690"/>
                  <a:pt x="735" y="690"/>
                  <a:pt x="735" y="690"/>
                </a:cubicBezTo>
                <a:cubicBezTo>
                  <a:pt x="737" y="690"/>
                  <a:pt x="737" y="690"/>
                  <a:pt x="737" y="690"/>
                </a:cubicBezTo>
                <a:cubicBezTo>
                  <a:pt x="737" y="693"/>
                  <a:pt x="737" y="693"/>
                  <a:pt x="737" y="693"/>
                </a:cubicBezTo>
                <a:cubicBezTo>
                  <a:pt x="737" y="696"/>
                  <a:pt x="737" y="696"/>
                  <a:pt x="737" y="696"/>
                </a:cubicBezTo>
                <a:cubicBezTo>
                  <a:pt x="738" y="697"/>
                  <a:pt x="738" y="697"/>
                  <a:pt x="738" y="697"/>
                </a:cubicBezTo>
                <a:cubicBezTo>
                  <a:pt x="739" y="698"/>
                  <a:pt x="739" y="698"/>
                  <a:pt x="739" y="698"/>
                </a:cubicBezTo>
                <a:cubicBezTo>
                  <a:pt x="739" y="697"/>
                  <a:pt x="739" y="697"/>
                  <a:pt x="739" y="697"/>
                </a:cubicBezTo>
                <a:cubicBezTo>
                  <a:pt x="739" y="696"/>
                  <a:pt x="739" y="696"/>
                  <a:pt x="739" y="696"/>
                </a:cubicBezTo>
                <a:cubicBezTo>
                  <a:pt x="741" y="697"/>
                  <a:pt x="741" y="697"/>
                  <a:pt x="741" y="697"/>
                </a:cubicBezTo>
                <a:cubicBezTo>
                  <a:pt x="741" y="700"/>
                  <a:pt x="741" y="700"/>
                  <a:pt x="741" y="700"/>
                </a:cubicBezTo>
                <a:cubicBezTo>
                  <a:pt x="741" y="701"/>
                  <a:pt x="741" y="701"/>
                  <a:pt x="741" y="701"/>
                </a:cubicBezTo>
                <a:cubicBezTo>
                  <a:pt x="744" y="700"/>
                  <a:pt x="744" y="700"/>
                  <a:pt x="744" y="700"/>
                </a:cubicBezTo>
                <a:cubicBezTo>
                  <a:pt x="741" y="703"/>
                  <a:pt x="741" y="703"/>
                  <a:pt x="741" y="703"/>
                </a:cubicBezTo>
                <a:cubicBezTo>
                  <a:pt x="742" y="704"/>
                  <a:pt x="742" y="704"/>
                  <a:pt x="742" y="704"/>
                </a:cubicBezTo>
                <a:cubicBezTo>
                  <a:pt x="742" y="706"/>
                  <a:pt x="742" y="706"/>
                  <a:pt x="742" y="706"/>
                </a:cubicBezTo>
                <a:cubicBezTo>
                  <a:pt x="742" y="708"/>
                  <a:pt x="742" y="708"/>
                  <a:pt x="742" y="708"/>
                </a:cubicBezTo>
                <a:cubicBezTo>
                  <a:pt x="742" y="710"/>
                  <a:pt x="742" y="710"/>
                  <a:pt x="742" y="710"/>
                </a:cubicBezTo>
                <a:cubicBezTo>
                  <a:pt x="745" y="711"/>
                  <a:pt x="745" y="711"/>
                  <a:pt x="745" y="711"/>
                </a:cubicBezTo>
                <a:cubicBezTo>
                  <a:pt x="747" y="714"/>
                  <a:pt x="747" y="714"/>
                  <a:pt x="747" y="714"/>
                </a:cubicBezTo>
                <a:cubicBezTo>
                  <a:pt x="748" y="717"/>
                  <a:pt x="748" y="717"/>
                  <a:pt x="748" y="717"/>
                </a:cubicBezTo>
                <a:cubicBezTo>
                  <a:pt x="749" y="718"/>
                  <a:pt x="749" y="718"/>
                  <a:pt x="749" y="718"/>
                </a:cubicBezTo>
                <a:cubicBezTo>
                  <a:pt x="749" y="720"/>
                  <a:pt x="749" y="720"/>
                  <a:pt x="749" y="720"/>
                </a:cubicBezTo>
                <a:cubicBezTo>
                  <a:pt x="748" y="718"/>
                  <a:pt x="748" y="718"/>
                  <a:pt x="748" y="718"/>
                </a:cubicBezTo>
                <a:cubicBezTo>
                  <a:pt x="747" y="720"/>
                  <a:pt x="747" y="720"/>
                  <a:pt x="747" y="720"/>
                </a:cubicBezTo>
                <a:cubicBezTo>
                  <a:pt x="748" y="721"/>
                  <a:pt x="748" y="721"/>
                  <a:pt x="748" y="721"/>
                </a:cubicBezTo>
                <a:cubicBezTo>
                  <a:pt x="751" y="721"/>
                  <a:pt x="751" y="721"/>
                  <a:pt x="751" y="721"/>
                </a:cubicBezTo>
                <a:cubicBezTo>
                  <a:pt x="752" y="721"/>
                  <a:pt x="752" y="721"/>
                  <a:pt x="752" y="721"/>
                </a:cubicBezTo>
                <a:cubicBezTo>
                  <a:pt x="754" y="720"/>
                  <a:pt x="754" y="720"/>
                  <a:pt x="754" y="720"/>
                </a:cubicBezTo>
                <a:cubicBezTo>
                  <a:pt x="755" y="720"/>
                  <a:pt x="755" y="720"/>
                  <a:pt x="755" y="720"/>
                </a:cubicBezTo>
                <a:cubicBezTo>
                  <a:pt x="757" y="718"/>
                  <a:pt x="757" y="718"/>
                  <a:pt x="757" y="718"/>
                </a:cubicBezTo>
                <a:cubicBezTo>
                  <a:pt x="758" y="716"/>
                  <a:pt x="758" y="716"/>
                  <a:pt x="758" y="716"/>
                </a:cubicBezTo>
                <a:cubicBezTo>
                  <a:pt x="761" y="710"/>
                  <a:pt x="761" y="710"/>
                  <a:pt x="761" y="710"/>
                </a:cubicBezTo>
                <a:cubicBezTo>
                  <a:pt x="764" y="701"/>
                  <a:pt x="764" y="701"/>
                  <a:pt x="764" y="701"/>
                </a:cubicBezTo>
                <a:cubicBezTo>
                  <a:pt x="764" y="696"/>
                  <a:pt x="764" y="696"/>
                  <a:pt x="764" y="696"/>
                </a:cubicBezTo>
                <a:cubicBezTo>
                  <a:pt x="764" y="694"/>
                  <a:pt x="764" y="694"/>
                  <a:pt x="764" y="694"/>
                </a:cubicBezTo>
                <a:cubicBezTo>
                  <a:pt x="762" y="693"/>
                  <a:pt x="762" y="693"/>
                  <a:pt x="762" y="693"/>
                </a:cubicBezTo>
                <a:cubicBezTo>
                  <a:pt x="764" y="691"/>
                  <a:pt x="764" y="691"/>
                  <a:pt x="764" y="691"/>
                </a:cubicBezTo>
                <a:cubicBezTo>
                  <a:pt x="764" y="688"/>
                  <a:pt x="764" y="688"/>
                  <a:pt x="764" y="688"/>
                </a:cubicBezTo>
                <a:cubicBezTo>
                  <a:pt x="762" y="684"/>
                  <a:pt x="762" y="684"/>
                  <a:pt x="762" y="684"/>
                </a:cubicBezTo>
                <a:cubicBezTo>
                  <a:pt x="762" y="681"/>
                  <a:pt x="762" y="681"/>
                  <a:pt x="762" y="681"/>
                </a:cubicBezTo>
                <a:cubicBezTo>
                  <a:pt x="762" y="680"/>
                  <a:pt x="762" y="680"/>
                  <a:pt x="762" y="680"/>
                </a:cubicBezTo>
                <a:cubicBezTo>
                  <a:pt x="762" y="677"/>
                  <a:pt x="762" y="677"/>
                  <a:pt x="762" y="677"/>
                </a:cubicBezTo>
                <a:cubicBezTo>
                  <a:pt x="762" y="675"/>
                  <a:pt x="762" y="675"/>
                  <a:pt x="762" y="675"/>
                </a:cubicBezTo>
                <a:cubicBezTo>
                  <a:pt x="762" y="674"/>
                  <a:pt x="762" y="674"/>
                  <a:pt x="762" y="674"/>
                </a:cubicBezTo>
                <a:cubicBezTo>
                  <a:pt x="762" y="673"/>
                  <a:pt x="762" y="673"/>
                  <a:pt x="762" y="673"/>
                </a:cubicBezTo>
                <a:cubicBezTo>
                  <a:pt x="759" y="664"/>
                  <a:pt x="759" y="664"/>
                  <a:pt x="759" y="664"/>
                </a:cubicBezTo>
                <a:cubicBezTo>
                  <a:pt x="759" y="657"/>
                  <a:pt x="759" y="657"/>
                  <a:pt x="759" y="657"/>
                </a:cubicBezTo>
                <a:cubicBezTo>
                  <a:pt x="759" y="648"/>
                  <a:pt x="759" y="648"/>
                  <a:pt x="759" y="648"/>
                </a:cubicBezTo>
                <a:cubicBezTo>
                  <a:pt x="759" y="647"/>
                  <a:pt x="759" y="647"/>
                  <a:pt x="759" y="647"/>
                </a:cubicBezTo>
                <a:cubicBezTo>
                  <a:pt x="759" y="645"/>
                  <a:pt x="759" y="645"/>
                  <a:pt x="759" y="645"/>
                </a:cubicBezTo>
                <a:cubicBezTo>
                  <a:pt x="759" y="643"/>
                  <a:pt x="759" y="643"/>
                  <a:pt x="759" y="643"/>
                </a:cubicBezTo>
                <a:cubicBezTo>
                  <a:pt x="761" y="640"/>
                  <a:pt x="761" y="640"/>
                  <a:pt x="761" y="640"/>
                </a:cubicBezTo>
                <a:cubicBezTo>
                  <a:pt x="762" y="638"/>
                  <a:pt x="762" y="638"/>
                  <a:pt x="762" y="638"/>
                </a:cubicBezTo>
                <a:cubicBezTo>
                  <a:pt x="764" y="638"/>
                  <a:pt x="764" y="638"/>
                  <a:pt x="764" y="638"/>
                </a:cubicBezTo>
                <a:cubicBezTo>
                  <a:pt x="762" y="637"/>
                  <a:pt x="762" y="637"/>
                  <a:pt x="762" y="637"/>
                </a:cubicBezTo>
                <a:cubicBezTo>
                  <a:pt x="764" y="637"/>
                  <a:pt x="764" y="637"/>
                  <a:pt x="764" y="637"/>
                </a:cubicBezTo>
                <a:cubicBezTo>
                  <a:pt x="764" y="635"/>
                  <a:pt x="764" y="635"/>
                  <a:pt x="764" y="635"/>
                </a:cubicBezTo>
                <a:cubicBezTo>
                  <a:pt x="765" y="635"/>
                  <a:pt x="765" y="635"/>
                  <a:pt x="765" y="635"/>
                </a:cubicBezTo>
                <a:cubicBezTo>
                  <a:pt x="764" y="634"/>
                  <a:pt x="764" y="634"/>
                  <a:pt x="764" y="634"/>
                </a:cubicBezTo>
                <a:cubicBezTo>
                  <a:pt x="767" y="634"/>
                  <a:pt x="767" y="634"/>
                  <a:pt x="767" y="634"/>
                </a:cubicBezTo>
                <a:cubicBezTo>
                  <a:pt x="767" y="631"/>
                  <a:pt x="767" y="631"/>
                  <a:pt x="767" y="631"/>
                </a:cubicBezTo>
                <a:cubicBezTo>
                  <a:pt x="768" y="631"/>
                  <a:pt x="768" y="631"/>
                  <a:pt x="768" y="631"/>
                </a:cubicBezTo>
                <a:cubicBezTo>
                  <a:pt x="768" y="630"/>
                  <a:pt x="768" y="630"/>
                  <a:pt x="768" y="630"/>
                </a:cubicBezTo>
                <a:cubicBezTo>
                  <a:pt x="771" y="628"/>
                  <a:pt x="771" y="628"/>
                  <a:pt x="771" y="628"/>
                </a:cubicBezTo>
                <a:cubicBezTo>
                  <a:pt x="772" y="625"/>
                  <a:pt x="772" y="625"/>
                  <a:pt x="772" y="625"/>
                </a:cubicBezTo>
                <a:cubicBezTo>
                  <a:pt x="774" y="624"/>
                  <a:pt x="774" y="624"/>
                  <a:pt x="774" y="624"/>
                </a:cubicBezTo>
                <a:cubicBezTo>
                  <a:pt x="774" y="622"/>
                  <a:pt x="774" y="622"/>
                  <a:pt x="774" y="622"/>
                </a:cubicBezTo>
                <a:cubicBezTo>
                  <a:pt x="775" y="624"/>
                  <a:pt x="775" y="624"/>
                  <a:pt x="775" y="624"/>
                </a:cubicBezTo>
                <a:cubicBezTo>
                  <a:pt x="777" y="624"/>
                  <a:pt x="777" y="624"/>
                  <a:pt x="777" y="624"/>
                </a:cubicBezTo>
                <a:cubicBezTo>
                  <a:pt x="777" y="622"/>
                  <a:pt x="777" y="622"/>
                  <a:pt x="777" y="622"/>
                </a:cubicBezTo>
                <a:cubicBezTo>
                  <a:pt x="778" y="622"/>
                  <a:pt x="778" y="622"/>
                  <a:pt x="778" y="622"/>
                </a:cubicBezTo>
                <a:cubicBezTo>
                  <a:pt x="777" y="621"/>
                  <a:pt x="777" y="621"/>
                  <a:pt x="777" y="621"/>
                </a:cubicBezTo>
                <a:cubicBezTo>
                  <a:pt x="778" y="621"/>
                  <a:pt x="778" y="621"/>
                  <a:pt x="778" y="621"/>
                </a:cubicBezTo>
                <a:cubicBezTo>
                  <a:pt x="780" y="621"/>
                  <a:pt x="780" y="621"/>
                  <a:pt x="780" y="621"/>
                </a:cubicBezTo>
                <a:cubicBezTo>
                  <a:pt x="782" y="620"/>
                  <a:pt x="782" y="620"/>
                  <a:pt x="782" y="620"/>
                </a:cubicBezTo>
                <a:cubicBezTo>
                  <a:pt x="784" y="618"/>
                  <a:pt x="784" y="618"/>
                  <a:pt x="784" y="618"/>
                </a:cubicBezTo>
                <a:cubicBezTo>
                  <a:pt x="785" y="618"/>
                  <a:pt x="785" y="618"/>
                  <a:pt x="785" y="618"/>
                </a:cubicBezTo>
                <a:cubicBezTo>
                  <a:pt x="785" y="615"/>
                  <a:pt x="785" y="615"/>
                  <a:pt x="785" y="615"/>
                </a:cubicBezTo>
                <a:cubicBezTo>
                  <a:pt x="787" y="617"/>
                  <a:pt x="787" y="617"/>
                  <a:pt x="787" y="617"/>
                </a:cubicBezTo>
                <a:cubicBezTo>
                  <a:pt x="788" y="617"/>
                  <a:pt x="788" y="617"/>
                  <a:pt x="788" y="617"/>
                </a:cubicBezTo>
                <a:cubicBezTo>
                  <a:pt x="791" y="614"/>
                  <a:pt x="791" y="614"/>
                  <a:pt x="791" y="614"/>
                </a:cubicBezTo>
                <a:cubicBezTo>
                  <a:pt x="792" y="612"/>
                  <a:pt x="792" y="612"/>
                  <a:pt x="792" y="612"/>
                </a:cubicBezTo>
                <a:cubicBezTo>
                  <a:pt x="794" y="612"/>
                  <a:pt x="794" y="612"/>
                  <a:pt x="794" y="612"/>
                </a:cubicBezTo>
                <a:cubicBezTo>
                  <a:pt x="795" y="610"/>
                  <a:pt x="795" y="610"/>
                  <a:pt x="795" y="610"/>
                </a:cubicBezTo>
                <a:cubicBezTo>
                  <a:pt x="795" y="611"/>
                  <a:pt x="795" y="611"/>
                  <a:pt x="795" y="611"/>
                </a:cubicBezTo>
                <a:cubicBezTo>
                  <a:pt x="800" y="605"/>
                  <a:pt x="800" y="605"/>
                  <a:pt x="800" y="605"/>
                </a:cubicBezTo>
                <a:cubicBezTo>
                  <a:pt x="801" y="604"/>
                  <a:pt x="801" y="604"/>
                  <a:pt x="801" y="604"/>
                </a:cubicBezTo>
                <a:cubicBezTo>
                  <a:pt x="804" y="602"/>
                  <a:pt x="804" y="602"/>
                  <a:pt x="804" y="602"/>
                </a:cubicBezTo>
                <a:cubicBezTo>
                  <a:pt x="810" y="601"/>
                  <a:pt x="810" y="601"/>
                  <a:pt x="810" y="601"/>
                </a:cubicBezTo>
                <a:cubicBezTo>
                  <a:pt x="811" y="601"/>
                  <a:pt x="811" y="601"/>
                  <a:pt x="811" y="601"/>
                </a:cubicBezTo>
                <a:cubicBezTo>
                  <a:pt x="813" y="598"/>
                  <a:pt x="813" y="598"/>
                  <a:pt x="813" y="598"/>
                </a:cubicBezTo>
                <a:cubicBezTo>
                  <a:pt x="813" y="601"/>
                  <a:pt x="813" y="601"/>
                  <a:pt x="813" y="601"/>
                </a:cubicBezTo>
                <a:cubicBezTo>
                  <a:pt x="815" y="597"/>
                  <a:pt x="815" y="597"/>
                  <a:pt x="815" y="597"/>
                </a:cubicBezTo>
                <a:cubicBezTo>
                  <a:pt x="818" y="594"/>
                  <a:pt x="818" y="594"/>
                  <a:pt x="818" y="594"/>
                </a:cubicBezTo>
                <a:cubicBezTo>
                  <a:pt x="821" y="592"/>
                  <a:pt x="821" y="592"/>
                  <a:pt x="821" y="592"/>
                </a:cubicBezTo>
                <a:cubicBezTo>
                  <a:pt x="823" y="592"/>
                  <a:pt x="823" y="592"/>
                  <a:pt x="823" y="592"/>
                </a:cubicBezTo>
                <a:cubicBezTo>
                  <a:pt x="824" y="591"/>
                  <a:pt x="824" y="591"/>
                  <a:pt x="824" y="591"/>
                </a:cubicBezTo>
                <a:cubicBezTo>
                  <a:pt x="827" y="589"/>
                  <a:pt x="827" y="589"/>
                  <a:pt x="827" y="589"/>
                </a:cubicBezTo>
                <a:cubicBezTo>
                  <a:pt x="830" y="591"/>
                  <a:pt x="830" y="591"/>
                  <a:pt x="830" y="591"/>
                </a:cubicBezTo>
                <a:cubicBezTo>
                  <a:pt x="830" y="589"/>
                  <a:pt x="830" y="589"/>
                  <a:pt x="830" y="589"/>
                </a:cubicBezTo>
                <a:cubicBezTo>
                  <a:pt x="833" y="589"/>
                  <a:pt x="833" y="589"/>
                  <a:pt x="833" y="589"/>
                </a:cubicBezTo>
                <a:cubicBezTo>
                  <a:pt x="835" y="587"/>
                  <a:pt x="835" y="587"/>
                  <a:pt x="835" y="587"/>
                </a:cubicBezTo>
                <a:cubicBezTo>
                  <a:pt x="834" y="587"/>
                  <a:pt x="834" y="587"/>
                  <a:pt x="834" y="587"/>
                </a:cubicBezTo>
                <a:cubicBezTo>
                  <a:pt x="833" y="587"/>
                  <a:pt x="833" y="587"/>
                  <a:pt x="833" y="587"/>
                </a:cubicBezTo>
                <a:cubicBezTo>
                  <a:pt x="830" y="587"/>
                  <a:pt x="830" y="587"/>
                  <a:pt x="830" y="587"/>
                </a:cubicBezTo>
                <a:cubicBezTo>
                  <a:pt x="831" y="585"/>
                  <a:pt x="831" y="585"/>
                  <a:pt x="831" y="585"/>
                </a:cubicBezTo>
                <a:cubicBezTo>
                  <a:pt x="833" y="585"/>
                  <a:pt x="833" y="585"/>
                  <a:pt x="833" y="585"/>
                </a:cubicBezTo>
                <a:cubicBezTo>
                  <a:pt x="833" y="584"/>
                  <a:pt x="833" y="584"/>
                  <a:pt x="833" y="584"/>
                </a:cubicBezTo>
                <a:cubicBezTo>
                  <a:pt x="834" y="582"/>
                  <a:pt x="834" y="582"/>
                  <a:pt x="834" y="582"/>
                </a:cubicBezTo>
                <a:cubicBezTo>
                  <a:pt x="833" y="581"/>
                  <a:pt x="833" y="581"/>
                  <a:pt x="833" y="581"/>
                </a:cubicBezTo>
                <a:cubicBezTo>
                  <a:pt x="828" y="579"/>
                  <a:pt x="828" y="579"/>
                  <a:pt x="828" y="579"/>
                </a:cubicBezTo>
                <a:cubicBezTo>
                  <a:pt x="834" y="581"/>
                  <a:pt x="834" y="581"/>
                  <a:pt x="834" y="581"/>
                </a:cubicBezTo>
                <a:cubicBezTo>
                  <a:pt x="837" y="582"/>
                  <a:pt x="837" y="582"/>
                  <a:pt x="837" y="582"/>
                </a:cubicBezTo>
                <a:cubicBezTo>
                  <a:pt x="838" y="581"/>
                  <a:pt x="838" y="581"/>
                  <a:pt x="838" y="581"/>
                </a:cubicBezTo>
                <a:cubicBezTo>
                  <a:pt x="840" y="581"/>
                  <a:pt x="840" y="581"/>
                  <a:pt x="840" y="581"/>
                </a:cubicBezTo>
                <a:cubicBezTo>
                  <a:pt x="841" y="579"/>
                  <a:pt x="841" y="579"/>
                  <a:pt x="841" y="579"/>
                </a:cubicBezTo>
                <a:cubicBezTo>
                  <a:pt x="843" y="578"/>
                  <a:pt x="843" y="578"/>
                  <a:pt x="843" y="578"/>
                </a:cubicBezTo>
                <a:cubicBezTo>
                  <a:pt x="844" y="578"/>
                  <a:pt x="844" y="578"/>
                  <a:pt x="844" y="578"/>
                </a:cubicBezTo>
                <a:cubicBezTo>
                  <a:pt x="844" y="577"/>
                  <a:pt x="844" y="577"/>
                  <a:pt x="844" y="577"/>
                </a:cubicBezTo>
                <a:cubicBezTo>
                  <a:pt x="844" y="574"/>
                  <a:pt x="844" y="574"/>
                  <a:pt x="844" y="574"/>
                </a:cubicBezTo>
                <a:cubicBezTo>
                  <a:pt x="843" y="575"/>
                  <a:pt x="843" y="575"/>
                  <a:pt x="843" y="575"/>
                </a:cubicBezTo>
                <a:cubicBezTo>
                  <a:pt x="841" y="577"/>
                  <a:pt x="841" y="577"/>
                  <a:pt x="841" y="577"/>
                </a:cubicBezTo>
                <a:cubicBezTo>
                  <a:pt x="840" y="578"/>
                  <a:pt x="840" y="578"/>
                  <a:pt x="840" y="578"/>
                </a:cubicBezTo>
                <a:cubicBezTo>
                  <a:pt x="841" y="574"/>
                  <a:pt x="841" y="574"/>
                  <a:pt x="841" y="574"/>
                </a:cubicBezTo>
                <a:cubicBezTo>
                  <a:pt x="840" y="574"/>
                  <a:pt x="840" y="574"/>
                  <a:pt x="840" y="574"/>
                </a:cubicBezTo>
                <a:cubicBezTo>
                  <a:pt x="838" y="574"/>
                  <a:pt x="838" y="574"/>
                  <a:pt x="838" y="574"/>
                </a:cubicBezTo>
                <a:cubicBezTo>
                  <a:pt x="837" y="574"/>
                  <a:pt x="837" y="574"/>
                  <a:pt x="837" y="574"/>
                </a:cubicBezTo>
                <a:cubicBezTo>
                  <a:pt x="834" y="574"/>
                  <a:pt x="834" y="574"/>
                  <a:pt x="834" y="574"/>
                </a:cubicBezTo>
                <a:cubicBezTo>
                  <a:pt x="834" y="571"/>
                  <a:pt x="834" y="571"/>
                  <a:pt x="834" y="571"/>
                </a:cubicBezTo>
                <a:cubicBezTo>
                  <a:pt x="835" y="569"/>
                  <a:pt x="835" y="569"/>
                  <a:pt x="835" y="569"/>
                </a:cubicBezTo>
                <a:cubicBezTo>
                  <a:pt x="835" y="571"/>
                  <a:pt x="835" y="571"/>
                  <a:pt x="835" y="571"/>
                </a:cubicBezTo>
                <a:cubicBezTo>
                  <a:pt x="835" y="572"/>
                  <a:pt x="835" y="572"/>
                  <a:pt x="835" y="572"/>
                </a:cubicBezTo>
                <a:cubicBezTo>
                  <a:pt x="837" y="572"/>
                  <a:pt x="837" y="572"/>
                  <a:pt x="837" y="572"/>
                </a:cubicBezTo>
                <a:cubicBezTo>
                  <a:pt x="840" y="572"/>
                  <a:pt x="840" y="572"/>
                  <a:pt x="840" y="572"/>
                </a:cubicBezTo>
                <a:cubicBezTo>
                  <a:pt x="838" y="571"/>
                  <a:pt x="838" y="571"/>
                  <a:pt x="838" y="571"/>
                </a:cubicBezTo>
                <a:cubicBezTo>
                  <a:pt x="840" y="571"/>
                  <a:pt x="840" y="571"/>
                  <a:pt x="840" y="571"/>
                </a:cubicBezTo>
                <a:cubicBezTo>
                  <a:pt x="841" y="571"/>
                  <a:pt x="841" y="571"/>
                  <a:pt x="841" y="571"/>
                </a:cubicBezTo>
                <a:cubicBezTo>
                  <a:pt x="843" y="571"/>
                  <a:pt x="843" y="571"/>
                  <a:pt x="843" y="571"/>
                </a:cubicBezTo>
                <a:cubicBezTo>
                  <a:pt x="844" y="569"/>
                  <a:pt x="844" y="569"/>
                  <a:pt x="844" y="569"/>
                </a:cubicBezTo>
                <a:cubicBezTo>
                  <a:pt x="845" y="572"/>
                  <a:pt x="845" y="572"/>
                  <a:pt x="845" y="572"/>
                </a:cubicBezTo>
                <a:cubicBezTo>
                  <a:pt x="845" y="569"/>
                  <a:pt x="845" y="569"/>
                  <a:pt x="845" y="569"/>
                </a:cubicBezTo>
                <a:cubicBezTo>
                  <a:pt x="847" y="575"/>
                  <a:pt x="847" y="575"/>
                  <a:pt x="847" y="575"/>
                </a:cubicBezTo>
                <a:cubicBezTo>
                  <a:pt x="847" y="571"/>
                  <a:pt x="847" y="571"/>
                  <a:pt x="847" y="571"/>
                </a:cubicBezTo>
                <a:cubicBezTo>
                  <a:pt x="847" y="568"/>
                  <a:pt x="847" y="568"/>
                  <a:pt x="847" y="568"/>
                </a:cubicBezTo>
                <a:cubicBezTo>
                  <a:pt x="847" y="564"/>
                  <a:pt x="847" y="564"/>
                  <a:pt x="847" y="564"/>
                </a:cubicBezTo>
                <a:cubicBezTo>
                  <a:pt x="847" y="561"/>
                  <a:pt x="847" y="561"/>
                  <a:pt x="847" y="561"/>
                </a:cubicBezTo>
                <a:cubicBezTo>
                  <a:pt x="845" y="561"/>
                  <a:pt x="845" y="561"/>
                  <a:pt x="845" y="561"/>
                </a:cubicBezTo>
                <a:cubicBezTo>
                  <a:pt x="844" y="561"/>
                  <a:pt x="844" y="561"/>
                  <a:pt x="844" y="561"/>
                </a:cubicBezTo>
                <a:cubicBezTo>
                  <a:pt x="843" y="561"/>
                  <a:pt x="843" y="561"/>
                  <a:pt x="843" y="561"/>
                </a:cubicBezTo>
                <a:cubicBezTo>
                  <a:pt x="841" y="561"/>
                  <a:pt x="841" y="561"/>
                  <a:pt x="841" y="561"/>
                </a:cubicBezTo>
                <a:cubicBezTo>
                  <a:pt x="841" y="559"/>
                  <a:pt x="841" y="559"/>
                  <a:pt x="841" y="559"/>
                </a:cubicBezTo>
                <a:cubicBezTo>
                  <a:pt x="840" y="558"/>
                  <a:pt x="840" y="558"/>
                  <a:pt x="840" y="558"/>
                </a:cubicBezTo>
                <a:cubicBezTo>
                  <a:pt x="838" y="556"/>
                  <a:pt x="838" y="556"/>
                  <a:pt x="838" y="556"/>
                </a:cubicBezTo>
                <a:cubicBezTo>
                  <a:pt x="841" y="558"/>
                  <a:pt x="841" y="558"/>
                  <a:pt x="841" y="558"/>
                </a:cubicBezTo>
                <a:cubicBezTo>
                  <a:pt x="843" y="559"/>
                  <a:pt x="843" y="559"/>
                  <a:pt x="843" y="559"/>
                </a:cubicBezTo>
                <a:cubicBezTo>
                  <a:pt x="844" y="558"/>
                  <a:pt x="844" y="558"/>
                  <a:pt x="844" y="558"/>
                </a:cubicBezTo>
                <a:cubicBezTo>
                  <a:pt x="843" y="556"/>
                  <a:pt x="843" y="556"/>
                  <a:pt x="843" y="556"/>
                </a:cubicBezTo>
                <a:cubicBezTo>
                  <a:pt x="841" y="555"/>
                  <a:pt x="841" y="555"/>
                  <a:pt x="841" y="555"/>
                </a:cubicBezTo>
                <a:cubicBezTo>
                  <a:pt x="843" y="555"/>
                  <a:pt x="843" y="555"/>
                  <a:pt x="843" y="555"/>
                </a:cubicBezTo>
                <a:cubicBezTo>
                  <a:pt x="844" y="555"/>
                  <a:pt x="844" y="555"/>
                  <a:pt x="844" y="555"/>
                </a:cubicBezTo>
                <a:cubicBezTo>
                  <a:pt x="844" y="554"/>
                  <a:pt x="844" y="554"/>
                  <a:pt x="844" y="554"/>
                </a:cubicBezTo>
                <a:cubicBezTo>
                  <a:pt x="845" y="554"/>
                  <a:pt x="845" y="554"/>
                  <a:pt x="845" y="554"/>
                </a:cubicBezTo>
                <a:cubicBezTo>
                  <a:pt x="844" y="551"/>
                  <a:pt x="844" y="551"/>
                  <a:pt x="844" y="551"/>
                </a:cubicBezTo>
                <a:cubicBezTo>
                  <a:pt x="843" y="549"/>
                  <a:pt x="843" y="549"/>
                  <a:pt x="843" y="549"/>
                </a:cubicBezTo>
                <a:cubicBezTo>
                  <a:pt x="845" y="549"/>
                  <a:pt x="845" y="549"/>
                  <a:pt x="845" y="549"/>
                </a:cubicBezTo>
                <a:cubicBezTo>
                  <a:pt x="847" y="549"/>
                  <a:pt x="847" y="549"/>
                  <a:pt x="847" y="549"/>
                </a:cubicBezTo>
                <a:cubicBezTo>
                  <a:pt x="848" y="548"/>
                  <a:pt x="848" y="548"/>
                  <a:pt x="848" y="548"/>
                </a:cubicBezTo>
                <a:cubicBezTo>
                  <a:pt x="847" y="546"/>
                  <a:pt x="847" y="546"/>
                  <a:pt x="847" y="546"/>
                </a:cubicBezTo>
                <a:cubicBezTo>
                  <a:pt x="845" y="544"/>
                  <a:pt x="845" y="544"/>
                  <a:pt x="845" y="544"/>
                </a:cubicBezTo>
                <a:cubicBezTo>
                  <a:pt x="843" y="544"/>
                  <a:pt x="843" y="544"/>
                  <a:pt x="843" y="544"/>
                </a:cubicBezTo>
                <a:cubicBezTo>
                  <a:pt x="841" y="542"/>
                  <a:pt x="841" y="542"/>
                  <a:pt x="841" y="542"/>
                </a:cubicBezTo>
                <a:cubicBezTo>
                  <a:pt x="840" y="541"/>
                  <a:pt x="840" y="541"/>
                  <a:pt x="840" y="541"/>
                </a:cubicBezTo>
                <a:cubicBezTo>
                  <a:pt x="841" y="539"/>
                  <a:pt x="841" y="539"/>
                  <a:pt x="841" y="539"/>
                </a:cubicBezTo>
                <a:cubicBezTo>
                  <a:pt x="843" y="542"/>
                  <a:pt x="843" y="542"/>
                  <a:pt x="843" y="542"/>
                </a:cubicBezTo>
                <a:cubicBezTo>
                  <a:pt x="843" y="541"/>
                  <a:pt x="843" y="541"/>
                  <a:pt x="843" y="541"/>
                </a:cubicBezTo>
                <a:cubicBezTo>
                  <a:pt x="844" y="541"/>
                  <a:pt x="844" y="541"/>
                  <a:pt x="844" y="541"/>
                </a:cubicBezTo>
                <a:cubicBezTo>
                  <a:pt x="844" y="542"/>
                  <a:pt x="844" y="542"/>
                  <a:pt x="844" y="542"/>
                </a:cubicBezTo>
                <a:cubicBezTo>
                  <a:pt x="845" y="542"/>
                  <a:pt x="845" y="542"/>
                  <a:pt x="845" y="542"/>
                </a:cubicBezTo>
                <a:cubicBezTo>
                  <a:pt x="847" y="545"/>
                  <a:pt x="847" y="545"/>
                  <a:pt x="847" y="545"/>
                </a:cubicBezTo>
                <a:cubicBezTo>
                  <a:pt x="848" y="542"/>
                  <a:pt x="848" y="542"/>
                  <a:pt x="848" y="542"/>
                </a:cubicBezTo>
                <a:cubicBezTo>
                  <a:pt x="847" y="541"/>
                  <a:pt x="847" y="541"/>
                  <a:pt x="847" y="541"/>
                </a:cubicBezTo>
                <a:cubicBezTo>
                  <a:pt x="845" y="539"/>
                  <a:pt x="845" y="539"/>
                  <a:pt x="845" y="539"/>
                </a:cubicBezTo>
                <a:cubicBezTo>
                  <a:pt x="847" y="536"/>
                  <a:pt x="847" y="536"/>
                  <a:pt x="847" y="536"/>
                </a:cubicBezTo>
                <a:cubicBezTo>
                  <a:pt x="847" y="539"/>
                  <a:pt x="847" y="539"/>
                  <a:pt x="847" y="539"/>
                </a:cubicBezTo>
                <a:cubicBezTo>
                  <a:pt x="848" y="541"/>
                  <a:pt x="848" y="541"/>
                  <a:pt x="848" y="541"/>
                </a:cubicBezTo>
                <a:cubicBezTo>
                  <a:pt x="848" y="535"/>
                  <a:pt x="848" y="535"/>
                  <a:pt x="848" y="535"/>
                </a:cubicBezTo>
                <a:cubicBezTo>
                  <a:pt x="850" y="532"/>
                  <a:pt x="850" y="532"/>
                  <a:pt x="850" y="532"/>
                </a:cubicBezTo>
                <a:cubicBezTo>
                  <a:pt x="851" y="532"/>
                  <a:pt x="851" y="532"/>
                  <a:pt x="851" y="532"/>
                </a:cubicBezTo>
                <a:cubicBezTo>
                  <a:pt x="851" y="531"/>
                  <a:pt x="851" y="531"/>
                  <a:pt x="851" y="531"/>
                </a:cubicBezTo>
                <a:cubicBezTo>
                  <a:pt x="850" y="528"/>
                  <a:pt x="850" y="528"/>
                  <a:pt x="850" y="528"/>
                </a:cubicBezTo>
                <a:cubicBezTo>
                  <a:pt x="851" y="529"/>
                  <a:pt x="851" y="529"/>
                  <a:pt x="851" y="529"/>
                </a:cubicBezTo>
                <a:cubicBezTo>
                  <a:pt x="853" y="528"/>
                  <a:pt x="853" y="528"/>
                  <a:pt x="853" y="528"/>
                </a:cubicBezTo>
                <a:cubicBezTo>
                  <a:pt x="854" y="526"/>
                  <a:pt x="854" y="526"/>
                  <a:pt x="854" y="526"/>
                </a:cubicBezTo>
                <a:cubicBezTo>
                  <a:pt x="854" y="528"/>
                  <a:pt x="854" y="528"/>
                  <a:pt x="854" y="528"/>
                </a:cubicBezTo>
                <a:cubicBezTo>
                  <a:pt x="856" y="526"/>
                  <a:pt x="856" y="526"/>
                  <a:pt x="856" y="526"/>
                </a:cubicBezTo>
                <a:cubicBezTo>
                  <a:pt x="857" y="526"/>
                  <a:pt x="857" y="526"/>
                  <a:pt x="857" y="526"/>
                </a:cubicBezTo>
                <a:cubicBezTo>
                  <a:pt x="857" y="525"/>
                  <a:pt x="857" y="525"/>
                  <a:pt x="857" y="525"/>
                </a:cubicBezTo>
                <a:cubicBezTo>
                  <a:pt x="858" y="525"/>
                  <a:pt x="858" y="525"/>
                  <a:pt x="858" y="525"/>
                </a:cubicBezTo>
                <a:cubicBezTo>
                  <a:pt x="860" y="524"/>
                  <a:pt x="860" y="524"/>
                  <a:pt x="860" y="524"/>
                </a:cubicBezTo>
                <a:cubicBezTo>
                  <a:pt x="858" y="526"/>
                  <a:pt x="858" y="526"/>
                  <a:pt x="858" y="526"/>
                </a:cubicBezTo>
                <a:cubicBezTo>
                  <a:pt x="860" y="526"/>
                  <a:pt x="860" y="526"/>
                  <a:pt x="860" y="526"/>
                </a:cubicBezTo>
                <a:cubicBezTo>
                  <a:pt x="856" y="528"/>
                  <a:pt x="856" y="528"/>
                  <a:pt x="856" y="528"/>
                </a:cubicBezTo>
                <a:cubicBezTo>
                  <a:pt x="854" y="529"/>
                  <a:pt x="854" y="529"/>
                  <a:pt x="854" y="529"/>
                </a:cubicBezTo>
                <a:cubicBezTo>
                  <a:pt x="854" y="531"/>
                  <a:pt x="854" y="531"/>
                  <a:pt x="854" y="531"/>
                </a:cubicBezTo>
                <a:cubicBezTo>
                  <a:pt x="853" y="532"/>
                  <a:pt x="853" y="532"/>
                  <a:pt x="853" y="532"/>
                </a:cubicBezTo>
                <a:cubicBezTo>
                  <a:pt x="851" y="534"/>
                  <a:pt x="851" y="534"/>
                  <a:pt x="851" y="534"/>
                </a:cubicBezTo>
                <a:cubicBezTo>
                  <a:pt x="853" y="534"/>
                  <a:pt x="853" y="534"/>
                  <a:pt x="853" y="534"/>
                </a:cubicBezTo>
                <a:cubicBezTo>
                  <a:pt x="854" y="534"/>
                  <a:pt x="854" y="534"/>
                  <a:pt x="854" y="534"/>
                </a:cubicBezTo>
                <a:cubicBezTo>
                  <a:pt x="853" y="535"/>
                  <a:pt x="853" y="535"/>
                  <a:pt x="853" y="535"/>
                </a:cubicBezTo>
                <a:cubicBezTo>
                  <a:pt x="851" y="535"/>
                  <a:pt x="851" y="535"/>
                  <a:pt x="851" y="535"/>
                </a:cubicBezTo>
                <a:cubicBezTo>
                  <a:pt x="853" y="536"/>
                  <a:pt x="853" y="536"/>
                  <a:pt x="853" y="536"/>
                </a:cubicBezTo>
                <a:cubicBezTo>
                  <a:pt x="854" y="538"/>
                  <a:pt x="854" y="538"/>
                  <a:pt x="854" y="538"/>
                </a:cubicBezTo>
                <a:cubicBezTo>
                  <a:pt x="851" y="538"/>
                  <a:pt x="851" y="538"/>
                  <a:pt x="851" y="538"/>
                </a:cubicBezTo>
                <a:cubicBezTo>
                  <a:pt x="851" y="539"/>
                  <a:pt x="851" y="539"/>
                  <a:pt x="851" y="539"/>
                </a:cubicBezTo>
                <a:cubicBezTo>
                  <a:pt x="850" y="541"/>
                  <a:pt x="850" y="541"/>
                  <a:pt x="850" y="541"/>
                </a:cubicBezTo>
                <a:cubicBezTo>
                  <a:pt x="851" y="542"/>
                  <a:pt x="851" y="542"/>
                  <a:pt x="851" y="542"/>
                </a:cubicBezTo>
                <a:cubicBezTo>
                  <a:pt x="853" y="542"/>
                  <a:pt x="853" y="542"/>
                  <a:pt x="853" y="542"/>
                </a:cubicBezTo>
                <a:cubicBezTo>
                  <a:pt x="854" y="541"/>
                  <a:pt x="854" y="541"/>
                  <a:pt x="854" y="541"/>
                </a:cubicBezTo>
                <a:cubicBezTo>
                  <a:pt x="853" y="544"/>
                  <a:pt x="853" y="544"/>
                  <a:pt x="853" y="544"/>
                </a:cubicBezTo>
                <a:cubicBezTo>
                  <a:pt x="854" y="544"/>
                  <a:pt x="854" y="544"/>
                  <a:pt x="854" y="544"/>
                </a:cubicBezTo>
                <a:cubicBezTo>
                  <a:pt x="854" y="545"/>
                  <a:pt x="854" y="545"/>
                  <a:pt x="854" y="545"/>
                </a:cubicBezTo>
                <a:cubicBezTo>
                  <a:pt x="853" y="546"/>
                  <a:pt x="853" y="546"/>
                  <a:pt x="853" y="546"/>
                </a:cubicBezTo>
                <a:cubicBezTo>
                  <a:pt x="856" y="546"/>
                  <a:pt x="856" y="546"/>
                  <a:pt x="856" y="546"/>
                </a:cubicBezTo>
                <a:cubicBezTo>
                  <a:pt x="853" y="548"/>
                  <a:pt x="853" y="548"/>
                  <a:pt x="853" y="548"/>
                </a:cubicBezTo>
                <a:cubicBezTo>
                  <a:pt x="851" y="551"/>
                  <a:pt x="851" y="551"/>
                  <a:pt x="851" y="551"/>
                </a:cubicBezTo>
                <a:cubicBezTo>
                  <a:pt x="848" y="554"/>
                  <a:pt x="848" y="554"/>
                  <a:pt x="848" y="554"/>
                </a:cubicBezTo>
                <a:cubicBezTo>
                  <a:pt x="848" y="556"/>
                  <a:pt x="848" y="556"/>
                  <a:pt x="848" y="556"/>
                </a:cubicBezTo>
                <a:cubicBezTo>
                  <a:pt x="850" y="555"/>
                  <a:pt x="850" y="555"/>
                  <a:pt x="850" y="555"/>
                </a:cubicBezTo>
                <a:cubicBezTo>
                  <a:pt x="851" y="554"/>
                  <a:pt x="851" y="554"/>
                  <a:pt x="851" y="554"/>
                </a:cubicBezTo>
                <a:cubicBezTo>
                  <a:pt x="856" y="548"/>
                  <a:pt x="856" y="548"/>
                  <a:pt x="856" y="548"/>
                </a:cubicBezTo>
                <a:cubicBezTo>
                  <a:pt x="860" y="544"/>
                  <a:pt x="860" y="544"/>
                  <a:pt x="860" y="544"/>
                </a:cubicBezTo>
                <a:cubicBezTo>
                  <a:pt x="863" y="541"/>
                  <a:pt x="863" y="541"/>
                  <a:pt x="863" y="541"/>
                </a:cubicBezTo>
                <a:cubicBezTo>
                  <a:pt x="864" y="539"/>
                  <a:pt x="864" y="539"/>
                  <a:pt x="864" y="539"/>
                </a:cubicBezTo>
                <a:cubicBezTo>
                  <a:pt x="863" y="538"/>
                  <a:pt x="863" y="538"/>
                  <a:pt x="863" y="538"/>
                </a:cubicBezTo>
                <a:cubicBezTo>
                  <a:pt x="864" y="536"/>
                  <a:pt x="864" y="536"/>
                  <a:pt x="864" y="536"/>
                </a:cubicBezTo>
                <a:cubicBezTo>
                  <a:pt x="864" y="534"/>
                  <a:pt x="864" y="534"/>
                  <a:pt x="864" y="534"/>
                </a:cubicBezTo>
                <a:cubicBezTo>
                  <a:pt x="864" y="531"/>
                  <a:pt x="864" y="531"/>
                  <a:pt x="864" y="531"/>
                </a:cubicBezTo>
                <a:cubicBezTo>
                  <a:pt x="863" y="526"/>
                  <a:pt x="863" y="526"/>
                  <a:pt x="863" y="526"/>
                </a:cubicBezTo>
                <a:cubicBezTo>
                  <a:pt x="863" y="524"/>
                  <a:pt x="863" y="524"/>
                  <a:pt x="863" y="524"/>
                </a:cubicBezTo>
                <a:cubicBezTo>
                  <a:pt x="864" y="522"/>
                  <a:pt x="864" y="522"/>
                  <a:pt x="864" y="522"/>
                </a:cubicBezTo>
                <a:cubicBezTo>
                  <a:pt x="870" y="519"/>
                  <a:pt x="870" y="519"/>
                  <a:pt x="870" y="519"/>
                </a:cubicBezTo>
                <a:cubicBezTo>
                  <a:pt x="866" y="522"/>
                  <a:pt x="866" y="522"/>
                  <a:pt x="866" y="522"/>
                </a:cubicBezTo>
                <a:cubicBezTo>
                  <a:pt x="864" y="524"/>
                  <a:pt x="864" y="524"/>
                  <a:pt x="864" y="524"/>
                </a:cubicBezTo>
                <a:cubicBezTo>
                  <a:pt x="864" y="526"/>
                  <a:pt x="864" y="526"/>
                  <a:pt x="864" y="526"/>
                </a:cubicBezTo>
                <a:cubicBezTo>
                  <a:pt x="866" y="528"/>
                  <a:pt x="866" y="528"/>
                  <a:pt x="866" y="528"/>
                </a:cubicBezTo>
                <a:cubicBezTo>
                  <a:pt x="868" y="529"/>
                  <a:pt x="868" y="529"/>
                  <a:pt x="868" y="529"/>
                </a:cubicBezTo>
                <a:cubicBezTo>
                  <a:pt x="868" y="531"/>
                  <a:pt x="868" y="531"/>
                  <a:pt x="868" y="531"/>
                </a:cubicBezTo>
                <a:cubicBezTo>
                  <a:pt x="867" y="534"/>
                  <a:pt x="867" y="534"/>
                  <a:pt x="867" y="534"/>
                </a:cubicBezTo>
                <a:cubicBezTo>
                  <a:pt x="870" y="532"/>
                  <a:pt x="870" y="532"/>
                  <a:pt x="870" y="532"/>
                </a:cubicBezTo>
                <a:cubicBezTo>
                  <a:pt x="873" y="529"/>
                  <a:pt x="873" y="529"/>
                  <a:pt x="873" y="529"/>
                </a:cubicBezTo>
                <a:cubicBezTo>
                  <a:pt x="874" y="526"/>
                  <a:pt x="874" y="526"/>
                  <a:pt x="874" y="526"/>
                </a:cubicBezTo>
                <a:cubicBezTo>
                  <a:pt x="876" y="525"/>
                  <a:pt x="876" y="525"/>
                  <a:pt x="876" y="525"/>
                </a:cubicBezTo>
                <a:cubicBezTo>
                  <a:pt x="878" y="524"/>
                  <a:pt x="878" y="524"/>
                  <a:pt x="878" y="524"/>
                </a:cubicBezTo>
                <a:cubicBezTo>
                  <a:pt x="880" y="522"/>
                  <a:pt x="880" y="522"/>
                  <a:pt x="880" y="522"/>
                </a:cubicBezTo>
                <a:cubicBezTo>
                  <a:pt x="880" y="519"/>
                  <a:pt x="880" y="519"/>
                  <a:pt x="880" y="519"/>
                </a:cubicBezTo>
                <a:cubicBezTo>
                  <a:pt x="882" y="518"/>
                  <a:pt x="882" y="518"/>
                  <a:pt x="882" y="518"/>
                </a:cubicBezTo>
                <a:cubicBezTo>
                  <a:pt x="883" y="516"/>
                  <a:pt x="883" y="516"/>
                  <a:pt x="883" y="516"/>
                </a:cubicBezTo>
                <a:cubicBezTo>
                  <a:pt x="886" y="512"/>
                  <a:pt x="886" y="512"/>
                  <a:pt x="886" y="512"/>
                </a:cubicBezTo>
                <a:cubicBezTo>
                  <a:pt x="883" y="512"/>
                  <a:pt x="883" y="512"/>
                  <a:pt x="883" y="512"/>
                </a:cubicBezTo>
                <a:cubicBezTo>
                  <a:pt x="883" y="511"/>
                  <a:pt x="883" y="511"/>
                  <a:pt x="883" y="511"/>
                </a:cubicBezTo>
                <a:cubicBezTo>
                  <a:pt x="886" y="509"/>
                  <a:pt x="886" y="509"/>
                  <a:pt x="886" y="509"/>
                </a:cubicBezTo>
                <a:cubicBezTo>
                  <a:pt x="887" y="508"/>
                  <a:pt x="887" y="508"/>
                  <a:pt x="887" y="508"/>
                </a:cubicBezTo>
                <a:cubicBezTo>
                  <a:pt x="893" y="505"/>
                  <a:pt x="893" y="505"/>
                  <a:pt x="893" y="505"/>
                </a:cubicBezTo>
                <a:cubicBezTo>
                  <a:pt x="899" y="502"/>
                  <a:pt x="899" y="502"/>
                  <a:pt x="899" y="502"/>
                </a:cubicBezTo>
                <a:cubicBezTo>
                  <a:pt x="904" y="502"/>
                  <a:pt x="904" y="502"/>
                  <a:pt x="904" y="502"/>
                </a:cubicBezTo>
                <a:cubicBezTo>
                  <a:pt x="906" y="501"/>
                  <a:pt x="906" y="501"/>
                  <a:pt x="906" y="501"/>
                </a:cubicBezTo>
                <a:cubicBezTo>
                  <a:pt x="907" y="501"/>
                  <a:pt x="907" y="501"/>
                  <a:pt x="907" y="501"/>
                </a:cubicBezTo>
                <a:cubicBezTo>
                  <a:pt x="909" y="501"/>
                  <a:pt x="909" y="501"/>
                  <a:pt x="909" y="501"/>
                </a:cubicBezTo>
                <a:cubicBezTo>
                  <a:pt x="910" y="501"/>
                  <a:pt x="910" y="501"/>
                  <a:pt x="910" y="501"/>
                </a:cubicBezTo>
                <a:cubicBezTo>
                  <a:pt x="914" y="501"/>
                  <a:pt x="914" y="501"/>
                  <a:pt x="914" y="501"/>
                </a:cubicBezTo>
                <a:cubicBezTo>
                  <a:pt x="916" y="499"/>
                  <a:pt x="916" y="499"/>
                  <a:pt x="916" y="499"/>
                </a:cubicBezTo>
                <a:cubicBezTo>
                  <a:pt x="917" y="498"/>
                  <a:pt x="917" y="498"/>
                  <a:pt x="917" y="498"/>
                </a:cubicBezTo>
                <a:cubicBezTo>
                  <a:pt x="920" y="495"/>
                  <a:pt x="920" y="495"/>
                  <a:pt x="920" y="495"/>
                </a:cubicBezTo>
                <a:cubicBezTo>
                  <a:pt x="920" y="496"/>
                  <a:pt x="920" y="496"/>
                  <a:pt x="920" y="496"/>
                </a:cubicBezTo>
                <a:cubicBezTo>
                  <a:pt x="921" y="496"/>
                  <a:pt x="921" y="496"/>
                  <a:pt x="921" y="496"/>
                </a:cubicBezTo>
                <a:cubicBezTo>
                  <a:pt x="923" y="495"/>
                  <a:pt x="923" y="495"/>
                  <a:pt x="923" y="495"/>
                </a:cubicBezTo>
                <a:cubicBezTo>
                  <a:pt x="921" y="498"/>
                  <a:pt x="921" y="498"/>
                  <a:pt x="921" y="498"/>
                </a:cubicBezTo>
                <a:cubicBezTo>
                  <a:pt x="924" y="496"/>
                  <a:pt x="924" y="496"/>
                  <a:pt x="924" y="496"/>
                </a:cubicBezTo>
                <a:cubicBezTo>
                  <a:pt x="929" y="495"/>
                  <a:pt x="929" y="495"/>
                  <a:pt x="929" y="495"/>
                </a:cubicBezTo>
                <a:cubicBezTo>
                  <a:pt x="927" y="498"/>
                  <a:pt x="927" y="498"/>
                  <a:pt x="927" y="498"/>
                </a:cubicBezTo>
                <a:cubicBezTo>
                  <a:pt x="932" y="496"/>
                  <a:pt x="932" y="496"/>
                  <a:pt x="932" y="496"/>
                </a:cubicBezTo>
                <a:cubicBezTo>
                  <a:pt x="936" y="495"/>
                  <a:pt x="936" y="495"/>
                  <a:pt x="936" y="495"/>
                </a:cubicBezTo>
                <a:cubicBezTo>
                  <a:pt x="936" y="493"/>
                  <a:pt x="936" y="493"/>
                  <a:pt x="936" y="493"/>
                </a:cubicBezTo>
                <a:cubicBezTo>
                  <a:pt x="934" y="495"/>
                  <a:pt x="934" y="495"/>
                  <a:pt x="934" y="495"/>
                </a:cubicBezTo>
                <a:cubicBezTo>
                  <a:pt x="933" y="495"/>
                  <a:pt x="933" y="495"/>
                  <a:pt x="933" y="495"/>
                </a:cubicBezTo>
                <a:cubicBezTo>
                  <a:pt x="932" y="495"/>
                  <a:pt x="932" y="495"/>
                  <a:pt x="932" y="495"/>
                </a:cubicBezTo>
                <a:cubicBezTo>
                  <a:pt x="930" y="493"/>
                  <a:pt x="930" y="493"/>
                  <a:pt x="930" y="493"/>
                </a:cubicBezTo>
                <a:cubicBezTo>
                  <a:pt x="930" y="492"/>
                  <a:pt x="930" y="492"/>
                  <a:pt x="930" y="492"/>
                </a:cubicBezTo>
                <a:cubicBezTo>
                  <a:pt x="930" y="489"/>
                  <a:pt x="930" y="489"/>
                  <a:pt x="930" y="489"/>
                </a:cubicBezTo>
                <a:cubicBezTo>
                  <a:pt x="929" y="488"/>
                  <a:pt x="929" y="488"/>
                  <a:pt x="929" y="488"/>
                </a:cubicBezTo>
                <a:cubicBezTo>
                  <a:pt x="927" y="488"/>
                  <a:pt x="927" y="488"/>
                  <a:pt x="927" y="488"/>
                </a:cubicBezTo>
                <a:cubicBezTo>
                  <a:pt x="927" y="486"/>
                  <a:pt x="927" y="486"/>
                  <a:pt x="927" y="486"/>
                </a:cubicBezTo>
                <a:cubicBezTo>
                  <a:pt x="929" y="485"/>
                  <a:pt x="929" y="485"/>
                  <a:pt x="929" y="485"/>
                </a:cubicBezTo>
                <a:cubicBezTo>
                  <a:pt x="933" y="483"/>
                  <a:pt x="933" y="483"/>
                  <a:pt x="933" y="483"/>
                </a:cubicBezTo>
                <a:cubicBezTo>
                  <a:pt x="932" y="482"/>
                  <a:pt x="932" y="482"/>
                  <a:pt x="932" y="482"/>
                </a:cubicBezTo>
                <a:cubicBezTo>
                  <a:pt x="932" y="481"/>
                  <a:pt x="932" y="481"/>
                  <a:pt x="932" y="481"/>
                </a:cubicBezTo>
                <a:cubicBezTo>
                  <a:pt x="933" y="478"/>
                  <a:pt x="933" y="478"/>
                  <a:pt x="933" y="478"/>
                </a:cubicBezTo>
                <a:cubicBezTo>
                  <a:pt x="939" y="472"/>
                  <a:pt x="939" y="472"/>
                  <a:pt x="939" y="472"/>
                </a:cubicBezTo>
                <a:cubicBezTo>
                  <a:pt x="942" y="469"/>
                  <a:pt x="942" y="469"/>
                  <a:pt x="942" y="469"/>
                </a:cubicBezTo>
                <a:cubicBezTo>
                  <a:pt x="943" y="468"/>
                  <a:pt x="943" y="468"/>
                  <a:pt x="943" y="468"/>
                </a:cubicBezTo>
                <a:cubicBezTo>
                  <a:pt x="946" y="466"/>
                  <a:pt x="946" y="466"/>
                  <a:pt x="946" y="466"/>
                </a:cubicBezTo>
                <a:cubicBezTo>
                  <a:pt x="946" y="468"/>
                  <a:pt x="946" y="468"/>
                  <a:pt x="946" y="468"/>
                </a:cubicBezTo>
                <a:cubicBezTo>
                  <a:pt x="947" y="466"/>
                  <a:pt x="947" y="466"/>
                  <a:pt x="947" y="466"/>
                </a:cubicBezTo>
                <a:cubicBezTo>
                  <a:pt x="947" y="468"/>
                  <a:pt x="947" y="468"/>
                  <a:pt x="947" y="468"/>
                </a:cubicBezTo>
                <a:cubicBezTo>
                  <a:pt x="949" y="466"/>
                  <a:pt x="949" y="466"/>
                  <a:pt x="949" y="466"/>
                </a:cubicBezTo>
                <a:cubicBezTo>
                  <a:pt x="949" y="465"/>
                  <a:pt x="949" y="465"/>
                  <a:pt x="949" y="465"/>
                </a:cubicBezTo>
                <a:cubicBezTo>
                  <a:pt x="950" y="465"/>
                  <a:pt x="950" y="465"/>
                  <a:pt x="950" y="465"/>
                </a:cubicBezTo>
                <a:cubicBezTo>
                  <a:pt x="950" y="466"/>
                  <a:pt x="950" y="466"/>
                  <a:pt x="950" y="466"/>
                </a:cubicBezTo>
                <a:cubicBezTo>
                  <a:pt x="952" y="465"/>
                  <a:pt x="952" y="465"/>
                  <a:pt x="952" y="465"/>
                </a:cubicBezTo>
                <a:cubicBezTo>
                  <a:pt x="952" y="466"/>
                  <a:pt x="952" y="466"/>
                  <a:pt x="952" y="466"/>
                </a:cubicBezTo>
                <a:cubicBezTo>
                  <a:pt x="954" y="465"/>
                  <a:pt x="954" y="465"/>
                  <a:pt x="954" y="465"/>
                </a:cubicBezTo>
                <a:cubicBezTo>
                  <a:pt x="957" y="462"/>
                  <a:pt x="957" y="462"/>
                  <a:pt x="957" y="462"/>
                </a:cubicBezTo>
                <a:cubicBezTo>
                  <a:pt x="960" y="459"/>
                  <a:pt x="960" y="459"/>
                  <a:pt x="960" y="459"/>
                </a:cubicBezTo>
                <a:cubicBezTo>
                  <a:pt x="962" y="458"/>
                  <a:pt x="962" y="458"/>
                  <a:pt x="962" y="458"/>
                </a:cubicBezTo>
                <a:cubicBezTo>
                  <a:pt x="963" y="456"/>
                  <a:pt x="963" y="456"/>
                  <a:pt x="963" y="456"/>
                </a:cubicBezTo>
                <a:cubicBezTo>
                  <a:pt x="963" y="459"/>
                  <a:pt x="963" y="459"/>
                  <a:pt x="963" y="459"/>
                </a:cubicBezTo>
                <a:cubicBezTo>
                  <a:pt x="964" y="460"/>
                  <a:pt x="964" y="460"/>
                  <a:pt x="964" y="460"/>
                </a:cubicBezTo>
                <a:cubicBezTo>
                  <a:pt x="964" y="459"/>
                  <a:pt x="964" y="459"/>
                  <a:pt x="964" y="459"/>
                </a:cubicBezTo>
                <a:cubicBezTo>
                  <a:pt x="966" y="459"/>
                  <a:pt x="966" y="459"/>
                  <a:pt x="966" y="459"/>
                </a:cubicBezTo>
                <a:cubicBezTo>
                  <a:pt x="969" y="458"/>
                  <a:pt x="969" y="458"/>
                  <a:pt x="969" y="458"/>
                </a:cubicBezTo>
                <a:cubicBezTo>
                  <a:pt x="969" y="459"/>
                  <a:pt x="969" y="459"/>
                  <a:pt x="969" y="459"/>
                </a:cubicBezTo>
                <a:cubicBezTo>
                  <a:pt x="970" y="459"/>
                  <a:pt x="970" y="459"/>
                  <a:pt x="970" y="459"/>
                </a:cubicBezTo>
                <a:cubicBezTo>
                  <a:pt x="972" y="458"/>
                  <a:pt x="972" y="458"/>
                  <a:pt x="972" y="458"/>
                </a:cubicBezTo>
                <a:cubicBezTo>
                  <a:pt x="975" y="456"/>
                  <a:pt x="975" y="456"/>
                  <a:pt x="975" y="456"/>
                </a:cubicBezTo>
                <a:cubicBezTo>
                  <a:pt x="975" y="458"/>
                  <a:pt x="975" y="458"/>
                  <a:pt x="975" y="458"/>
                </a:cubicBezTo>
                <a:cubicBezTo>
                  <a:pt x="976" y="456"/>
                  <a:pt x="976" y="456"/>
                  <a:pt x="976" y="456"/>
                </a:cubicBezTo>
                <a:cubicBezTo>
                  <a:pt x="980" y="455"/>
                  <a:pt x="980" y="455"/>
                  <a:pt x="980" y="455"/>
                </a:cubicBezTo>
                <a:cubicBezTo>
                  <a:pt x="983" y="453"/>
                  <a:pt x="983" y="453"/>
                  <a:pt x="983" y="453"/>
                </a:cubicBezTo>
                <a:cubicBezTo>
                  <a:pt x="983" y="452"/>
                  <a:pt x="983" y="452"/>
                  <a:pt x="983" y="452"/>
                </a:cubicBezTo>
                <a:cubicBezTo>
                  <a:pt x="983" y="449"/>
                  <a:pt x="983" y="449"/>
                  <a:pt x="983" y="449"/>
                </a:cubicBezTo>
                <a:cubicBezTo>
                  <a:pt x="986" y="449"/>
                  <a:pt x="986" y="449"/>
                  <a:pt x="986" y="449"/>
                </a:cubicBezTo>
                <a:cubicBezTo>
                  <a:pt x="986" y="450"/>
                  <a:pt x="986" y="450"/>
                  <a:pt x="986" y="450"/>
                </a:cubicBezTo>
                <a:cubicBezTo>
                  <a:pt x="989" y="449"/>
                  <a:pt x="989" y="449"/>
                  <a:pt x="989" y="449"/>
                </a:cubicBezTo>
                <a:cubicBezTo>
                  <a:pt x="990" y="449"/>
                  <a:pt x="990" y="449"/>
                  <a:pt x="990" y="449"/>
                </a:cubicBezTo>
                <a:cubicBezTo>
                  <a:pt x="992" y="449"/>
                  <a:pt x="992" y="449"/>
                  <a:pt x="992" y="449"/>
                </a:cubicBezTo>
                <a:cubicBezTo>
                  <a:pt x="995" y="448"/>
                  <a:pt x="995" y="448"/>
                  <a:pt x="995" y="448"/>
                </a:cubicBezTo>
                <a:cubicBezTo>
                  <a:pt x="995" y="446"/>
                  <a:pt x="995" y="446"/>
                  <a:pt x="995" y="446"/>
                </a:cubicBezTo>
                <a:cubicBezTo>
                  <a:pt x="997" y="445"/>
                  <a:pt x="997" y="445"/>
                  <a:pt x="997" y="445"/>
                </a:cubicBezTo>
                <a:cubicBezTo>
                  <a:pt x="996" y="448"/>
                  <a:pt x="996" y="448"/>
                  <a:pt x="996" y="448"/>
                </a:cubicBezTo>
                <a:cubicBezTo>
                  <a:pt x="997" y="448"/>
                  <a:pt x="997" y="448"/>
                  <a:pt x="997" y="448"/>
                </a:cubicBezTo>
                <a:cubicBezTo>
                  <a:pt x="1000" y="448"/>
                  <a:pt x="1000" y="448"/>
                  <a:pt x="1000" y="448"/>
                </a:cubicBezTo>
                <a:cubicBezTo>
                  <a:pt x="1005" y="445"/>
                  <a:pt x="1005" y="445"/>
                  <a:pt x="1005" y="445"/>
                </a:cubicBezTo>
                <a:cubicBezTo>
                  <a:pt x="1009" y="443"/>
                  <a:pt x="1009" y="443"/>
                  <a:pt x="1009" y="443"/>
                </a:cubicBezTo>
                <a:cubicBezTo>
                  <a:pt x="1012" y="442"/>
                  <a:pt x="1012" y="442"/>
                  <a:pt x="1012" y="442"/>
                </a:cubicBezTo>
                <a:cubicBezTo>
                  <a:pt x="1013" y="440"/>
                  <a:pt x="1013" y="440"/>
                  <a:pt x="1013" y="440"/>
                </a:cubicBezTo>
                <a:cubicBezTo>
                  <a:pt x="1015" y="438"/>
                  <a:pt x="1015" y="438"/>
                  <a:pt x="1015" y="438"/>
                </a:cubicBezTo>
                <a:cubicBezTo>
                  <a:pt x="1016" y="440"/>
                  <a:pt x="1016" y="440"/>
                  <a:pt x="1016" y="440"/>
                </a:cubicBezTo>
                <a:cubicBezTo>
                  <a:pt x="1018" y="440"/>
                  <a:pt x="1018" y="440"/>
                  <a:pt x="1018" y="440"/>
                </a:cubicBezTo>
                <a:cubicBezTo>
                  <a:pt x="1010" y="445"/>
                  <a:pt x="1010" y="445"/>
                  <a:pt x="1010" y="445"/>
                </a:cubicBezTo>
                <a:cubicBezTo>
                  <a:pt x="1009" y="446"/>
                  <a:pt x="1009" y="446"/>
                  <a:pt x="1009" y="446"/>
                </a:cubicBezTo>
                <a:cubicBezTo>
                  <a:pt x="1010" y="446"/>
                  <a:pt x="1010" y="446"/>
                  <a:pt x="1010" y="446"/>
                </a:cubicBezTo>
                <a:cubicBezTo>
                  <a:pt x="1013" y="446"/>
                  <a:pt x="1013" y="446"/>
                  <a:pt x="1013" y="446"/>
                </a:cubicBezTo>
                <a:cubicBezTo>
                  <a:pt x="1018" y="446"/>
                  <a:pt x="1018" y="446"/>
                  <a:pt x="1018" y="446"/>
                </a:cubicBezTo>
                <a:cubicBezTo>
                  <a:pt x="1025" y="446"/>
                  <a:pt x="1025" y="446"/>
                  <a:pt x="1025" y="446"/>
                </a:cubicBezTo>
                <a:cubicBezTo>
                  <a:pt x="1019" y="448"/>
                  <a:pt x="1019" y="448"/>
                  <a:pt x="1019" y="448"/>
                </a:cubicBezTo>
                <a:cubicBezTo>
                  <a:pt x="1016" y="449"/>
                  <a:pt x="1016" y="449"/>
                  <a:pt x="1016" y="449"/>
                </a:cubicBezTo>
                <a:cubicBezTo>
                  <a:pt x="1016" y="450"/>
                  <a:pt x="1016" y="450"/>
                  <a:pt x="1016" y="450"/>
                </a:cubicBezTo>
                <a:cubicBezTo>
                  <a:pt x="1015" y="450"/>
                  <a:pt x="1015" y="450"/>
                  <a:pt x="1015" y="450"/>
                </a:cubicBezTo>
                <a:cubicBezTo>
                  <a:pt x="1015" y="449"/>
                  <a:pt x="1015" y="449"/>
                  <a:pt x="1015" y="449"/>
                </a:cubicBezTo>
                <a:cubicBezTo>
                  <a:pt x="1013" y="449"/>
                  <a:pt x="1013" y="449"/>
                  <a:pt x="1013" y="449"/>
                </a:cubicBezTo>
                <a:cubicBezTo>
                  <a:pt x="1013" y="448"/>
                  <a:pt x="1013" y="448"/>
                  <a:pt x="1013" y="448"/>
                </a:cubicBezTo>
                <a:cubicBezTo>
                  <a:pt x="1005" y="450"/>
                  <a:pt x="1005" y="450"/>
                  <a:pt x="1005" y="450"/>
                </a:cubicBezTo>
                <a:cubicBezTo>
                  <a:pt x="1000" y="452"/>
                  <a:pt x="1000" y="452"/>
                  <a:pt x="1000" y="452"/>
                </a:cubicBezTo>
                <a:cubicBezTo>
                  <a:pt x="997" y="455"/>
                  <a:pt x="997" y="455"/>
                  <a:pt x="997" y="455"/>
                </a:cubicBezTo>
                <a:cubicBezTo>
                  <a:pt x="999" y="455"/>
                  <a:pt x="999" y="455"/>
                  <a:pt x="999" y="455"/>
                </a:cubicBezTo>
                <a:cubicBezTo>
                  <a:pt x="997" y="456"/>
                  <a:pt x="997" y="456"/>
                  <a:pt x="997" y="456"/>
                </a:cubicBezTo>
                <a:cubicBezTo>
                  <a:pt x="996" y="456"/>
                  <a:pt x="996" y="456"/>
                  <a:pt x="996" y="456"/>
                </a:cubicBezTo>
                <a:cubicBezTo>
                  <a:pt x="996" y="455"/>
                  <a:pt x="996" y="455"/>
                  <a:pt x="996" y="455"/>
                </a:cubicBezTo>
                <a:cubicBezTo>
                  <a:pt x="995" y="456"/>
                  <a:pt x="995" y="456"/>
                  <a:pt x="995" y="456"/>
                </a:cubicBezTo>
                <a:cubicBezTo>
                  <a:pt x="992" y="458"/>
                  <a:pt x="992" y="458"/>
                  <a:pt x="992" y="458"/>
                </a:cubicBezTo>
                <a:cubicBezTo>
                  <a:pt x="990" y="459"/>
                  <a:pt x="990" y="459"/>
                  <a:pt x="990" y="459"/>
                </a:cubicBezTo>
                <a:cubicBezTo>
                  <a:pt x="993" y="458"/>
                  <a:pt x="993" y="458"/>
                  <a:pt x="993" y="458"/>
                </a:cubicBezTo>
                <a:cubicBezTo>
                  <a:pt x="989" y="462"/>
                  <a:pt x="989" y="462"/>
                  <a:pt x="989" y="462"/>
                </a:cubicBezTo>
                <a:cubicBezTo>
                  <a:pt x="987" y="465"/>
                  <a:pt x="987" y="465"/>
                  <a:pt x="987" y="465"/>
                </a:cubicBezTo>
                <a:cubicBezTo>
                  <a:pt x="989" y="469"/>
                  <a:pt x="989" y="469"/>
                  <a:pt x="989" y="469"/>
                </a:cubicBezTo>
                <a:cubicBezTo>
                  <a:pt x="990" y="468"/>
                  <a:pt x="990" y="468"/>
                  <a:pt x="990" y="468"/>
                </a:cubicBezTo>
                <a:cubicBezTo>
                  <a:pt x="990" y="470"/>
                  <a:pt x="990" y="470"/>
                  <a:pt x="990" y="470"/>
                </a:cubicBezTo>
                <a:cubicBezTo>
                  <a:pt x="992" y="470"/>
                  <a:pt x="992" y="470"/>
                  <a:pt x="992" y="470"/>
                </a:cubicBezTo>
                <a:cubicBezTo>
                  <a:pt x="993" y="472"/>
                  <a:pt x="993" y="472"/>
                  <a:pt x="993" y="472"/>
                </a:cubicBezTo>
                <a:cubicBezTo>
                  <a:pt x="995" y="470"/>
                  <a:pt x="995" y="470"/>
                  <a:pt x="995" y="470"/>
                </a:cubicBezTo>
                <a:cubicBezTo>
                  <a:pt x="996" y="468"/>
                  <a:pt x="996" y="468"/>
                  <a:pt x="996" y="468"/>
                </a:cubicBezTo>
                <a:cubicBezTo>
                  <a:pt x="997" y="469"/>
                  <a:pt x="997" y="469"/>
                  <a:pt x="997" y="469"/>
                </a:cubicBezTo>
                <a:cubicBezTo>
                  <a:pt x="997" y="468"/>
                  <a:pt x="997" y="468"/>
                  <a:pt x="997" y="468"/>
                </a:cubicBezTo>
                <a:cubicBezTo>
                  <a:pt x="999" y="469"/>
                  <a:pt x="999" y="469"/>
                  <a:pt x="999" y="469"/>
                </a:cubicBezTo>
                <a:cubicBezTo>
                  <a:pt x="1000" y="468"/>
                  <a:pt x="1000" y="468"/>
                  <a:pt x="1000" y="468"/>
                </a:cubicBezTo>
                <a:cubicBezTo>
                  <a:pt x="1003" y="465"/>
                  <a:pt x="1003" y="465"/>
                  <a:pt x="1003" y="465"/>
                </a:cubicBezTo>
                <a:cubicBezTo>
                  <a:pt x="1006" y="463"/>
                  <a:pt x="1006" y="463"/>
                  <a:pt x="1006" y="463"/>
                </a:cubicBezTo>
                <a:cubicBezTo>
                  <a:pt x="1007" y="462"/>
                  <a:pt x="1007" y="462"/>
                  <a:pt x="1007" y="462"/>
                </a:cubicBezTo>
                <a:cubicBezTo>
                  <a:pt x="1009" y="460"/>
                  <a:pt x="1009" y="460"/>
                  <a:pt x="1009" y="460"/>
                </a:cubicBezTo>
                <a:cubicBezTo>
                  <a:pt x="1010" y="460"/>
                  <a:pt x="1010" y="460"/>
                  <a:pt x="1010" y="460"/>
                </a:cubicBezTo>
                <a:cubicBezTo>
                  <a:pt x="1012" y="458"/>
                  <a:pt x="1012" y="458"/>
                  <a:pt x="1012" y="458"/>
                </a:cubicBezTo>
                <a:cubicBezTo>
                  <a:pt x="1013" y="458"/>
                  <a:pt x="1013" y="458"/>
                  <a:pt x="1013" y="458"/>
                </a:cubicBezTo>
                <a:cubicBezTo>
                  <a:pt x="1013" y="456"/>
                  <a:pt x="1013" y="456"/>
                  <a:pt x="1013" y="456"/>
                </a:cubicBezTo>
                <a:cubicBezTo>
                  <a:pt x="1015" y="456"/>
                  <a:pt x="1015" y="456"/>
                  <a:pt x="1015" y="456"/>
                </a:cubicBezTo>
                <a:cubicBezTo>
                  <a:pt x="1016" y="455"/>
                  <a:pt x="1016" y="455"/>
                  <a:pt x="1016" y="455"/>
                </a:cubicBezTo>
                <a:cubicBezTo>
                  <a:pt x="1016" y="456"/>
                  <a:pt x="1016" y="456"/>
                  <a:pt x="1016" y="456"/>
                </a:cubicBezTo>
                <a:cubicBezTo>
                  <a:pt x="1018" y="458"/>
                  <a:pt x="1018" y="458"/>
                  <a:pt x="1018" y="458"/>
                </a:cubicBezTo>
                <a:cubicBezTo>
                  <a:pt x="1019" y="458"/>
                  <a:pt x="1019" y="458"/>
                  <a:pt x="1019" y="458"/>
                </a:cubicBezTo>
                <a:cubicBezTo>
                  <a:pt x="1019" y="455"/>
                  <a:pt x="1019" y="455"/>
                  <a:pt x="1019" y="455"/>
                </a:cubicBezTo>
                <a:cubicBezTo>
                  <a:pt x="1020" y="456"/>
                  <a:pt x="1020" y="456"/>
                  <a:pt x="1020" y="456"/>
                </a:cubicBezTo>
                <a:cubicBezTo>
                  <a:pt x="1022" y="456"/>
                  <a:pt x="1022" y="456"/>
                  <a:pt x="1022" y="456"/>
                </a:cubicBezTo>
                <a:cubicBezTo>
                  <a:pt x="1026" y="455"/>
                  <a:pt x="1026" y="455"/>
                  <a:pt x="1026" y="455"/>
                </a:cubicBezTo>
                <a:cubicBezTo>
                  <a:pt x="1030" y="453"/>
                  <a:pt x="1030" y="453"/>
                  <a:pt x="1030" y="453"/>
                </a:cubicBezTo>
                <a:cubicBezTo>
                  <a:pt x="1035" y="452"/>
                  <a:pt x="1035" y="452"/>
                  <a:pt x="1035" y="452"/>
                </a:cubicBezTo>
                <a:cubicBezTo>
                  <a:pt x="1039" y="450"/>
                  <a:pt x="1039" y="450"/>
                  <a:pt x="1039" y="450"/>
                </a:cubicBezTo>
                <a:cubicBezTo>
                  <a:pt x="1045" y="449"/>
                  <a:pt x="1045" y="449"/>
                  <a:pt x="1045" y="449"/>
                </a:cubicBezTo>
                <a:cubicBezTo>
                  <a:pt x="1048" y="449"/>
                  <a:pt x="1048" y="449"/>
                  <a:pt x="1048" y="449"/>
                </a:cubicBezTo>
                <a:cubicBezTo>
                  <a:pt x="1049" y="448"/>
                  <a:pt x="1049" y="448"/>
                  <a:pt x="1049" y="448"/>
                </a:cubicBezTo>
                <a:cubicBezTo>
                  <a:pt x="1050" y="446"/>
                  <a:pt x="1050" y="446"/>
                  <a:pt x="1050" y="446"/>
                </a:cubicBezTo>
                <a:cubicBezTo>
                  <a:pt x="1048" y="446"/>
                  <a:pt x="1048" y="446"/>
                  <a:pt x="1048" y="446"/>
                </a:cubicBezTo>
                <a:cubicBezTo>
                  <a:pt x="1046" y="446"/>
                  <a:pt x="1046" y="446"/>
                  <a:pt x="1046" y="446"/>
                </a:cubicBezTo>
                <a:cubicBezTo>
                  <a:pt x="1048" y="445"/>
                  <a:pt x="1048" y="445"/>
                  <a:pt x="1048" y="445"/>
                </a:cubicBezTo>
                <a:cubicBezTo>
                  <a:pt x="1048" y="443"/>
                  <a:pt x="1048" y="443"/>
                  <a:pt x="1048" y="443"/>
                </a:cubicBezTo>
                <a:cubicBezTo>
                  <a:pt x="1055" y="443"/>
                  <a:pt x="1055" y="443"/>
                  <a:pt x="1055" y="443"/>
                </a:cubicBezTo>
                <a:cubicBezTo>
                  <a:pt x="1059" y="442"/>
                  <a:pt x="1059" y="442"/>
                  <a:pt x="1059" y="442"/>
                </a:cubicBezTo>
                <a:cubicBezTo>
                  <a:pt x="1062" y="440"/>
                  <a:pt x="1062" y="440"/>
                  <a:pt x="1062" y="440"/>
                </a:cubicBezTo>
                <a:cubicBezTo>
                  <a:pt x="1065" y="439"/>
                  <a:pt x="1065" y="439"/>
                  <a:pt x="1065" y="439"/>
                </a:cubicBezTo>
                <a:cubicBezTo>
                  <a:pt x="1066" y="439"/>
                  <a:pt x="1066" y="439"/>
                  <a:pt x="1066" y="439"/>
                </a:cubicBezTo>
                <a:cubicBezTo>
                  <a:pt x="1065" y="438"/>
                  <a:pt x="1065" y="438"/>
                  <a:pt x="1065" y="438"/>
                </a:cubicBezTo>
                <a:cubicBezTo>
                  <a:pt x="1066" y="436"/>
                  <a:pt x="1066" y="436"/>
                  <a:pt x="1066" y="436"/>
                </a:cubicBezTo>
                <a:cubicBezTo>
                  <a:pt x="1065" y="435"/>
                  <a:pt x="1065" y="435"/>
                  <a:pt x="1065" y="435"/>
                </a:cubicBezTo>
                <a:cubicBezTo>
                  <a:pt x="1063" y="435"/>
                  <a:pt x="1063" y="435"/>
                  <a:pt x="1063" y="435"/>
                </a:cubicBezTo>
                <a:cubicBezTo>
                  <a:pt x="1063" y="433"/>
                  <a:pt x="1063" y="433"/>
                  <a:pt x="1063" y="433"/>
                </a:cubicBezTo>
                <a:cubicBezTo>
                  <a:pt x="1062" y="435"/>
                  <a:pt x="1062" y="435"/>
                  <a:pt x="1062" y="435"/>
                </a:cubicBezTo>
                <a:cubicBezTo>
                  <a:pt x="1056" y="439"/>
                  <a:pt x="1056" y="439"/>
                  <a:pt x="1056" y="439"/>
                </a:cubicBezTo>
                <a:cubicBezTo>
                  <a:pt x="1057" y="439"/>
                  <a:pt x="1057" y="439"/>
                  <a:pt x="1057" y="439"/>
                </a:cubicBezTo>
                <a:cubicBezTo>
                  <a:pt x="1053" y="442"/>
                  <a:pt x="1053" y="442"/>
                  <a:pt x="1053" y="442"/>
                </a:cubicBezTo>
                <a:cubicBezTo>
                  <a:pt x="1053" y="440"/>
                  <a:pt x="1053" y="440"/>
                  <a:pt x="1053" y="440"/>
                </a:cubicBezTo>
                <a:cubicBezTo>
                  <a:pt x="1052" y="442"/>
                  <a:pt x="1052" y="442"/>
                  <a:pt x="1052" y="442"/>
                </a:cubicBezTo>
                <a:cubicBezTo>
                  <a:pt x="1052" y="440"/>
                  <a:pt x="1052" y="440"/>
                  <a:pt x="1052" y="440"/>
                </a:cubicBezTo>
                <a:cubicBezTo>
                  <a:pt x="1053" y="439"/>
                  <a:pt x="1053" y="439"/>
                  <a:pt x="1053" y="439"/>
                </a:cubicBezTo>
                <a:cubicBezTo>
                  <a:pt x="1056" y="438"/>
                  <a:pt x="1056" y="438"/>
                  <a:pt x="1056" y="438"/>
                </a:cubicBezTo>
                <a:cubicBezTo>
                  <a:pt x="1058" y="436"/>
                  <a:pt x="1058" y="436"/>
                  <a:pt x="1058" y="436"/>
                </a:cubicBezTo>
                <a:cubicBezTo>
                  <a:pt x="1059" y="435"/>
                  <a:pt x="1059" y="435"/>
                  <a:pt x="1059" y="435"/>
                </a:cubicBezTo>
                <a:cubicBezTo>
                  <a:pt x="1062" y="430"/>
                  <a:pt x="1062" y="430"/>
                  <a:pt x="1062" y="430"/>
                </a:cubicBezTo>
                <a:cubicBezTo>
                  <a:pt x="1065" y="426"/>
                  <a:pt x="1065" y="426"/>
                  <a:pt x="1065" y="426"/>
                </a:cubicBezTo>
                <a:cubicBezTo>
                  <a:pt x="1063" y="426"/>
                  <a:pt x="1063" y="426"/>
                  <a:pt x="1063" y="426"/>
                </a:cubicBezTo>
                <a:cubicBezTo>
                  <a:pt x="1063" y="425"/>
                  <a:pt x="1063" y="425"/>
                  <a:pt x="1063" y="425"/>
                </a:cubicBezTo>
                <a:cubicBezTo>
                  <a:pt x="1062" y="425"/>
                  <a:pt x="1062" y="425"/>
                  <a:pt x="1062" y="425"/>
                </a:cubicBezTo>
                <a:cubicBezTo>
                  <a:pt x="1061" y="426"/>
                  <a:pt x="1061" y="426"/>
                  <a:pt x="1061" y="426"/>
                </a:cubicBezTo>
                <a:cubicBezTo>
                  <a:pt x="1055" y="432"/>
                  <a:pt x="1055" y="432"/>
                  <a:pt x="1055" y="432"/>
                </a:cubicBezTo>
                <a:cubicBezTo>
                  <a:pt x="1049" y="436"/>
                  <a:pt x="1049" y="436"/>
                  <a:pt x="1049" y="436"/>
                </a:cubicBezTo>
                <a:cubicBezTo>
                  <a:pt x="1048" y="439"/>
                  <a:pt x="1048" y="439"/>
                  <a:pt x="1048" y="439"/>
                </a:cubicBezTo>
                <a:cubicBezTo>
                  <a:pt x="1048" y="442"/>
                  <a:pt x="1048" y="442"/>
                  <a:pt x="1048" y="442"/>
                </a:cubicBezTo>
                <a:cubicBezTo>
                  <a:pt x="1046" y="442"/>
                  <a:pt x="1046" y="442"/>
                  <a:pt x="1046" y="442"/>
                </a:cubicBezTo>
                <a:cubicBezTo>
                  <a:pt x="1045" y="442"/>
                  <a:pt x="1045" y="442"/>
                  <a:pt x="1045" y="442"/>
                </a:cubicBezTo>
                <a:cubicBezTo>
                  <a:pt x="1043" y="442"/>
                  <a:pt x="1043" y="442"/>
                  <a:pt x="1043" y="442"/>
                </a:cubicBezTo>
                <a:cubicBezTo>
                  <a:pt x="1042" y="439"/>
                  <a:pt x="1042" y="439"/>
                  <a:pt x="1042" y="439"/>
                </a:cubicBezTo>
                <a:cubicBezTo>
                  <a:pt x="1038" y="442"/>
                  <a:pt x="1038" y="442"/>
                  <a:pt x="1038" y="442"/>
                </a:cubicBezTo>
                <a:cubicBezTo>
                  <a:pt x="1033" y="443"/>
                  <a:pt x="1033" y="443"/>
                  <a:pt x="1033" y="443"/>
                </a:cubicBezTo>
                <a:cubicBezTo>
                  <a:pt x="1035" y="442"/>
                  <a:pt x="1035" y="442"/>
                  <a:pt x="1035" y="442"/>
                </a:cubicBezTo>
                <a:cubicBezTo>
                  <a:pt x="1032" y="440"/>
                  <a:pt x="1032" y="440"/>
                  <a:pt x="1032" y="440"/>
                </a:cubicBezTo>
                <a:cubicBezTo>
                  <a:pt x="1029" y="440"/>
                  <a:pt x="1029" y="440"/>
                  <a:pt x="1029" y="440"/>
                </a:cubicBezTo>
                <a:cubicBezTo>
                  <a:pt x="1026" y="439"/>
                  <a:pt x="1026" y="439"/>
                  <a:pt x="1026" y="439"/>
                </a:cubicBezTo>
                <a:cubicBezTo>
                  <a:pt x="1023" y="439"/>
                  <a:pt x="1023" y="439"/>
                  <a:pt x="1023" y="439"/>
                </a:cubicBezTo>
                <a:cubicBezTo>
                  <a:pt x="1020" y="438"/>
                  <a:pt x="1020" y="438"/>
                  <a:pt x="1020" y="438"/>
                </a:cubicBezTo>
                <a:cubicBezTo>
                  <a:pt x="1023" y="436"/>
                  <a:pt x="1023" y="436"/>
                  <a:pt x="1023" y="436"/>
                </a:cubicBezTo>
                <a:cubicBezTo>
                  <a:pt x="1025" y="436"/>
                  <a:pt x="1025" y="436"/>
                  <a:pt x="1025" y="436"/>
                </a:cubicBezTo>
                <a:cubicBezTo>
                  <a:pt x="1018" y="435"/>
                  <a:pt x="1018" y="435"/>
                  <a:pt x="1018" y="435"/>
                </a:cubicBezTo>
                <a:cubicBezTo>
                  <a:pt x="1016" y="433"/>
                  <a:pt x="1016" y="433"/>
                  <a:pt x="1016" y="433"/>
                </a:cubicBezTo>
                <a:cubicBezTo>
                  <a:pt x="1016" y="432"/>
                  <a:pt x="1016" y="432"/>
                  <a:pt x="1016" y="432"/>
                </a:cubicBezTo>
                <a:cubicBezTo>
                  <a:pt x="1016" y="429"/>
                  <a:pt x="1016" y="429"/>
                  <a:pt x="1016" y="429"/>
                </a:cubicBezTo>
                <a:cubicBezTo>
                  <a:pt x="1016" y="425"/>
                  <a:pt x="1016" y="425"/>
                  <a:pt x="1016" y="425"/>
                </a:cubicBezTo>
                <a:cubicBezTo>
                  <a:pt x="1018" y="423"/>
                  <a:pt x="1018" y="423"/>
                  <a:pt x="1018" y="423"/>
                </a:cubicBezTo>
                <a:cubicBezTo>
                  <a:pt x="1016" y="423"/>
                  <a:pt x="1016" y="423"/>
                  <a:pt x="1016" y="423"/>
                </a:cubicBezTo>
                <a:cubicBezTo>
                  <a:pt x="1012" y="423"/>
                  <a:pt x="1012" y="423"/>
                  <a:pt x="1012" y="423"/>
                </a:cubicBezTo>
                <a:cubicBezTo>
                  <a:pt x="1016" y="422"/>
                  <a:pt x="1016" y="422"/>
                  <a:pt x="1016" y="422"/>
                </a:cubicBezTo>
                <a:cubicBezTo>
                  <a:pt x="1018" y="419"/>
                  <a:pt x="1018" y="419"/>
                  <a:pt x="1018" y="419"/>
                </a:cubicBezTo>
                <a:cubicBezTo>
                  <a:pt x="1023" y="415"/>
                  <a:pt x="1023" y="415"/>
                  <a:pt x="1023" y="415"/>
                </a:cubicBezTo>
                <a:cubicBezTo>
                  <a:pt x="1022" y="415"/>
                  <a:pt x="1022" y="415"/>
                  <a:pt x="1022" y="415"/>
                </a:cubicBezTo>
                <a:cubicBezTo>
                  <a:pt x="1020" y="413"/>
                  <a:pt x="1020" y="413"/>
                  <a:pt x="1020" y="413"/>
                </a:cubicBezTo>
                <a:cubicBezTo>
                  <a:pt x="1018" y="413"/>
                  <a:pt x="1018" y="413"/>
                  <a:pt x="1018" y="413"/>
                </a:cubicBezTo>
                <a:cubicBezTo>
                  <a:pt x="1012" y="416"/>
                  <a:pt x="1012" y="416"/>
                  <a:pt x="1012" y="416"/>
                </a:cubicBezTo>
                <a:cubicBezTo>
                  <a:pt x="1012" y="413"/>
                  <a:pt x="1012" y="413"/>
                  <a:pt x="1012" y="413"/>
                </a:cubicBezTo>
                <a:cubicBezTo>
                  <a:pt x="1007" y="412"/>
                  <a:pt x="1007" y="412"/>
                  <a:pt x="1007" y="412"/>
                </a:cubicBezTo>
                <a:cubicBezTo>
                  <a:pt x="1005" y="410"/>
                  <a:pt x="1005" y="410"/>
                  <a:pt x="1005" y="410"/>
                </a:cubicBezTo>
                <a:cubicBezTo>
                  <a:pt x="1007" y="409"/>
                  <a:pt x="1007" y="409"/>
                  <a:pt x="1007" y="409"/>
                </a:cubicBezTo>
                <a:cubicBezTo>
                  <a:pt x="1012" y="409"/>
                  <a:pt x="1012" y="409"/>
                  <a:pt x="1012" y="409"/>
                </a:cubicBezTo>
                <a:cubicBezTo>
                  <a:pt x="1015" y="410"/>
                  <a:pt x="1015" y="410"/>
                  <a:pt x="1015" y="410"/>
                </a:cubicBezTo>
                <a:cubicBezTo>
                  <a:pt x="1018" y="410"/>
                  <a:pt x="1018" y="410"/>
                  <a:pt x="1018" y="410"/>
                </a:cubicBezTo>
                <a:cubicBezTo>
                  <a:pt x="1019" y="410"/>
                  <a:pt x="1019" y="410"/>
                  <a:pt x="1019" y="410"/>
                </a:cubicBezTo>
                <a:cubicBezTo>
                  <a:pt x="1030" y="405"/>
                  <a:pt x="1030" y="405"/>
                  <a:pt x="1030" y="405"/>
                </a:cubicBezTo>
                <a:cubicBezTo>
                  <a:pt x="1032" y="403"/>
                  <a:pt x="1032" y="403"/>
                  <a:pt x="1032" y="403"/>
                </a:cubicBezTo>
                <a:cubicBezTo>
                  <a:pt x="1032" y="402"/>
                  <a:pt x="1032" y="402"/>
                  <a:pt x="1032" y="402"/>
                </a:cubicBezTo>
                <a:cubicBezTo>
                  <a:pt x="1030" y="400"/>
                  <a:pt x="1030" y="400"/>
                  <a:pt x="1030" y="400"/>
                </a:cubicBezTo>
                <a:cubicBezTo>
                  <a:pt x="1032" y="400"/>
                  <a:pt x="1032" y="400"/>
                  <a:pt x="1032" y="400"/>
                </a:cubicBezTo>
                <a:cubicBezTo>
                  <a:pt x="1033" y="400"/>
                  <a:pt x="1033" y="400"/>
                  <a:pt x="1033" y="400"/>
                </a:cubicBezTo>
                <a:cubicBezTo>
                  <a:pt x="1033" y="397"/>
                  <a:pt x="1033" y="397"/>
                  <a:pt x="1033" y="397"/>
                </a:cubicBezTo>
                <a:cubicBezTo>
                  <a:pt x="1030" y="396"/>
                  <a:pt x="1030" y="396"/>
                  <a:pt x="1030" y="396"/>
                </a:cubicBezTo>
                <a:cubicBezTo>
                  <a:pt x="1025" y="395"/>
                  <a:pt x="1025" y="395"/>
                  <a:pt x="1025" y="395"/>
                </a:cubicBezTo>
                <a:cubicBezTo>
                  <a:pt x="1020" y="395"/>
                  <a:pt x="1020" y="395"/>
                  <a:pt x="1020" y="395"/>
                </a:cubicBezTo>
                <a:cubicBezTo>
                  <a:pt x="1015" y="395"/>
                  <a:pt x="1015" y="395"/>
                  <a:pt x="1015" y="395"/>
                </a:cubicBezTo>
                <a:cubicBezTo>
                  <a:pt x="1003" y="399"/>
                  <a:pt x="1003" y="399"/>
                  <a:pt x="1003" y="399"/>
                </a:cubicBezTo>
                <a:cubicBezTo>
                  <a:pt x="993" y="402"/>
                  <a:pt x="993" y="402"/>
                  <a:pt x="993" y="402"/>
                </a:cubicBezTo>
                <a:cubicBezTo>
                  <a:pt x="980" y="407"/>
                  <a:pt x="980" y="407"/>
                  <a:pt x="980" y="407"/>
                </a:cubicBezTo>
                <a:cubicBezTo>
                  <a:pt x="975" y="410"/>
                  <a:pt x="975" y="410"/>
                  <a:pt x="975" y="410"/>
                </a:cubicBezTo>
                <a:cubicBezTo>
                  <a:pt x="970" y="415"/>
                  <a:pt x="970" y="415"/>
                  <a:pt x="970" y="415"/>
                </a:cubicBezTo>
                <a:cubicBezTo>
                  <a:pt x="959" y="423"/>
                  <a:pt x="959" y="423"/>
                  <a:pt x="959" y="423"/>
                </a:cubicBezTo>
                <a:cubicBezTo>
                  <a:pt x="953" y="426"/>
                  <a:pt x="953" y="426"/>
                  <a:pt x="953" y="426"/>
                </a:cubicBezTo>
                <a:cubicBezTo>
                  <a:pt x="947" y="427"/>
                  <a:pt x="947" y="427"/>
                  <a:pt x="947" y="427"/>
                </a:cubicBezTo>
                <a:cubicBezTo>
                  <a:pt x="954" y="423"/>
                  <a:pt x="954" y="423"/>
                  <a:pt x="954" y="423"/>
                </a:cubicBezTo>
                <a:cubicBezTo>
                  <a:pt x="957" y="420"/>
                  <a:pt x="957" y="420"/>
                  <a:pt x="957" y="420"/>
                </a:cubicBezTo>
                <a:cubicBezTo>
                  <a:pt x="960" y="419"/>
                  <a:pt x="960" y="419"/>
                  <a:pt x="960" y="419"/>
                </a:cubicBezTo>
                <a:cubicBezTo>
                  <a:pt x="966" y="415"/>
                  <a:pt x="966" y="415"/>
                  <a:pt x="966" y="415"/>
                </a:cubicBezTo>
                <a:cubicBezTo>
                  <a:pt x="972" y="409"/>
                  <a:pt x="972" y="409"/>
                  <a:pt x="972" y="409"/>
                </a:cubicBezTo>
                <a:cubicBezTo>
                  <a:pt x="973" y="409"/>
                  <a:pt x="973" y="409"/>
                  <a:pt x="973" y="409"/>
                </a:cubicBezTo>
                <a:cubicBezTo>
                  <a:pt x="976" y="407"/>
                  <a:pt x="976" y="407"/>
                  <a:pt x="976" y="407"/>
                </a:cubicBezTo>
                <a:cubicBezTo>
                  <a:pt x="980" y="403"/>
                  <a:pt x="980" y="403"/>
                  <a:pt x="980" y="403"/>
                </a:cubicBezTo>
                <a:cubicBezTo>
                  <a:pt x="985" y="400"/>
                  <a:pt x="985" y="400"/>
                  <a:pt x="985" y="400"/>
                </a:cubicBezTo>
                <a:cubicBezTo>
                  <a:pt x="987" y="397"/>
                  <a:pt x="987" y="397"/>
                  <a:pt x="987" y="397"/>
                </a:cubicBezTo>
                <a:cubicBezTo>
                  <a:pt x="990" y="396"/>
                  <a:pt x="990" y="396"/>
                  <a:pt x="990" y="396"/>
                </a:cubicBezTo>
                <a:cubicBezTo>
                  <a:pt x="990" y="397"/>
                  <a:pt x="990" y="397"/>
                  <a:pt x="990" y="397"/>
                </a:cubicBezTo>
                <a:cubicBezTo>
                  <a:pt x="993" y="396"/>
                  <a:pt x="993" y="396"/>
                  <a:pt x="993" y="396"/>
                </a:cubicBezTo>
                <a:cubicBezTo>
                  <a:pt x="993" y="395"/>
                  <a:pt x="993" y="395"/>
                  <a:pt x="993" y="395"/>
                </a:cubicBezTo>
                <a:cubicBezTo>
                  <a:pt x="995" y="395"/>
                  <a:pt x="995" y="395"/>
                  <a:pt x="995" y="395"/>
                </a:cubicBezTo>
                <a:cubicBezTo>
                  <a:pt x="999" y="393"/>
                  <a:pt x="999" y="393"/>
                  <a:pt x="999" y="393"/>
                </a:cubicBezTo>
                <a:cubicBezTo>
                  <a:pt x="1003" y="393"/>
                  <a:pt x="1003" y="393"/>
                  <a:pt x="1003" y="393"/>
                </a:cubicBezTo>
                <a:cubicBezTo>
                  <a:pt x="1005" y="390"/>
                  <a:pt x="1005" y="390"/>
                  <a:pt x="1005" y="390"/>
                </a:cubicBezTo>
                <a:cubicBezTo>
                  <a:pt x="1010" y="384"/>
                  <a:pt x="1010" y="384"/>
                  <a:pt x="1010" y="384"/>
                </a:cubicBezTo>
                <a:cubicBezTo>
                  <a:pt x="1013" y="383"/>
                  <a:pt x="1013" y="383"/>
                  <a:pt x="1013" y="383"/>
                </a:cubicBezTo>
                <a:cubicBezTo>
                  <a:pt x="1018" y="383"/>
                  <a:pt x="1018" y="383"/>
                  <a:pt x="1018" y="383"/>
                </a:cubicBezTo>
                <a:cubicBezTo>
                  <a:pt x="1016" y="382"/>
                  <a:pt x="1016" y="382"/>
                  <a:pt x="1016" y="382"/>
                </a:cubicBezTo>
                <a:cubicBezTo>
                  <a:pt x="1018" y="382"/>
                  <a:pt x="1018" y="382"/>
                  <a:pt x="1018" y="382"/>
                </a:cubicBezTo>
                <a:cubicBezTo>
                  <a:pt x="1020" y="382"/>
                  <a:pt x="1020" y="382"/>
                  <a:pt x="1020" y="382"/>
                </a:cubicBezTo>
                <a:cubicBezTo>
                  <a:pt x="1025" y="380"/>
                  <a:pt x="1025" y="380"/>
                  <a:pt x="1025" y="380"/>
                </a:cubicBezTo>
                <a:cubicBezTo>
                  <a:pt x="1029" y="380"/>
                  <a:pt x="1029" y="380"/>
                  <a:pt x="1029" y="380"/>
                </a:cubicBezTo>
                <a:cubicBezTo>
                  <a:pt x="1036" y="380"/>
                  <a:pt x="1036" y="380"/>
                  <a:pt x="1036" y="380"/>
                </a:cubicBezTo>
                <a:cubicBezTo>
                  <a:pt x="1043" y="380"/>
                  <a:pt x="1043" y="380"/>
                  <a:pt x="1043" y="380"/>
                </a:cubicBezTo>
                <a:cubicBezTo>
                  <a:pt x="1046" y="382"/>
                  <a:pt x="1046" y="382"/>
                  <a:pt x="1046" y="382"/>
                </a:cubicBezTo>
                <a:cubicBezTo>
                  <a:pt x="1050" y="382"/>
                  <a:pt x="1050" y="382"/>
                  <a:pt x="1050" y="382"/>
                </a:cubicBezTo>
                <a:cubicBezTo>
                  <a:pt x="1058" y="380"/>
                  <a:pt x="1058" y="380"/>
                  <a:pt x="1058" y="380"/>
                </a:cubicBezTo>
                <a:cubicBezTo>
                  <a:pt x="1065" y="382"/>
                  <a:pt x="1065" y="382"/>
                  <a:pt x="1065" y="382"/>
                </a:cubicBezTo>
                <a:cubicBezTo>
                  <a:pt x="1066" y="383"/>
                  <a:pt x="1066" y="383"/>
                  <a:pt x="1066" y="383"/>
                </a:cubicBezTo>
                <a:cubicBezTo>
                  <a:pt x="1072" y="382"/>
                  <a:pt x="1072" y="382"/>
                  <a:pt x="1072" y="382"/>
                </a:cubicBezTo>
                <a:cubicBezTo>
                  <a:pt x="1078" y="382"/>
                  <a:pt x="1078" y="382"/>
                  <a:pt x="1078" y="382"/>
                </a:cubicBezTo>
                <a:cubicBezTo>
                  <a:pt x="1082" y="382"/>
                  <a:pt x="1082" y="382"/>
                  <a:pt x="1082" y="382"/>
                </a:cubicBezTo>
                <a:cubicBezTo>
                  <a:pt x="1085" y="382"/>
                  <a:pt x="1085" y="382"/>
                  <a:pt x="1085" y="382"/>
                </a:cubicBezTo>
                <a:cubicBezTo>
                  <a:pt x="1086" y="380"/>
                  <a:pt x="1086" y="380"/>
                  <a:pt x="1086" y="380"/>
                </a:cubicBezTo>
                <a:cubicBezTo>
                  <a:pt x="1089" y="379"/>
                  <a:pt x="1089" y="379"/>
                  <a:pt x="1089" y="379"/>
                </a:cubicBezTo>
                <a:cubicBezTo>
                  <a:pt x="1091" y="377"/>
                  <a:pt x="1091" y="377"/>
                  <a:pt x="1091" y="377"/>
                </a:cubicBezTo>
                <a:cubicBezTo>
                  <a:pt x="1095" y="374"/>
                  <a:pt x="1095" y="374"/>
                  <a:pt x="1095" y="374"/>
                </a:cubicBezTo>
                <a:cubicBezTo>
                  <a:pt x="1098" y="373"/>
                  <a:pt x="1098" y="373"/>
                  <a:pt x="1098" y="373"/>
                </a:cubicBezTo>
                <a:cubicBezTo>
                  <a:pt x="1098" y="374"/>
                  <a:pt x="1098" y="374"/>
                  <a:pt x="1098" y="374"/>
                </a:cubicBezTo>
                <a:cubicBezTo>
                  <a:pt x="1099" y="373"/>
                  <a:pt x="1099" y="373"/>
                  <a:pt x="1099" y="373"/>
                </a:cubicBezTo>
                <a:cubicBezTo>
                  <a:pt x="1099" y="372"/>
                  <a:pt x="1099" y="372"/>
                  <a:pt x="1099" y="372"/>
                </a:cubicBezTo>
                <a:cubicBezTo>
                  <a:pt x="1101" y="370"/>
                  <a:pt x="1101" y="370"/>
                  <a:pt x="1101" y="370"/>
                </a:cubicBezTo>
                <a:cubicBezTo>
                  <a:pt x="1104" y="369"/>
                  <a:pt x="1104" y="369"/>
                  <a:pt x="1104" y="369"/>
                </a:cubicBezTo>
                <a:cubicBezTo>
                  <a:pt x="1104" y="367"/>
                  <a:pt x="1104" y="367"/>
                  <a:pt x="1104" y="367"/>
                </a:cubicBezTo>
                <a:cubicBezTo>
                  <a:pt x="1108" y="367"/>
                  <a:pt x="1108" y="367"/>
                  <a:pt x="1108" y="367"/>
                </a:cubicBezTo>
                <a:cubicBezTo>
                  <a:pt x="1111" y="367"/>
                  <a:pt x="1111" y="367"/>
                  <a:pt x="1111" y="367"/>
                </a:cubicBezTo>
                <a:cubicBezTo>
                  <a:pt x="1116" y="364"/>
                  <a:pt x="1116" y="364"/>
                  <a:pt x="1116" y="364"/>
                </a:cubicBezTo>
                <a:cubicBezTo>
                  <a:pt x="1119" y="366"/>
                  <a:pt x="1119" y="366"/>
                  <a:pt x="1119" y="366"/>
                </a:cubicBezTo>
                <a:cubicBezTo>
                  <a:pt x="1124" y="366"/>
                  <a:pt x="1124" y="366"/>
                  <a:pt x="1124" y="366"/>
                </a:cubicBezTo>
                <a:cubicBezTo>
                  <a:pt x="1129" y="362"/>
                  <a:pt x="1129" y="362"/>
                  <a:pt x="1129" y="362"/>
                </a:cubicBezTo>
                <a:cubicBezTo>
                  <a:pt x="1136" y="359"/>
                  <a:pt x="1136" y="359"/>
                  <a:pt x="1136" y="359"/>
                </a:cubicBezTo>
                <a:cubicBezTo>
                  <a:pt x="1139" y="357"/>
                  <a:pt x="1139" y="357"/>
                  <a:pt x="1139" y="357"/>
                </a:cubicBezTo>
                <a:cubicBezTo>
                  <a:pt x="1139" y="354"/>
                  <a:pt x="1139" y="354"/>
                  <a:pt x="1139" y="354"/>
                </a:cubicBezTo>
                <a:cubicBezTo>
                  <a:pt x="1136" y="353"/>
                  <a:pt x="1136" y="353"/>
                  <a:pt x="1136" y="353"/>
                </a:cubicBezTo>
                <a:cubicBezTo>
                  <a:pt x="1141" y="353"/>
                  <a:pt x="1141" y="353"/>
                  <a:pt x="1141" y="353"/>
                </a:cubicBezTo>
                <a:cubicBezTo>
                  <a:pt x="1141" y="352"/>
                  <a:pt x="1141" y="352"/>
                  <a:pt x="1141" y="352"/>
                </a:cubicBezTo>
                <a:cubicBezTo>
                  <a:pt x="1138" y="352"/>
                  <a:pt x="1138" y="352"/>
                  <a:pt x="1138" y="352"/>
                </a:cubicBezTo>
                <a:cubicBezTo>
                  <a:pt x="1134" y="350"/>
                  <a:pt x="1134" y="350"/>
                  <a:pt x="1134" y="350"/>
                </a:cubicBezTo>
                <a:cubicBezTo>
                  <a:pt x="1136" y="350"/>
                  <a:pt x="1136" y="350"/>
                  <a:pt x="1136" y="350"/>
                </a:cubicBezTo>
                <a:cubicBezTo>
                  <a:pt x="1138" y="350"/>
                  <a:pt x="1138" y="350"/>
                  <a:pt x="1138" y="350"/>
                </a:cubicBezTo>
                <a:cubicBezTo>
                  <a:pt x="1141" y="350"/>
                  <a:pt x="1141" y="350"/>
                  <a:pt x="1141" y="350"/>
                </a:cubicBezTo>
                <a:cubicBezTo>
                  <a:pt x="1141" y="349"/>
                  <a:pt x="1141" y="349"/>
                  <a:pt x="1141" y="349"/>
                </a:cubicBezTo>
                <a:cubicBezTo>
                  <a:pt x="1139" y="349"/>
                  <a:pt x="1139" y="349"/>
                  <a:pt x="1139" y="349"/>
                </a:cubicBezTo>
                <a:cubicBezTo>
                  <a:pt x="1139" y="347"/>
                  <a:pt x="1139" y="347"/>
                  <a:pt x="1139" y="347"/>
                </a:cubicBezTo>
                <a:cubicBezTo>
                  <a:pt x="1141" y="347"/>
                  <a:pt x="1141" y="347"/>
                  <a:pt x="1141" y="347"/>
                </a:cubicBezTo>
                <a:cubicBezTo>
                  <a:pt x="1142" y="347"/>
                  <a:pt x="1142" y="347"/>
                  <a:pt x="1142" y="347"/>
                </a:cubicBezTo>
                <a:cubicBezTo>
                  <a:pt x="1141" y="346"/>
                  <a:pt x="1141" y="346"/>
                  <a:pt x="1141" y="346"/>
                </a:cubicBezTo>
                <a:cubicBezTo>
                  <a:pt x="1139" y="344"/>
                  <a:pt x="1139" y="344"/>
                  <a:pt x="1139" y="344"/>
                </a:cubicBezTo>
                <a:cubicBezTo>
                  <a:pt x="1142" y="344"/>
                  <a:pt x="1142" y="344"/>
                  <a:pt x="1142" y="344"/>
                </a:cubicBezTo>
                <a:cubicBezTo>
                  <a:pt x="1144" y="343"/>
                  <a:pt x="1144" y="343"/>
                  <a:pt x="1144" y="343"/>
                </a:cubicBezTo>
                <a:cubicBezTo>
                  <a:pt x="1145" y="340"/>
                  <a:pt x="1145" y="340"/>
                  <a:pt x="1145" y="340"/>
                </a:cubicBezTo>
                <a:cubicBezTo>
                  <a:pt x="1144" y="340"/>
                  <a:pt x="1144" y="340"/>
                  <a:pt x="1144" y="340"/>
                </a:cubicBezTo>
                <a:cubicBezTo>
                  <a:pt x="1142" y="340"/>
                  <a:pt x="1142" y="340"/>
                  <a:pt x="1142" y="340"/>
                </a:cubicBezTo>
                <a:cubicBezTo>
                  <a:pt x="1142" y="339"/>
                  <a:pt x="1142" y="339"/>
                  <a:pt x="1142" y="339"/>
                </a:cubicBezTo>
                <a:cubicBezTo>
                  <a:pt x="1142" y="337"/>
                  <a:pt x="1142" y="337"/>
                  <a:pt x="1142" y="337"/>
                </a:cubicBezTo>
                <a:cubicBezTo>
                  <a:pt x="1141" y="337"/>
                  <a:pt x="1141" y="337"/>
                  <a:pt x="1141" y="337"/>
                </a:cubicBezTo>
                <a:cubicBezTo>
                  <a:pt x="1138" y="336"/>
                  <a:pt x="1138" y="336"/>
                  <a:pt x="1138" y="336"/>
                </a:cubicBezTo>
                <a:cubicBezTo>
                  <a:pt x="1139" y="336"/>
                  <a:pt x="1139" y="336"/>
                  <a:pt x="1139" y="336"/>
                </a:cubicBezTo>
                <a:cubicBezTo>
                  <a:pt x="1139" y="334"/>
                  <a:pt x="1139" y="334"/>
                  <a:pt x="1139" y="334"/>
                </a:cubicBezTo>
                <a:cubicBezTo>
                  <a:pt x="1136" y="336"/>
                  <a:pt x="1136" y="336"/>
                  <a:pt x="1136" y="336"/>
                </a:cubicBezTo>
                <a:cubicBezTo>
                  <a:pt x="1135" y="336"/>
                  <a:pt x="1135" y="336"/>
                  <a:pt x="1135" y="336"/>
                </a:cubicBezTo>
                <a:cubicBezTo>
                  <a:pt x="1132" y="337"/>
                  <a:pt x="1132" y="337"/>
                  <a:pt x="1132" y="337"/>
                </a:cubicBezTo>
                <a:cubicBezTo>
                  <a:pt x="1131" y="339"/>
                  <a:pt x="1131" y="339"/>
                  <a:pt x="1131" y="339"/>
                </a:cubicBezTo>
                <a:cubicBezTo>
                  <a:pt x="1131" y="337"/>
                  <a:pt x="1131" y="337"/>
                  <a:pt x="1131" y="337"/>
                </a:cubicBezTo>
                <a:cubicBezTo>
                  <a:pt x="1128" y="337"/>
                  <a:pt x="1128" y="337"/>
                  <a:pt x="1128" y="337"/>
                </a:cubicBezTo>
                <a:cubicBezTo>
                  <a:pt x="1135" y="334"/>
                  <a:pt x="1135" y="334"/>
                  <a:pt x="1135" y="334"/>
                </a:cubicBezTo>
                <a:cubicBezTo>
                  <a:pt x="1134" y="331"/>
                  <a:pt x="1134" y="331"/>
                  <a:pt x="1134" y="331"/>
                </a:cubicBezTo>
                <a:cubicBezTo>
                  <a:pt x="1132" y="330"/>
                  <a:pt x="1132" y="330"/>
                  <a:pt x="1132" y="330"/>
                </a:cubicBezTo>
                <a:cubicBezTo>
                  <a:pt x="1129" y="330"/>
                  <a:pt x="1129" y="330"/>
                  <a:pt x="1129" y="330"/>
                </a:cubicBezTo>
                <a:cubicBezTo>
                  <a:pt x="1125" y="329"/>
                  <a:pt x="1125" y="329"/>
                  <a:pt x="1125" y="329"/>
                </a:cubicBezTo>
                <a:cubicBezTo>
                  <a:pt x="1124" y="329"/>
                  <a:pt x="1124" y="329"/>
                  <a:pt x="1124" y="329"/>
                </a:cubicBezTo>
                <a:cubicBezTo>
                  <a:pt x="1128" y="327"/>
                  <a:pt x="1128" y="327"/>
                  <a:pt x="1128" y="327"/>
                </a:cubicBezTo>
                <a:cubicBezTo>
                  <a:pt x="1131" y="327"/>
                  <a:pt x="1131" y="327"/>
                  <a:pt x="1131" y="327"/>
                </a:cubicBezTo>
                <a:cubicBezTo>
                  <a:pt x="1134" y="326"/>
                  <a:pt x="1134" y="326"/>
                  <a:pt x="1134" y="326"/>
                </a:cubicBezTo>
                <a:cubicBezTo>
                  <a:pt x="1136" y="324"/>
                  <a:pt x="1136" y="324"/>
                  <a:pt x="1136" y="324"/>
                </a:cubicBezTo>
                <a:cubicBezTo>
                  <a:pt x="1134" y="323"/>
                  <a:pt x="1134" y="323"/>
                  <a:pt x="1134" y="323"/>
                </a:cubicBezTo>
                <a:cubicBezTo>
                  <a:pt x="1132" y="323"/>
                  <a:pt x="1132" y="323"/>
                  <a:pt x="1132" y="323"/>
                </a:cubicBezTo>
                <a:cubicBezTo>
                  <a:pt x="1126" y="321"/>
                  <a:pt x="1126" y="321"/>
                  <a:pt x="1126" y="321"/>
                </a:cubicBezTo>
                <a:cubicBezTo>
                  <a:pt x="1124" y="320"/>
                  <a:pt x="1124" y="320"/>
                  <a:pt x="1124" y="320"/>
                </a:cubicBezTo>
                <a:cubicBezTo>
                  <a:pt x="1122" y="320"/>
                  <a:pt x="1122" y="320"/>
                  <a:pt x="1122" y="320"/>
                </a:cubicBezTo>
                <a:cubicBezTo>
                  <a:pt x="1122" y="319"/>
                  <a:pt x="1122" y="319"/>
                  <a:pt x="1122" y="319"/>
                </a:cubicBezTo>
                <a:cubicBezTo>
                  <a:pt x="1122" y="317"/>
                  <a:pt x="1122" y="317"/>
                  <a:pt x="1122" y="317"/>
                </a:cubicBezTo>
                <a:cubicBezTo>
                  <a:pt x="1118" y="319"/>
                  <a:pt x="1118" y="319"/>
                  <a:pt x="1118" y="319"/>
                </a:cubicBezTo>
                <a:cubicBezTo>
                  <a:pt x="1121" y="316"/>
                  <a:pt x="1121" y="316"/>
                  <a:pt x="1121" y="316"/>
                </a:cubicBezTo>
                <a:cubicBezTo>
                  <a:pt x="1118" y="317"/>
                  <a:pt x="1118" y="317"/>
                  <a:pt x="1118" y="317"/>
                </a:cubicBezTo>
                <a:cubicBezTo>
                  <a:pt x="1118" y="316"/>
                  <a:pt x="1118" y="316"/>
                  <a:pt x="1118" y="316"/>
                </a:cubicBezTo>
                <a:cubicBezTo>
                  <a:pt x="1115" y="317"/>
                  <a:pt x="1115" y="317"/>
                  <a:pt x="1115" y="317"/>
                </a:cubicBezTo>
                <a:cubicBezTo>
                  <a:pt x="1115" y="314"/>
                  <a:pt x="1115" y="314"/>
                  <a:pt x="1115" y="314"/>
                </a:cubicBezTo>
                <a:cubicBezTo>
                  <a:pt x="1109" y="319"/>
                  <a:pt x="1109" y="319"/>
                  <a:pt x="1109" y="319"/>
                </a:cubicBezTo>
                <a:cubicBezTo>
                  <a:pt x="1111" y="317"/>
                  <a:pt x="1111" y="317"/>
                  <a:pt x="1111" y="317"/>
                </a:cubicBezTo>
                <a:cubicBezTo>
                  <a:pt x="1112" y="316"/>
                  <a:pt x="1112" y="316"/>
                  <a:pt x="1112" y="316"/>
                </a:cubicBezTo>
                <a:cubicBezTo>
                  <a:pt x="1111" y="316"/>
                  <a:pt x="1111" y="316"/>
                  <a:pt x="1111" y="316"/>
                </a:cubicBezTo>
                <a:cubicBezTo>
                  <a:pt x="1108" y="317"/>
                  <a:pt x="1108" y="317"/>
                  <a:pt x="1108" y="317"/>
                </a:cubicBezTo>
                <a:cubicBezTo>
                  <a:pt x="1105" y="319"/>
                  <a:pt x="1105" y="319"/>
                  <a:pt x="1105" y="319"/>
                </a:cubicBezTo>
                <a:cubicBezTo>
                  <a:pt x="1106" y="317"/>
                  <a:pt x="1106" y="317"/>
                  <a:pt x="1106" y="317"/>
                </a:cubicBezTo>
                <a:cubicBezTo>
                  <a:pt x="1109" y="314"/>
                  <a:pt x="1109" y="314"/>
                  <a:pt x="1109" y="314"/>
                </a:cubicBezTo>
                <a:cubicBezTo>
                  <a:pt x="1111" y="313"/>
                  <a:pt x="1111" y="313"/>
                  <a:pt x="1111" y="313"/>
                </a:cubicBezTo>
                <a:cubicBezTo>
                  <a:pt x="1111" y="311"/>
                  <a:pt x="1111" y="311"/>
                  <a:pt x="1111" y="311"/>
                </a:cubicBezTo>
                <a:cubicBezTo>
                  <a:pt x="1112" y="309"/>
                  <a:pt x="1112" y="309"/>
                  <a:pt x="1112" y="309"/>
                </a:cubicBezTo>
                <a:cubicBezTo>
                  <a:pt x="1111" y="310"/>
                  <a:pt x="1111" y="310"/>
                  <a:pt x="1111" y="310"/>
                </a:cubicBezTo>
                <a:cubicBezTo>
                  <a:pt x="1109" y="311"/>
                  <a:pt x="1109" y="311"/>
                  <a:pt x="1109" y="311"/>
                </a:cubicBezTo>
                <a:cubicBezTo>
                  <a:pt x="1109" y="310"/>
                  <a:pt x="1109" y="310"/>
                  <a:pt x="1109" y="310"/>
                </a:cubicBezTo>
                <a:cubicBezTo>
                  <a:pt x="1106" y="310"/>
                  <a:pt x="1106" y="310"/>
                  <a:pt x="1106" y="310"/>
                </a:cubicBezTo>
                <a:cubicBezTo>
                  <a:pt x="1108" y="309"/>
                  <a:pt x="1108" y="309"/>
                  <a:pt x="1108" y="309"/>
                </a:cubicBezTo>
                <a:cubicBezTo>
                  <a:pt x="1105" y="307"/>
                  <a:pt x="1105" y="307"/>
                  <a:pt x="1105" y="307"/>
                </a:cubicBezTo>
                <a:cubicBezTo>
                  <a:pt x="1106" y="307"/>
                  <a:pt x="1106" y="307"/>
                  <a:pt x="1106" y="307"/>
                </a:cubicBezTo>
                <a:cubicBezTo>
                  <a:pt x="1104" y="306"/>
                  <a:pt x="1104" y="306"/>
                  <a:pt x="1104" y="306"/>
                </a:cubicBezTo>
                <a:cubicBezTo>
                  <a:pt x="1105" y="303"/>
                  <a:pt x="1105" y="303"/>
                  <a:pt x="1105" y="303"/>
                </a:cubicBezTo>
                <a:cubicBezTo>
                  <a:pt x="1102" y="304"/>
                  <a:pt x="1102" y="304"/>
                  <a:pt x="1102" y="304"/>
                </a:cubicBezTo>
                <a:cubicBezTo>
                  <a:pt x="1099" y="303"/>
                  <a:pt x="1099" y="303"/>
                  <a:pt x="1099" y="303"/>
                </a:cubicBezTo>
                <a:cubicBezTo>
                  <a:pt x="1101" y="303"/>
                  <a:pt x="1101" y="303"/>
                  <a:pt x="1101" y="303"/>
                </a:cubicBezTo>
                <a:cubicBezTo>
                  <a:pt x="1102" y="301"/>
                  <a:pt x="1102" y="301"/>
                  <a:pt x="1102" y="301"/>
                </a:cubicBezTo>
                <a:cubicBezTo>
                  <a:pt x="1099" y="300"/>
                  <a:pt x="1099" y="300"/>
                  <a:pt x="1099" y="300"/>
                </a:cubicBezTo>
                <a:cubicBezTo>
                  <a:pt x="1102" y="300"/>
                  <a:pt x="1102" y="300"/>
                  <a:pt x="1102" y="300"/>
                </a:cubicBezTo>
                <a:cubicBezTo>
                  <a:pt x="1104" y="298"/>
                  <a:pt x="1104" y="298"/>
                  <a:pt x="1104" y="298"/>
                </a:cubicBezTo>
                <a:cubicBezTo>
                  <a:pt x="1102" y="298"/>
                  <a:pt x="1102" y="298"/>
                  <a:pt x="1102" y="298"/>
                </a:cubicBezTo>
                <a:cubicBezTo>
                  <a:pt x="1099" y="297"/>
                  <a:pt x="1099" y="297"/>
                  <a:pt x="1099" y="297"/>
                </a:cubicBezTo>
                <a:cubicBezTo>
                  <a:pt x="1102" y="297"/>
                  <a:pt x="1102" y="297"/>
                  <a:pt x="1102" y="297"/>
                </a:cubicBezTo>
                <a:cubicBezTo>
                  <a:pt x="1104" y="297"/>
                  <a:pt x="1104" y="297"/>
                  <a:pt x="1104" y="297"/>
                </a:cubicBezTo>
                <a:cubicBezTo>
                  <a:pt x="1106" y="294"/>
                  <a:pt x="1106" y="294"/>
                  <a:pt x="1106" y="294"/>
                </a:cubicBezTo>
                <a:cubicBezTo>
                  <a:pt x="1109" y="294"/>
                  <a:pt x="1109" y="294"/>
                  <a:pt x="1109" y="294"/>
                </a:cubicBezTo>
                <a:cubicBezTo>
                  <a:pt x="1111" y="294"/>
                  <a:pt x="1111" y="294"/>
                  <a:pt x="1111" y="294"/>
                </a:cubicBezTo>
                <a:cubicBezTo>
                  <a:pt x="1111" y="293"/>
                  <a:pt x="1111" y="293"/>
                  <a:pt x="1111" y="293"/>
                </a:cubicBezTo>
                <a:cubicBezTo>
                  <a:pt x="1109" y="291"/>
                  <a:pt x="1109" y="291"/>
                  <a:pt x="1109" y="291"/>
                </a:cubicBezTo>
                <a:cubicBezTo>
                  <a:pt x="1108" y="291"/>
                  <a:pt x="1108" y="291"/>
                  <a:pt x="1108" y="291"/>
                </a:cubicBezTo>
                <a:cubicBezTo>
                  <a:pt x="1106" y="290"/>
                  <a:pt x="1106" y="290"/>
                  <a:pt x="1106" y="290"/>
                </a:cubicBezTo>
                <a:cubicBezTo>
                  <a:pt x="1108" y="288"/>
                  <a:pt x="1108" y="288"/>
                  <a:pt x="1108" y="288"/>
                </a:cubicBezTo>
                <a:cubicBezTo>
                  <a:pt x="1106" y="288"/>
                  <a:pt x="1106" y="288"/>
                  <a:pt x="1106" y="288"/>
                </a:cubicBezTo>
                <a:cubicBezTo>
                  <a:pt x="1102" y="287"/>
                  <a:pt x="1102" y="287"/>
                  <a:pt x="1102" y="287"/>
                </a:cubicBezTo>
                <a:cubicBezTo>
                  <a:pt x="1105" y="287"/>
                  <a:pt x="1105" y="287"/>
                  <a:pt x="1105" y="287"/>
                </a:cubicBezTo>
                <a:cubicBezTo>
                  <a:pt x="1108" y="286"/>
                  <a:pt x="1108" y="286"/>
                  <a:pt x="1108" y="286"/>
                </a:cubicBezTo>
                <a:cubicBezTo>
                  <a:pt x="1108" y="284"/>
                  <a:pt x="1108" y="284"/>
                  <a:pt x="1108" y="284"/>
                </a:cubicBezTo>
                <a:cubicBezTo>
                  <a:pt x="1108" y="283"/>
                  <a:pt x="1108" y="283"/>
                  <a:pt x="1108" y="283"/>
                </a:cubicBezTo>
                <a:cubicBezTo>
                  <a:pt x="1108" y="281"/>
                  <a:pt x="1108" y="281"/>
                  <a:pt x="1108" y="281"/>
                </a:cubicBezTo>
                <a:cubicBezTo>
                  <a:pt x="1106" y="281"/>
                  <a:pt x="1106" y="281"/>
                  <a:pt x="1106" y="281"/>
                </a:cubicBezTo>
                <a:cubicBezTo>
                  <a:pt x="1105" y="283"/>
                  <a:pt x="1105" y="283"/>
                  <a:pt x="1105" y="283"/>
                </a:cubicBezTo>
                <a:cubicBezTo>
                  <a:pt x="1105" y="281"/>
                  <a:pt x="1105" y="281"/>
                  <a:pt x="1105" y="281"/>
                </a:cubicBezTo>
                <a:cubicBezTo>
                  <a:pt x="1104" y="281"/>
                  <a:pt x="1104" y="281"/>
                  <a:pt x="1104" y="281"/>
                </a:cubicBezTo>
                <a:cubicBezTo>
                  <a:pt x="1106" y="280"/>
                  <a:pt x="1106" y="280"/>
                  <a:pt x="1106" y="280"/>
                </a:cubicBezTo>
                <a:cubicBezTo>
                  <a:pt x="1105" y="280"/>
                  <a:pt x="1105" y="280"/>
                  <a:pt x="1105" y="280"/>
                </a:cubicBezTo>
                <a:cubicBezTo>
                  <a:pt x="1106" y="278"/>
                  <a:pt x="1106" y="278"/>
                  <a:pt x="1106" y="278"/>
                </a:cubicBezTo>
                <a:cubicBezTo>
                  <a:pt x="1104" y="278"/>
                  <a:pt x="1104" y="278"/>
                  <a:pt x="1104" y="278"/>
                </a:cubicBezTo>
                <a:cubicBezTo>
                  <a:pt x="1105" y="277"/>
                  <a:pt x="1105" y="277"/>
                  <a:pt x="1105" y="277"/>
                </a:cubicBezTo>
                <a:cubicBezTo>
                  <a:pt x="1106" y="277"/>
                  <a:pt x="1106" y="277"/>
                  <a:pt x="1106" y="277"/>
                </a:cubicBezTo>
                <a:cubicBezTo>
                  <a:pt x="1106" y="274"/>
                  <a:pt x="1106" y="274"/>
                  <a:pt x="1106" y="274"/>
                </a:cubicBezTo>
                <a:cubicBezTo>
                  <a:pt x="1104" y="274"/>
                  <a:pt x="1104" y="274"/>
                  <a:pt x="1104" y="274"/>
                </a:cubicBezTo>
                <a:cubicBezTo>
                  <a:pt x="1101" y="276"/>
                  <a:pt x="1101" y="276"/>
                  <a:pt x="1101" y="276"/>
                </a:cubicBezTo>
                <a:cubicBezTo>
                  <a:pt x="1099" y="276"/>
                  <a:pt x="1099" y="276"/>
                  <a:pt x="1099" y="276"/>
                </a:cubicBezTo>
                <a:cubicBezTo>
                  <a:pt x="1099" y="274"/>
                  <a:pt x="1099" y="274"/>
                  <a:pt x="1099" y="274"/>
                </a:cubicBezTo>
                <a:cubicBezTo>
                  <a:pt x="1102" y="274"/>
                  <a:pt x="1102" y="274"/>
                  <a:pt x="1102" y="274"/>
                </a:cubicBezTo>
                <a:cubicBezTo>
                  <a:pt x="1105" y="273"/>
                  <a:pt x="1105" y="273"/>
                  <a:pt x="1105" y="273"/>
                </a:cubicBezTo>
                <a:cubicBezTo>
                  <a:pt x="1105" y="271"/>
                  <a:pt x="1105" y="271"/>
                  <a:pt x="1105" y="271"/>
                </a:cubicBezTo>
                <a:cubicBezTo>
                  <a:pt x="1106" y="271"/>
                  <a:pt x="1106" y="271"/>
                  <a:pt x="1106" y="271"/>
                </a:cubicBezTo>
                <a:cubicBezTo>
                  <a:pt x="1105" y="270"/>
                  <a:pt x="1105" y="270"/>
                  <a:pt x="1105" y="270"/>
                </a:cubicBezTo>
                <a:cubicBezTo>
                  <a:pt x="1102" y="270"/>
                  <a:pt x="1102" y="270"/>
                  <a:pt x="1102" y="270"/>
                </a:cubicBezTo>
                <a:cubicBezTo>
                  <a:pt x="1105" y="268"/>
                  <a:pt x="1105" y="268"/>
                  <a:pt x="1105" y="268"/>
                </a:cubicBezTo>
                <a:cubicBezTo>
                  <a:pt x="1104" y="268"/>
                  <a:pt x="1104" y="268"/>
                  <a:pt x="1104" y="268"/>
                </a:cubicBezTo>
                <a:cubicBezTo>
                  <a:pt x="1106" y="267"/>
                  <a:pt x="1106" y="267"/>
                  <a:pt x="1106" y="267"/>
                </a:cubicBezTo>
                <a:cubicBezTo>
                  <a:pt x="1102" y="267"/>
                  <a:pt x="1102" y="267"/>
                  <a:pt x="1102" y="267"/>
                </a:cubicBezTo>
                <a:cubicBezTo>
                  <a:pt x="1098" y="268"/>
                  <a:pt x="1098" y="268"/>
                  <a:pt x="1098" y="268"/>
                </a:cubicBezTo>
                <a:cubicBezTo>
                  <a:pt x="1098" y="267"/>
                  <a:pt x="1098" y="267"/>
                  <a:pt x="1098" y="267"/>
                </a:cubicBezTo>
                <a:cubicBezTo>
                  <a:pt x="1101" y="267"/>
                  <a:pt x="1101" y="267"/>
                  <a:pt x="1101" y="267"/>
                </a:cubicBezTo>
                <a:cubicBezTo>
                  <a:pt x="1105" y="264"/>
                  <a:pt x="1105" y="264"/>
                  <a:pt x="1105" y="264"/>
                </a:cubicBezTo>
                <a:cubicBezTo>
                  <a:pt x="1102" y="265"/>
                  <a:pt x="1102" y="265"/>
                  <a:pt x="1102" y="265"/>
                </a:cubicBezTo>
                <a:cubicBezTo>
                  <a:pt x="1104" y="264"/>
                  <a:pt x="1104" y="264"/>
                  <a:pt x="1104" y="264"/>
                </a:cubicBezTo>
                <a:cubicBezTo>
                  <a:pt x="1101" y="264"/>
                  <a:pt x="1101" y="264"/>
                  <a:pt x="1101" y="264"/>
                </a:cubicBezTo>
                <a:cubicBezTo>
                  <a:pt x="1101" y="263"/>
                  <a:pt x="1101" y="263"/>
                  <a:pt x="1101" y="263"/>
                </a:cubicBezTo>
                <a:cubicBezTo>
                  <a:pt x="1102" y="263"/>
                  <a:pt x="1102" y="263"/>
                  <a:pt x="1102" y="263"/>
                </a:cubicBezTo>
                <a:cubicBezTo>
                  <a:pt x="1104" y="261"/>
                  <a:pt x="1104" y="261"/>
                  <a:pt x="1104" y="261"/>
                </a:cubicBezTo>
                <a:cubicBezTo>
                  <a:pt x="1102" y="261"/>
                  <a:pt x="1102" y="261"/>
                  <a:pt x="1102" y="261"/>
                </a:cubicBezTo>
                <a:cubicBezTo>
                  <a:pt x="1101" y="261"/>
                  <a:pt x="1101" y="261"/>
                  <a:pt x="1101" y="261"/>
                </a:cubicBezTo>
                <a:cubicBezTo>
                  <a:pt x="1101" y="260"/>
                  <a:pt x="1101" y="260"/>
                  <a:pt x="1101" y="260"/>
                </a:cubicBezTo>
                <a:cubicBezTo>
                  <a:pt x="1101" y="258"/>
                  <a:pt x="1101" y="258"/>
                  <a:pt x="1101" y="258"/>
                </a:cubicBezTo>
                <a:cubicBezTo>
                  <a:pt x="1101" y="257"/>
                  <a:pt x="1101" y="257"/>
                  <a:pt x="1101" y="257"/>
                </a:cubicBezTo>
                <a:cubicBezTo>
                  <a:pt x="1102" y="255"/>
                  <a:pt x="1102" y="255"/>
                  <a:pt x="1102" y="255"/>
                </a:cubicBezTo>
                <a:cubicBezTo>
                  <a:pt x="1098" y="257"/>
                  <a:pt x="1098" y="257"/>
                  <a:pt x="1098" y="257"/>
                </a:cubicBezTo>
                <a:cubicBezTo>
                  <a:pt x="1101" y="254"/>
                  <a:pt x="1101" y="254"/>
                  <a:pt x="1101" y="254"/>
                </a:cubicBezTo>
                <a:cubicBezTo>
                  <a:pt x="1096" y="255"/>
                  <a:pt x="1096" y="255"/>
                  <a:pt x="1096" y="255"/>
                </a:cubicBezTo>
                <a:cubicBezTo>
                  <a:pt x="1099" y="254"/>
                  <a:pt x="1099" y="254"/>
                  <a:pt x="1099" y="254"/>
                </a:cubicBezTo>
                <a:cubicBezTo>
                  <a:pt x="1101" y="253"/>
                  <a:pt x="1101" y="253"/>
                  <a:pt x="1101" y="253"/>
                </a:cubicBezTo>
                <a:cubicBezTo>
                  <a:pt x="1099" y="253"/>
                  <a:pt x="1099" y="253"/>
                  <a:pt x="1099" y="253"/>
                </a:cubicBezTo>
                <a:cubicBezTo>
                  <a:pt x="1098" y="253"/>
                  <a:pt x="1098" y="253"/>
                  <a:pt x="1098" y="253"/>
                </a:cubicBezTo>
                <a:cubicBezTo>
                  <a:pt x="1093" y="254"/>
                  <a:pt x="1093" y="254"/>
                  <a:pt x="1093" y="254"/>
                </a:cubicBezTo>
                <a:cubicBezTo>
                  <a:pt x="1092" y="257"/>
                  <a:pt x="1092" y="257"/>
                  <a:pt x="1092" y="257"/>
                </a:cubicBezTo>
                <a:cubicBezTo>
                  <a:pt x="1091" y="258"/>
                  <a:pt x="1091" y="258"/>
                  <a:pt x="1091" y="258"/>
                </a:cubicBezTo>
                <a:cubicBezTo>
                  <a:pt x="1089" y="258"/>
                  <a:pt x="1089" y="258"/>
                  <a:pt x="1089" y="258"/>
                </a:cubicBezTo>
                <a:cubicBezTo>
                  <a:pt x="1088" y="258"/>
                  <a:pt x="1088" y="258"/>
                  <a:pt x="1088" y="258"/>
                </a:cubicBezTo>
                <a:cubicBezTo>
                  <a:pt x="1086" y="260"/>
                  <a:pt x="1086" y="260"/>
                  <a:pt x="1086" y="260"/>
                </a:cubicBezTo>
                <a:cubicBezTo>
                  <a:pt x="1088" y="261"/>
                  <a:pt x="1088" y="261"/>
                  <a:pt x="1088" y="261"/>
                </a:cubicBezTo>
                <a:cubicBezTo>
                  <a:pt x="1089" y="263"/>
                  <a:pt x="1089" y="263"/>
                  <a:pt x="1089" y="263"/>
                </a:cubicBezTo>
                <a:cubicBezTo>
                  <a:pt x="1085" y="261"/>
                  <a:pt x="1085" y="261"/>
                  <a:pt x="1085" y="261"/>
                </a:cubicBezTo>
                <a:cubicBezTo>
                  <a:pt x="1085" y="264"/>
                  <a:pt x="1085" y="264"/>
                  <a:pt x="1085" y="264"/>
                </a:cubicBezTo>
                <a:cubicBezTo>
                  <a:pt x="1083" y="264"/>
                  <a:pt x="1083" y="264"/>
                  <a:pt x="1083" y="264"/>
                </a:cubicBezTo>
                <a:cubicBezTo>
                  <a:pt x="1083" y="265"/>
                  <a:pt x="1083" y="265"/>
                  <a:pt x="1083" y="265"/>
                </a:cubicBezTo>
                <a:cubicBezTo>
                  <a:pt x="1082" y="265"/>
                  <a:pt x="1082" y="265"/>
                  <a:pt x="1082" y="265"/>
                </a:cubicBezTo>
                <a:cubicBezTo>
                  <a:pt x="1082" y="267"/>
                  <a:pt x="1082" y="267"/>
                  <a:pt x="1082" y="267"/>
                </a:cubicBezTo>
                <a:cubicBezTo>
                  <a:pt x="1083" y="267"/>
                  <a:pt x="1083" y="267"/>
                  <a:pt x="1083" y="267"/>
                </a:cubicBezTo>
                <a:cubicBezTo>
                  <a:pt x="1081" y="268"/>
                  <a:pt x="1081" y="268"/>
                  <a:pt x="1081" y="268"/>
                </a:cubicBezTo>
                <a:cubicBezTo>
                  <a:pt x="1078" y="268"/>
                  <a:pt x="1078" y="268"/>
                  <a:pt x="1078" y="268"/>
                </a:cubicBezTo>
                <a:cubicBezTo>
                  <a:pt x="1078" y="270"/>
                  <a:pt x="1078" y="270"/>
                  <a:pt x="1078" y="270"/>
                </a:cubicBezTo>
                <a:cubicBezTo>
                  <a:pt x="1076" y="270"/>
                  <a:pt x="1076" y="270"/>
                  <a:pt x="1076" y="270"/>
                </a:cubicBezTo>
                <a:cubicBezTo>
                  <a:pt x="1075" y="271"/>
                  <a:pt x="1075" y="271"/>
                  <a:pt x="1075" y="271"/>
                </a:cubicBezTo>
                <a:cubicBezTo>
                  <a:pt x="1072" y="270"/>
                  <a:pt x="1072" y="270"/>
                  <a:pt x="1072" y="270"/>
                </a:cubicBezTo>
                <a:cubicBezTo>
                  <a:pt x="1071" y="271"/>
                  <a:pt x="1071" y="271"/>
                  <a:pt x="1071" y="271"/>
                </a:cubicBezTo>
                <a:cubicBezTo>
                  <a:pt x="1069" y="274"/>
                  <a:pt x="1069" y="274"/>
                  <a:pt x="1069" y="274"/>
                </a:cubicBezTo>
                <a:cubicBezTo>
                  <a:pt x="1068" y="274"/>
                  <a:pt x="1068" y="274"/>
                  <a:pt x="1068" y="274"/>
                </a:cubicBezTo>
                <a:cubicBezTo>
                  <a:pt x="1065" y="274"/>
                  <a:pt x="1065" y="274"/>
                  <a:pt x="1065" y="274"/>
                </a:cubicBezTo>
                <a:cubicBezTo>
                  <a:pt x="1061" y="277"/>
                  <a:pt x="1061" y="277"/>
                  <a:pt x="1061" y="277"/>
                </a:cubicBezTo>
                <a:cubicBezTo>
                  <a:pt x="1056" y="278"/>
                  <a:pt x="1056" y="278"/>
                  <a:pt x="1056" y="278"/>
                </a:cubicBezTo>
                <a:cubicBezTo>
                  <a:pt x="1053" y="281"/>
                  <a:pt x="1053" y="281"/>
                  <a:pt x="1053" y="281"/>
                </a:cubicBezTo>
                <a:cubicBezTo>
                  <a:pt x="1055" y="278"/>
                  <a:pt x="1055" y="278"/>
                  <a:pt x="1055" y="278"/>
                </a:cubicBezTo>
                <a:cubicBezTo>
                  <a:pt x="1056" y="277"/>
                  <a:pt x="1056" y="277"/>
                  <a:pt x="1056" y="277"/>
                </a:cubicBezTo>
                <a:cubicBezTo>
                  <a:pt x="1056" y="276"/>
                  <a:pt x="1056" y="276"/>
                  <a:pt x="1056" y="276"/>
                </a:cubicBezTo>
                <a:cubicBezTo>
                  <a:pt x="1053" y="277"/>
                  <a:pt x="1053" y="277"/>
                  <a:pt x="1053" y="277"/>
                </a:cubicBezTo>
                <a:cubicBezTo>
                  <a:pt x="1055" y="276"/>
                  <a:pt x="1055" y="276"/>
                  <a:pt x="1055" y="276"/>
                </a:cubicBezTo>
                <a:cubicBezTo>
                  <a:pt x="1055" y="274"/>
                  <a:pt x="1055" y="274"/>
                  <a:pt x="1055" y="274"/>
                </a:cubicBezTo>
                <a:cubicBezTo>
                  <a:pt x="1053" y="274"/>
                  <a:pt x="1053" y="274"/>
                  <a:pt x="1053" y="274"/>
                </a:cubicBezTo>
                <a:cubicBezTo>
                  <a:pt x="1052" y="276"/>
                  <a:pt x="1052" y="276"/>
                  <a:pt x="1052" y="276"/>
                </a:cubicBezTo>
                <a:cubicBezTo>
                  <a:pt x="1052" y="273"/>
                  <a:pt x="1052" y="273"/>
                  <a:pt x="1052" y="273"/>
                </a:cubicBezTo>
                <a:cubicBezTo>
                  <a:pt x="1052" y="271"/>
                  <a:pt x="1052" y="271"/>
                  <a:pt x="1052" y="271"/>
                </a:cubicBezTo>
                <a:cubicBezTo>
                  <a:pt x="1050" y="270"/>
                  <a:pt x="1050" y="270"/>
                  <a:pt x="1050" y="270"/>
                </a:cubicBezTo>
                <a:cubicBezTo>
                  <a:pt x="1046" y="270"/>
                  <a:pt x="1046" y="270"/>
                  <a:pt x="1046" y="270"/>
                </a:cubicBezTo>
                <a:cubicBezTo>
                  <a:pt x="1042" y="271"/>
                  <a:pt x="1042" y="271"/>
                  <a:pt x="1042" y="271"/>
                </a:cubicBezTo>
                <a:cubicBezTo>
                  <a:pt x="1038" y="273"/>
                  <a:pt x="1038" y="273"/>
                  <a:pt x="1038" y="273"/>
                </a:cubicBezTo>
                <a:cubicBezTo>
                  <a:pt x="1038" y="271"/>
                  <a:pt x="1038" y="271"/>
                  <a:pt x="1038" y="271"/>
                </a:cubicBezTo>
                <a:cubicBezTo>
                  <a:pt x="1036" y="271"/>
                  <a:pt x="1036" y="271"/>
                  <a:pt x="1036" y="271"/>
                </a:cubicBezTo>
                <a:cubicBezTo>
                  <a:pt x="1035" y="271"/>
                  <a:pt x="1035" y="271"/>
                  <a:pt x="1035" y="271"/>
                </a:cubicBezTo>
                <a:cubicBezTo>
                  <a:pt x="1039" y="270"/>
                  <a:pt x="1039" y="270"/>
                  <a:pt x="1039" y="270"/>
                </a:cubicBezTo>
                <a:cubicBezTo>
                  <a:pt x="1040" y="267"/>
                  <a:pt x="1040" y="267"/>
                  <a:pt x="1040" y="267"/>
                </a:cubicBezTo>
                <a:cubicBezTo>
                  <a:pt x="1040" y="268"/>
                  <a:pt x="1040" y="268"/>
                  <a:pt x="1040" y="268"/>
                </a:cubicBezTo>
                <a:cubicBezTo>
                  <a:pt x="1040" y="271"/>
                  <a:pt x="1040" y="271"/>
                  <a:pt x="1040" y="271"/>
                </a:cubicBezTo>
                <a:cubicBezTo>
                  <a:pt x="1043" y="268"/>
                  <a:pt x="1043" y="268"/>
                  <a:pt x="1043" y="268"/>
                </a:cubicBezTo>
                <a:cubicBezTo>
                  <a:pt x="1045" y="267"/>
                  <a:pt x="1045" y="267"/>
                  <a:pt x="1045" y="267"/>
                </a:cubicBezTo>
                <a:cubicBezTo>
                  <a:pt x="1045" y="265"/>
                  <a:pt x="1045" y="265"/>
                  <a:pt x="1045" y="265"/>
                </a:cubicBezTo>
                <a:cubicBezTo>
                  <a:pt x="1046" y="265"/>
                  <a:pt x="1046" y="265"/>
                  <a:pt x="1046" y="265"/>
                </a:cubicBezTo>
                <a:cubicBezTo>
                  <a:pt x="1048" y="265"/>
                  <a:pt x="1048" y="265"/>
                  <a:pt x="1048" y="265"/>
                </a:cubicBezTo>
                <a:cubicBezTo>
                  <a:pt x="1048" y="264"/>
                  <a:pt x="1048" y="264"/>
                  <a:pt x="1048" y="264"/>
                </a:cubicBezTo>
                <a:cubicBezTo>
                  <a:pt x="1046" y="264"/>
                  <a:pt x="1046" y="264"/>
                  <a:pt x="1046" y="264"/>
                </a:cubicBezTo>
                <a:cubicBezTo>
                  <a:pt x="1043" y="264"/>
                  <a:pt x="1043" y="264"/>
                  <a:pt x="1043" y="264"/>
                </a:cubicBezTo>
                <a:cubicBezTo>
                  <a:pt x="1045" y="263"/>
                  <a:pt x="1045" y="263"/>
                  <a:pt x="1045" y="263"/>
                </a:cubicBezTo>
                <a:cubicBezTo>
                  <a:pt x="1045" y="261"/>
                  <a:pt x="1045" y="261"/>
                  <a:pt x="1045" y="261"/>
                </a:cubicBezTo>
                <a:cubicBezTo>
                  <a:pt x="1046" y="261"/>
                  <a:pt x="1046" y="261"/>
                  <a:pt x="1046" y="261"/>
                </a:cubicBezTo>
                <a:cubicBezTo>
                  <a:pt x="1048" y="257"/>
                  <a:pt x="1048" y="257"/>
                  <a:pt x="1048" y="257"/>
                </a:cubicBezTo>
                <a:cubicBezTo>
                  <a:pt x="1046" y="255"/>
                  <a:pt x="1046" y="255"/>
                  <a:pt x="1046" y="255"/>
                </a:cubicBezTo>
                <a:cubicBezTo>
                  <a:pt x="1048" y="255"/>
                  <a:pt x="1048" y="255"/>
                  <a:pt x="1048" y="255"/>
                </a:cubicBezTo>
                <a:cubicBezTo>
                  <a:pt x="1050" y="254"/>
                  <a:pt x="1050" y="254"/>
                  <a:pt x="1050" y="254"/>
                </a:cubicBezTo>
                <a:cubicBezTo>
                  <a:pt x="1052" y="251"/>
                  <a:pt x="1052" y="251"/>
                  <a:pt x="1052" y="251"/>
                </a:cubicBezTo>
                <a:cubicBezTo>
                  <a:pt x="1053" y="248"/>
                  <a:pt x="1053" y="248"/>
                  <a:pt x="1053" y="248"/>
                </a:cubicBezTo>
                <a:cubicBezTo>
                  <a:pt x="1055" y="247"/>
                  <a:pt x="1055" y="247"/>
                  <a:pt x="1055" y="247"/>
                </a:cubicBezTo>
                <a:cubicBezTo>
                  <a:pt x="1056" y="245"/>
                  <a:pt x="1056" y="245"/>
                  <a:pt x="1056" y="245"/>
                </a:cubicBezTo>
                <a:cubicBezTo>
                  <a:pt x="1058" y="244"/>
                  <a:pt x="1058" y="244"/>
                  <a:pt x="1058" y="244"/>
                </a:cubicBezTo>
                <a:cubicBezTo>
                  <a:pt x="1058" y="243"/>
                  <a:pt x="1058" y="243"/>
                  <a:pt x="1058" y="243"/>
                </a:cubicBezTo>
                <a:cubicBezTo>
                  <a:pt x="1056" y="243"/>
                  <a:pt x="1056" y="243"/>
                  <a:pt x="1056" y="243"/>
                </a:cubicBezTo>
                <a:cubicBezTo>
                  <a:pt x="1053" y="244"/>
                  <a:pt x="1053" y="244"/>
                  <a:pt x="1053" y="244"/>
                </a:cubicBezTo>
                <a:cubicBezTo>
                  <a:pt x="1050" y="244"/>
                  <a:pt x="1050" y="244"/>
                  <a:pt x="1050" y="244"/>
                </a:cubicBezTo>
                <a:cubicBezTo>
                  <a:pt x="1052" y="243"/>
                  <a:pt x="1052" y="243"/>
                  <a:pt x="1052" y="243"/>
                </a:cubicBezTo>
                <a:cubicBezTo>
                  <a:pt x="1050" y="243"/>
                  <a:pt x="1050" y="243"/>
                  <a:pt x="1050" y="243"/>
                </a:cubicBezTo>
                <a:cubicBezTo>
                  <a:pt x="1048" y="243"/>
                  <a:pt x="1048" y="243"/>
                  <a:pt x="1048" y="243"/>
                </a:cubicBezTo>
                <a:cubicBezTo>
                  <a:pt x="1043" y="241"/>
                  <a:pt x="1043" y="241"/>
                  <a:pt x="1043" y="241"/>
                </a:cubicBezTo>
                <a:cubicBezTo>
                  <a:pt x="1042" y="241"/>
                  <a:pt x="1042" y="241"/>
                  <a:pt x="1042" y="241"/>
                </a:cubicBezTo>
                <a:cubicBezTo>
                  <a:pt x="1040" y="240"/>
                  <a:pt x="1040" y="240"/>
                  <a:pt x="1040" y="240"/>
                </a:cubicBezTo>
                <a:cubicBezTo>
                  <a:pt x="1040" y="241"/>
                  <a:pt x="1040" y="241"/>
                  <a:pt x="1040" y="241"/>
                </a:cubicBezTo>
                <a:cubicBezTo>
                  <a:pt x="1039" y="240"/>
                  <a:pt x="1039" y="240"/>
                  <a:pt x="1039" y="240"/>
                </a:cubicBezTo>
                <a:cubicBezTo>
                  <a:pt x="1039" y="238"/>
                  <a:pt x="1039" y="238"/>
                  <a:pt x="1039" y="238"/>
                </a:cubicBezTo>
                <a:cubicBezTo>
                  <a:pt x="1040" y="238"/>
                  <a:pt x="1040" y="238"/>
                  <a:pt x="1040" y="238"/>
                </a:cubicBezTo>
                <a:cubicBezTo>
                  <a:pt x="1039" y="237"/>
                  <a:pt x="1039" y="237"/>
                  <a:pt x="1039" y="237"/>
                </a:cubicBezTo>
                <a:cubicBezTo>
                  <a:pt x="1043" y="235"/>
                  <a:pt x="1043" y="235"/>
                  <a:pt x="1043" y="235"/>
                </a:cubicBezTo>
                <a:cubicBezTo>
                  <a:pt x="1042" y="234"/>
                  <a:pt x="1042" y="234"/>
                  <a:pt x="1042" y="234"/>
                </a:cubicBezTo>
                <a:cubicBezTo>
                  <a:pt x="1040" y="235"/>
                  <a:pt x="1040" y="235"/>
                  <a:pt x="1040" y="235"/>
                </a:cubicBezTo>
                <a:cubicBezTo>
                  <a:pt x="1039" y="235"/>
                  <a:pt x="1039" y="235"/>
                  <a:pt x="1039" y="235"/>
                </a:cubicBezTo>
                <a:cubicBezTo>
                  <a:pt x="1039" y="234"/>
                  <a:pt x="1039" y="234"/>
                  <a:pt x="1039" y="234"/>
                </a:cubicBezTo>
                <a:cubicBezTo>
                  <a:pt x="1038" y="234"/>
                  <a:pt x="1038" y="234"/>
                  <a:pt x="1038" y="234"/>
                </a:cubicBezTo>
                <a:cubicBezTo>
                  <a:pt x="1039" y="233"/>
                  <a:pt x="1039" y="233"/>
                  <a:pt x="1039" y="233"/>
                </a:cubicBezTo>
                <a:cubicBezTo>
                  <a:pt x="1036" y="233"/>
                  <a:pt x="1036" y="233"/>
                  <a:pt x="1036" y="233"/>
                </a:cubicBezTo>
                <a:cubicBezTo>
                  <a:pt x="1033" y="233"/>
                  <a:pt x="1033" y="233"/>
                  <a:pt x="1033" y="233"/>
                </a:cubicBezTo>
                <a:cubicBezTo>
                  <a:pt x="1035" y="231"/>
                  <a:pt x="1035" y="231"/>
                  <a:pt x="1035" y="231"/>
                </a:cubicBezTo>
                <a:cubicBezTo>
                  <a:pt x="1036" y="230"/>
                  <a:pt x="1036" y="230"/>
                  <a:pt x="1036" y="230"/>
                </a:cubicBezTo>
                <a:cubicBezTo>
                  <a:pt x="1035" y="230"/>
                  <a:pt x="1035" y="230"/>
                  <a:pt x="1035" y="230"/>
                </a:cubicBezTo>
                <a:cubicBezTo>
                  <a:pt x="1033" y="228"/>
                  <a:pt x="1033" y="228"/>
                  <a:pt x="1033" y="228"/>
                </a:cubicBezTo>
                <a:cubicBezTo>
                  <a:pt x="1032" y="227"/>
                  <a:pt x="1032" y="227"/>
                  <a:pt x="1032" y="227"/>
                </a:cubicBezTo>
                <a:cubicBezTo>
                  <a:pt x="1029" y="225"/>
                  <a:pt x="1029" y="225"/>
                  <a:pt x="1029" y="225"/>
                </a:cubicBezTo>
                <a:cubicBezTo>
                  <a:pt x="1026" y="225"/>
                  <a:pt x="1026" y="225"/>
                  <a:pt x="1026" y="225"/>
                </a:cubicBezTo>
                <a:cubicBezTo>
                  <a:pt x="1020" y="227"/>
                  <a:pt x="1020" y="227"/>
                  <a:pt x="1020" y="227"/>
                </a:cubicBezTo>
                <a:cubicBezTo>
                  <a:pt x="1018" y="228"/>
                  <a:pt x="1018" y="228"/>
                  <a:pt x="1018" y="228"/>
                </a:cubicBezTo>
                <a:cubicBezTo>
                  <a:pt x="1018" y="230"/>
                  <a:pt x="1018" y="230"/>
                  <a:pt x="1018" y="230"/>
                </a:cubicBezTo>
                <a:cubicBezTo>
                  <a:pt x="1015" y="228"/>
                  <a:pt x="1015" y="228"/>
                  <a:pt x="1015" y="228"/>
                </a:cubicBezTo>
                <a:cubicBezTo>
                  <a:pt x="1013" y="227"/>
                  <a:pt x="1013" y="227"/>
                  <a:pt x="1013" y="227"/>
                </a:cubicBezTo>
                <a:cubicBezTo>
                  <a:pt x="1007" y="228"/>
                  <a:pt x="1007" y="228"/>
                  <a:pt x="1007" y="228"/>
                </a:cubicBezTo>
                <a:cubicBezTo>
                  <a:pt x="1009" y="227"/>
                  <a:pt x="1009" y="227"/>
                  <a:pt x="1009" y="227"/>
                </a:cubicBezTo>
                <a:cubicBezTo>
                  <a:pt x="1005" y="225"/>
                  <a:pt x="1005" y="225"/>
                  <a:pt x="1005" y="225"/>
                </a:cubicBezTo>
                <a:cubicBezTo>
                  <a:pt x="999" y="224"/>
                  <a:pt x="999" y="224"/>
                  <a:pt x="999" y="224"/>
                </a:cubicBezTo>
                <a:cubicBezTo>
                  <a:pt x="995" y="224"/>
                  <a:pt x="995" y="224"/>
                  <a:pt x="995" y="224"/>
                </a:cubicBezTo>
                <a:cubicBezTo>
                  <a:pt x="990" y="225"/>
                  <a:pt x="990" y="225"/>
                  <a:pt x="990" y="225"/>
                </a:cubicBezTo>
                <a:cubicBezTo>
                  <a:pt x="986" y="227"/>
                  <a:pt x="986" y="227"/>
                  <a:pt x="986" y="227"/>
                </a:cubicBezTo>
                <a:cubicBezTo>
                  <a:pt x="985" y="231"/>
                  <a:pt x="985" y="231"/>
                  <a:pt x="985" y="231"/>
                </a:cubicBezTo>
                <a:cubicBezTo>
                  <a:pt x="983" y="234"/>
                  <a:pt x="983" y="234"/>
                  <a:pt x="983" y="234"/>
                </a:cubicBezTo>
                <a:cubicBezTo>
                  <a:pt x="986" y="237"/>
                  <a:pt x="986" y="237"/>
                  <a:pt x="986" y="237"/>
                </a:cubicBezTo>
                <a:cubicBezTo>
                  <a:pt x="985" y="237"/>
                  <a:pt x="985" y="237"/>
                  <a:pt x="985" y="237"/>
                </a:cubicBezTo>
                <a:cubicBezTo>
                  <a:pt x="983" y="237"/>
                  <a:pt x="983" y="237"/>
                  <a:pt x="983" y="237"/>
                </a:cubicBezTo>
                <a:cubicBezTo>
                  <a:pt x="982" y="240"/>
                  <a:pt x="982" y="240"/>
                  <a:pt x="982" y="240"/>
                </a:cubicBezTo>
                <a:cubicBezTo>
                  <a:pt x="977" y="243"/>
                  <a:pt x="977" y="243"/>
                  <a:pt x="977" y="243"/>
                </a:cubicBezTo>
                <a:cubicBezTo>
                  <a:pt x="976" y="244"/>
                  <a:pt x="976" y="244"/>
                  <a:pt x="976" y="244"/>
                </a:cubicBezTo>
                <a:cubicBezTo>
                  <a:pt x="975" y="245"/>
                  <a:pt x="975" y="245"/>
                  <a:pt x="975" y="245"/>
                </a:cubicBezTo>
                <a:cubicBezTo>
                  <a:pt x="976" y="245"/>
                  <a:pt x="976" y="245"/>
                  <a:pt x="976" y="245"/>
                </a:cubicBezTo>
                <a:cubicBezTo>
                  <a:pt x="979" y="245"/>
                  <a:pt x="979" y="245"/>
                  <a:pt x="979" y="245"/>
                </a:cubicBezTo>
                <a:cubicBezTo>
                  <a:pt x="976" y="248"/>
                  <a:pt x="976" y="248"/>
                  <a:pt x="976" y="248"/>
                </a:cubicBezTo>
                <a:cubicBezTo>
                  <a:pt x="979" y="248"/>
                  <a:pt x="979" y="248"/>
                  <a:pt x="979" y="248"/>
                </a:cubicBezTo>
                <a:cubicBezTo>
                  <a:pt x="976" y="250"/>
                  <a:pt x="976" y="250"/>
                  <a:pt x="976" y="250"/>
                </a:cubicBezTo>
                <a:cubicBezTo>
                  <a:pt x="975" y="250"/>
                  <a:pt x="975" y="250"/>
                  <a:pt x="975" y="250"/>
                </a:cubicBezTo>
                <a:cubicBezTo>
                  <a:pt x="976" y="253"/>
                  <a:pt x="976" y="253"/>
                  <a:pt x="976" y="253"/>
                </a:cubicBezTo>
                <a:cubicBezTo>
                  <a:pt x="975" y="255"/>
                  <a:pt x="975" y="255"/>
                  <a:pt x="975" y="255"/>
                </a:cubicBezTo>
                <a:cubicBezTo>
                  <a:pt x="976" y="255"/>
                  <a:pt x="976" y="255"/>
                  <a:pt x="976" y="255"/>
                </a:cubicBezTo>
                <a:cubicBezTo>
                  <a:pt x="975" y="257"/>
                  <a:pt x="975" y="257"/>
                  <a:pt x="975" y="257"/>
                </a:cubicBezTo>
                <a:cubicBezTo>
                  <a:pt x="973" y="258"/>
                  <a:pt x="973" y="258"/>
                  <a:pt x="973" y="258"/>
                </a:cubicBezTo>
                <a:cubicBezTo>
                  <a:pt x="972" y="258"/>
                  <a:pt x="972" y="258"/>
                  <a:pt x="972" y="258"/>
                </a:cubicBezTo>
                <a:cubicBezTo>
                  <a:pt x="972" y="260"/>
                  <a:pt x="972" y="260"/>
                  <a:pt x="972" y="260"/>
                </a:cubicBezTo>
                <a:cubicBezTo>
                  <a:pt x="969" y="260"/>
                  <a:pt x="969" y="260"/>
                  <a:pt x="969" y="260"/>
                </a:cubicBezTo>
                <a:cubicBezTo>
                  <a:pt x="967" y="261"/>
                  <a:pt x="967" y="261"/>
                  <a:pt x="967" y="261"/>
                </a:cubicBezTo>
                <a:cubicBezTo>
                  <a:pt x="966" y="263"/>
                  <a:pt x="966" y="263"/>
                  <a:pt x="966" y="263"/>
                </a:cubicBezTo>
                <a:cubicBezTo>
                  <a:pt x="967" y="263"/>
                  <a:pt x="967" y="263"/>
                  <a:pt x="967" y="263"/>
                </a:cubicBezTo>
                <a:cubicBezTo>
                  <a:pt x="962" y="265"/>
                  <a:pt x="962" y="265"/>
                  <a:pt x="962" y="265"/>
                </a:cubicBezTo>
                <a:cubicBezTo>
                  <a:pt x="957" y="268"/>
                  <a:pt x="957" y="268"/>
                  <a:pt x="957" y="268"/>
                </a:cubicBezTo>
                <a:cubicBezTo>
                  <a:pt x="954" y="270"/>
                  <a:pt x="954" y="270"/>
                  <a:pt x="954" y="270"/>
                </a:cubicBezTo>
                <a:cubicBezTo>
                  <a:pt x="953" y="273"/>
                  <a:pt x="953" y="273"/>
                  <a:pt x="953" y="273"/>
                </a:cubicBezTo>
                <a:cubicBezTo>
                  <a:pt x="954" y="274"/>
                  <a:pt x="954" y="274"/>
                  <a:pt x="954" y="274"/>
                </a:cubicBezTo>
                <a:cubicBezTo>
                  <a:pt x="956" y="276"/>
                  <a:pt x="956" y="276"/>
                  <a:pt x="956" y="276"/>
                </a:cubicBezTo>
                <a:cubicBezTo>
                  <a:pt x="957" y="277"/>
                  <a:pt x="957" y="277"/>
                  <a:pt x="957" y="277"/>
                </a:cubicBezTo>
                <a:cubicBezTo>
                  <a:pt x="959" y="277"/>
                  <a:pt x="959" y="277"/>
                  <a:pt x="959" y="277"/>
                </a:cubicBezTo>
                <a:cubicBezTo>
                  <a:pt x="962" y="281"/>
                  <a:pt x="962" y="281"/>
                  <a:pt x="962" y="281"/>
                </a:cubicBezTo>
                <a:cubicBezTo>
                  <a:pt x="962" y="286"/>
                  <a:pt x="962" y="286"/>
                  <a:pt x="962" y="286"/>
                </a:cubicBezTo>
                <a:cubicBezTo>
                  <a:pt x="962" y="291"/>
                  <a:pt x="962" y="291"/>
                  <a:pt x="962" y="291"/>
                </a:cubicBezTo>
                <a:cubicBezTo>
                  <a:pt x="959" y="297"/>
                  <a:pt x="959" y="297"/>
                  <a:pt x="959" y="297"/>
                </a:cubicBezTo>
                <a:cubicBezTo>
                  <a:pt x="956" y="301"/>
                  <a:pt x="956" y="301"/>
                  <a:pt x="956" y="301"/>
                </a:cubicBezTo>
                <a:cubicBezTo>
                  <a:pt x="952" y="306"/>
                  <a:pt x="952" y="306"/>
                  <a:pt x="952" y="306"/>
                </a:cubicBezTo>
                <a:cubicBezTo>
                  <a:pt x="942" y="311"/>
                  <a:pt x="942" y="311"/>
                  <a:pt x="942" y="311"/>
                </a:cubicBezTo>
                <a:cubicBezTo>
                  <a:pt x="930" y="317"/>
                  <a:pt x="930" y="317"/>
                  <a:pt x="930" y="317"/>
                </a:cubicBezTo>
                <a:cubicBezTo>
                  <a:pt x="919" y="321"/>
                  <a:pt x="919" y="321"/>
                  <a:pt x="919" y="321"/>
                </a:cubicBezTo>
                <a:cubicBezTo>
                  <a:pt x="914" y="321"/>
                  <a:pt x="914" y="321"/>
                  <a:pt x="914" y="321"/>
                </a:cubicBezTo>
                <a:cubicBezTo>
                  <a:pt x="911" y="323"/>
                  <a:pt x="911" y="323"/>
                  <a:pt x="911" y="323"/>
                </a:cubicBezTo>
                <a:cubicBezTo>
                  <a:pt x="910" y="324"/>
                  <a:pt x="910" y="324"/>
                  <a:pt x="910" y="324"/>
                </a:cubicBezTo>
                <a:cubicBezTo>
                  <a:pt x="911" y="324"/>
                  <a:pt x="911" y="324"/>
                  <a:pt x="911" y="324"/>
                </a:cubicBezTo>
                <a:cubicBezTo>
                  <a:pt x="911" y="327"/>
                  <a:pt x="911" y="327"/>
                  <a:pt x="911" y="327"/>
                </a:cubicBezTo>
                <a:cubicBezTo>
                  <a:pt x="911" y="329"/>
                  <a:pt x="911" y="329"/>
                  <a:pt x="911" y="329"/>
                </a:cubicBezTo>
                <a:cubicBezTo>
                  <a:pt x="910" y="330"/>
                  <a:pt x="910" y="330"/>
                  <a:pt x="910" y="330"/>
                </a:cubicBezTo>
                <a:cubicBezTo>
                  <a:pt x="913" y="330"/>
                  <a:pt x="913" y="330"/>
                  <a:pt x="913" y="330"/>
                </a:cubicBezTo>
                <a:cubicBezTo>
                  <a:pt x="911" y="331"/>
                  <a:pt x="911" y="331"/>
                  <a:pt x="911" y="331"/>
                </a:cubicBezTo>
                <a:cubicBezTo>
                  <a:pt x="913" y="331"/>
                  <a:pt x="913" y="331"/>
                  <a:pt x="913" y="331"/>
                </a:cubicBezTo>
                <a:cubicBezTo>
                  <a:pt x="911" y="333"/>
                  <a:pt x="911" y="333"/>
                  <a:pt x="911" y="333"/>
                </a:cubicBezTo>
                <a:cubicBezTo>
                  <a:pt x="911" y="334"/>
                  <a:pt x="911" y="334"/>
                  <a:pt x="911" y="334"/>
                </a:cubicBezTo>
                <a:cubicBezTo>
                  <a:pt x="910" y="334"/>
                  <a:pt x="910" y="334"/>
                  <a:pt x="910" y="334"/>
                </a:cubicBezTo>
                <a:cubicBezTo>
                  <a:pt x="909" y="336"/>
                  <a:pt x="909" y="336"/>
                  <a:pt x="909" y="336"/>
                </a:cubicBezTo>
                <a:cubicBezTo>
                  <a:pt x="910" y="336"/>
                  <a:pt x="910" y="336"/>
                  <a:pt x="910" y="336"/>
                </a:cubicBezTo>
                <a:cubicBezTo>
                  <a:pt x="909" y="337"/>
                  <a:pt x="909" y="337"/>
                  <a:pt x="909" y="337"/>
                </a:cubicBezTo>
                <a:cubicBezTo>
                  <a:pt x="910" y="337"/>
                  <a:pt x="910" y="337"/>
                  <a:pt x="910" y="337"/>
                </a:cubicBezTo>
                <a:cubicBezTo>
                  <a:pt x="909" y="340"/>
                  <a:pt x="909" y="340"/>
                  <a:pt x="909" y="340"/>
                </a:cubicBezTo>
                <a:cubicBezTo>
                  <a:pt x="907" y="343"/>
                  <a:pt x="907" y="343"/>
                  <a:pt x="907" y="343"/>
                </a:cubicBezTo>
                <a:cubicBezTo>
                  <a:pt x="906" y="344"/>
                  <a:pt x="906" y="344"/>
                  <a:pt x="906" y="344"/>
                </a:cubicBezTo>
                <a:cubicBezTo>
                  <a:pt x="907" y="346"/>
                  <a:pt x="907" y="346"/>
                  <a:pt x="907" y="346"/>
                </a:cubicBezTo>
                <a:cubicBezTo>
                  <a:pt x="906" y="346"/>
                  <a:pt x="906" y="346"/>
                  <a:pt x="906" y="346"/>
                </a:cubicBezTo>
                <a:cubicBezTo>
                  <a:pt x="907" y="347"/>
                  <a:pt x="907" y="347"/>
                  <a:pt x="907" y="347"/>
                </a:cubicBezTo>
                <a:cubicBezTo>
                  <a:pt x="906" y="347"/>
                  <a:pt x="906" y="347"/>
                  <a:pt x="906" y="347"/>
                </a:cubicBezTo>
                <a:cubicBezTo>
                  <a:pt x="906" y="350"/>
                  <a:pt x="906" y="350"/>
                  <a:pt x="906" y="350"/>
                </a:cubicBezTo>
                <a:cubicBezTo>
                  <a:pt x="906" y="352"/>
                  <a:pt x="906" y="352"/>
                  <a:pt x="906" y="352"/>
                </a:cubicBezTo>
                <a:cubicBezTo>
                  <a:pt x="906" y="353"/>
                  <a:pt x="906" y="353"/>
                  <a:pt x="906" y="353"/>
                </a:cubicBezTo>
                <a:cubicBezTo>
                  <a:pt x="906" y="354"/>
                  <a:pt x="906" y="354"/>
                  <a:pt x="906" y="354"/>
                </a:cubicBezTo>
                <a:cubicBezTo>
                  <a:pt x="903" y="356"/>
                  <a:pt x="903" y="356"/>
                  <a:pt x="903" y="356"/>
                </a:cubicBezTo>
                <a:cubicBezTo>
                  <a:pt x="900" y="359"/>
                  <a:pt x="900" y="359"/>
                  <a:pt x="900" y="359"/>
                </a:cubicBezTo>
                <a:cubicBezTo>
                  <a:pt x="899" y="359"/>
                  <a:pt x="899" y="359"/>
                  <a:pt x="899" y="359"/>
                </a:cubicBezTo>
                <a:cubicBezTo>
                  <a:pt x="899" y="360"/>
                  <a:pt x="899" y="360"/>
                  <a:pt x="899" y="360"/>
                </a:cubicBezTo>
                <a:cubicBezTo>
                  <a:pt x="897" y="362"/>
                  <a:pt x="897" y="362"/>
                  <a:pt x="897" y="362"/>
                </a:cubicBezTo>
                <a:cubicBezTo>
                  <a:pt x="897" y="363"/>
                  <a:pt x="897" y="363"/>
                  <a:pt x="897" y="363"/>
                </a:cubicBezTo>
                <a:cubicBezTo>
                  <a:pt x="897" y="364"/>
                  <a:pt x="897" y="364"/>
                  <a:pt x="897" y="364"/>
                </a:cubicBezTo>
                <a:cubicBezTo>
                  <a:pt x="899" y="364"/>
                  <a:pt x="899" y="364"/>
                  <a:pt x="899" y="364"/>
                </a:cubicBezTo>
                <a:cubicBezTo>
                  <a:pt x="896" y="366"/>
                  <a:pt x="896" y="366"/>
                  <a:pt x="896" y="366"/>
                </a:cubicBezTo>
                <a:cubicBezTo>
                  <a:pt x="894" y="367"/>
                  <a:pt x="894" y="367"/>
                  <a:pt x="894" y="367"/>
                </a:cubicBezTo>
                <a:cubicBezTo>
                  <a:pt x="894" y="366"/>
                  <a:pt x="894" y="366"/>
                  <a:pt x="894" y="366"/>
                </a:cubicBezTo>
                <a:cubicBezTo>
                  <a:pt x="894" y="364"/>
                  <a:pt x="894" y="364"/>
                  <a:pt x="894" y="364"/>
                </a:cubicBezTo>
                <a:cubicBezTo>
                  <a:pt x="893" y="364"/>
                  <a:pt x="893" y="364"/>
                  <a:pt x="893" y="364"/>
                </a:cubicBezTo>
                <a:cubicBezTo>
                  <a:pt x="893" y="363"/>
                  <a:pt x="893" y="363"/>
                  <a:pt x="893" y="363"/>
                </a:cubicBezTo>
                <a:cubicBezTo>
                  <a:pt x="891" y="363"/>
                  <a:pt x="891" y="363"/>
                  <a:pt x="891" y="363"/>
                </a:cubicBezTo>
                <a:cubicBezTo>
                  <a:pt x="888" y="364"/>
                  <a:pt x="888" y="364"/>
                  <a:pt x="888" y="364"/>
                </a:cubicBezTo>
                <a:cubicBezTo>
                  <a:pt x="886" y="367"/>
                  <a:pt x="886" y="367"/>
                  <a:pt x="886" y="367"/>
                </a:cubicBezTo>
                <a:cubicBezTo>
                  <a:pt x="886" y="370"/>
                  <a:pt x="886" y="370"/>
                  <a:pt x="886" y="370"/>
                </a:cubicBezTo>
                <a:cubicBezTo>
                  <a:pt x="886" y="372"/>
                  <a:pt x="886" y="372"/>
                  <a:pt x="886" y="372"/>
                </a:cubicBezTo>
                <a:cubicBezTo>
                  <a:pt x="884" y="369"/>
                  <a:pt x="884" y="369"/>
                  <a:pt x="884" y="369"/>
                </a:cubicBezTo>
                <a:cubicBezTo>
                  <a:pt x="881" y="367"/>
                  <a:pt x="881" y="367"/>
                  <a:pt x="881" y="367"/>
                </a:cubicBezTo>
                <a:cubicBezTo>
                  <a:pt x="880" y="367"/>
                  <a:pt x="880" y="367"/>
                  <a:pt x="880" y="367"/>
                </a:cubicBezTo>
                <a:cubicBezTo>
                  <a:pt x="876" y="369"/>
                  <a:pt x="876" y="369"/>
                  <a:pt x="876" y="369"/>
                </a:cubicBezTo>
                <a:cubicBezTo>
                  <a:pt x="873" y="370"/>
                  <a:pt x="873" y="370"/>
                  <a:pt x="873" y="370"/>
                </a:cubicBezTo>
                <a:cubicBezTo>
                  <a:pt x="871" y="370"/>
                  <a:pt x="871" y="370"/>
                  <a:pt x="871" y="370"/>
                </a:cubicBezTo>
                <a:cubicBezTo>
                  <a:pt x="877" y="367"/>
                  <a:pt x="877" y="367"/>
                  <a:pt x="877" y="367"/>
                </a:cubicBezTo>
                <a:cubicBezTo>
                  <a:pt x="880" y="364"/>
                  <a:pt x="880" y="364"/>
                  <a:pt x="880" y="364"/>
                </a:cubicBezTo>
                <a:cubicBezTo>
                  <a:pt x="880" y="362"/>
                  <a:pt x="880" y="362"/>
                  <a:pt x="880" y="362"/>
                </a:cubicBezTo>
                <a:cubicBezTo>
                  <a:pt x="878" y="359"/>
                  <a:pt x="878" y="359"/>
                  <a:pt x="878" y="359"/>
                </a:cubicBezTo>
                <a:cubicBezTo>
                  <a:pt x="876" y="357"/>
                  <a:pt x="876" y="357"/>
                  <a:pt x="876" y="357"/>
                </a:cubicBezTo>
                <a:cubicBezTo>
                  <a:pt x="873" y="354"/>
                  <a:pt x="873" y="354"/>
                  <a:pt x="873" y="354"/>
                </a:cubicBezTo>
                <a:cubicBezTo>
                  <a:pt x="874" y="354"/>
                  <a:pt x="874" y="354"/>
                  <a:pt x="874" y="354"/>
                </a:cubicBezTo>
                <a:cubicBezTo>
                  <a:pt x="874" y="353"/>
                  <a:pt x="874" y="353"/>
                  <a:pt x="874" y="353"/>
                </a:cubicBezTo>
                <a:cubicBezTo>
                  <a:pt x="874" y="352"/>
                  <a:pt x="874" y="352"/>
                  <a:pt x="874" y="352"/>
                </a:cubicBezTo>
                <a:cubicBezTo>
                  <a:pt x="874" y="349"/>
                  <a:pt x="874" y="349"/>
                  <a:pt x="874" y="349"/>
                </a:cubicBezTo>
                <a:cubicBezTo>
                  <a:pt x="871" y="346"/>
                  <a:pt x="871" y="346"/>
                  <a:pt x="871" y="346"/>
                </a:cubicBezTo>
                <a:cubicBezTo>
                  <a:pt x="876" y="340"/>
                  <a:pt x="876" y="340"/>
                  <a:pt x="876" y="340"/>
                </a:cubicBezTo>
                <a:cubicBezTo>
                  <a:pt x="878" y="334"/>
                  <a:pt x="878" y="334"/>
                  <a:pt x="878" y="334"/>
                </a:cubicBezTo>
                <a:cubicBezTo>
                  <a:pt x="880" y="333"/>
                  <a:pt x="880" y="333"/>
                  <a:pt x="880" y="333"/>
                </a:cubicBezTo>
                <a:cubicBezTo>
                  <a:pt x="880" y="331"/>
                  <a:pt x="880" y="331"/>
                  <a:pt x="880" y="331"/>
                </a:cubicBezTo>
                <a:cubicBezTo>
                  <a:pt x="880" y="329"/>
                  <a:pt x="880" y="329"/>
                  <a:pt x="880" y="329"/>
                </a:cubicBezTo>
                <a:cubicBezTo>
                  <a:pt x="883" y="326"/>
                  <a:pt x="883" y="326"/>
                  <a:pt x="883" y="326"/>
                </a:cubicBezTo>
                <a:cubicBezTo>
                  <a:pt x="886" y="323"/>
                  <a:pt x="886" y="323"/>
                  <a:pt x="886" y="323"/>
                </a:cubicBezTo>
                <a:cubicBezTo>
                  <a:pt x="888" y="317"/>
                  <a:pt x="888" y="317"/>
                  <a:pt x="888" y="317"/>
                </a:cubicBezTo>
                <a:cubicBezTo>
                  <a:pt x="887" y="317"/>
                  <a:pt x="887" y="317"/>
                  <a:pt x="887" y="317"/>
                </a:cubicBezTo>
                <a:cubicBezTo>
                  <a:pt x="886" y="317"/>
                  <a:pt x="886" y="317"/>
                  <a:pt x="886" y="317"/>
                </a:cubicBezTo>
                <a:cubicBezTo>
                  <a:pt x="883" y="317"/>
                  <a:pt x="883" y="317"/>
                  <a:pt x="883" y="317"/>
                </a:cubicBezTo>
                <a:cubicBezTo>
                  <a:pt x="880" y="316"/>
                  <a:pt x="880" y="316"/>
                  <a:pt x="880" y="316"/>
                </a:cubicBezTo>
                <a:cubicBezTo>
                  <a:pt x="877" y="316"/>
                  <a:pt x="877" y="316"/>
                  <a:pt x="877" y="316"/>
                </a:cubicBezTo>
                <a:cubicBezTo>
                  <a:pt x="876" y="316"/>
                  <a:pt x="876" y="316"/>
                  <a:pt x="876" y="316"/>
                </a:cubicBezTo>
                <a:cubicBezTo>
                  <a:pt x="876" y="317"/>
                  <a:pt x="876" y="317"/>
                  <a:pt x="876" y="317"/>
                </a:cubicBezTo>
                <a:cubicBezTo>
                  <a:pt x="874" y="316"/>
                  <a:pt x="874" y="316"/>
                  <a:pt x="874" y="316"/>
                </a:cubicBezTo>
                <a:cubicBezTo>
                  <a:pt x="871" y="316"/>
                  <a:pt x="871" y="316"/>
                  <a:pt x="871" y="316"/>
                </a:cubicBezTo>
                <a:cubicBezTo>
                  <a:pt x="866" y="316"/>
                  <a:pt x="866" y="316"/>
                  <a:pt x="866" y="316"/>
                </a:cubicBezTo>
                <a:cubicBezTo>
                  <a:pt x="863" y="316"/>
                  <a:pt x="863" y="316"/>
                  <a:pt x="863" y="316"/>
                </a:cubicBezTo>
                <a:cubicBezTo>
                  <a:pt x="860" y="316"/>
                  <a:pt x="860" y="316"/>
                  <a:pt x="860" y="316"/>
                </a:cubicBezTo>
                <a:cubicBezTo>
                  <a:pt x="861" y="314"/>
                  <a:pt x="861" y="314"/>
                  <a:pt x="861" y="314"/>
                </a:cubicBezTo>
                <a:cubicBezTo>
                  <a:pt x="858" y="313"/>
                  <a:pt x="858" y="313"/>
                  <a:pt x="858" y="313"/>
                </a:cubicBezTo>
                <a:cubicBezTo>
                  <a:pt x="857" y="311"/>
                  <a:pt x="857" y="311"/>
                  <a:pt x="857" y="311"/>
                </a:cubicBezTo>
                <a:cubicBezTo>
                  <a:pt x="856" y="310"/>
                  <a:pt x="856" y="310"/>
                  <a:pt x="856" y="310"/>
                </a:cubicBezTo>
                <a:cubicBezTo>
                  <a:pt x="853" y="309"/>
                  <a:pt x="853" y="309"/>
                  <a:pt x="853" y="309"/>
                </a:cubicBezTo>
                <a:cubicBezTo>
                  <a:pt x="847" y="307"/>
                  <a:pt x="847" y="307"/>
                  <a:pt x="847" y="307"/>
                </a:cubicBezTo>
                <a:cubicBezTo>
                  <a:pt x="844" y="306"/>
                  <a:pt x="844" y="306"/>
                  <a:pt x="844" y="306"/>
                </a:cubicBezTo>
                <a:cubicBezTo>
                  <a:pt x="841" y="306"/>
                  <a:pt x="841" y="306"/>
                  <a:pt x="841" y="306"/>
                </a:cubicBezTo>
                <a:cubicBezTo>
                  <a:pt x="843" y="304"/>
                  <a:pt x="843" y="304"/>
                  <a:pt x="843" y="304"/>
                </a:cubicBezTo>
                <a:cubicBezTo>
                  <a:pt x="841" y="301"/>
                  <a:pt x="841" y="301"/>
                  <a:pt x="841" y="301"/>
                </a:cubicBezTo>
                <a:cubicBezTo>
                  <a:pt x="838" y="298"/>
                  <a:pt x="838" y="298"/>
                  <a:pt x="838" y="298"/>
                </a:cubicBezTo>
                <a:cubicBezTo>
                  <a:pt x="837" y="296"/>
                  <a:pt x="837" y="296"/>
                  <a:pt x="837" y="296"/>
                </a:cubicBezTo>
                <a:cubicBezTo>
                  <a:pt x="834" y="296"/>
                  <a:pt x="834" y="296"/>
                  <a:pt x="834" y="296"/>
                </a:cubicBezTo>
                <a:cubicBezTo>
                  <a:pt x="830" y="294"/>
                  <a:pt x="830" y="294"/>
                  <a:pt x="830" y="294"/>
                </a:cubicBezTo>
                <a:cubicBezTo>
                  <a:pt x="823" y="291"/>
                  <a:pt x="823" y="291"/>
                  <a:pt x="823" y="291"/>
                </a:cubicBezTo>
                <a:cubicBezTo>
                  <a:pt x="820" y="290"/>
                  <a:pt x="820" y="290"/>
                  <a:pt x="820" y="290"/>
                </a:cubicBezTo>
                <a:cubicBezTo>
                  <a:pt x="815" y="290"/>
                  <a:pt x="815" y="290"/>
                  <a:pt x="815" y="290"/>
                </a:cubicBezTo>
                <a:cubicBezTo>
                  <a:pt x="808" y="293"/>
                  <a:pt x="808" y="293"/>
                  <a:pt x="808" y="293"/>
                </a:cubicBezTo>
                <a:cubicBezTo>
                  <a:pt x="801" y="294"/>
                  <a:pt x="801" y="294"/>
                  <a:pt x="801" y="294"/>
                </a:cubicBezTo>
                <a:cubicBezTo>
                  <a:pt x="797" y="294"/>
                  <a:pt x="797" y="294"/>
                  <a:pt x="797" y="294"/>
                </a:cubicBezTo>
                <a:cubicBezTo>
                  <a:pt x="802" y="291"/>
                  <a:pt x="802" y="291"/>
                  <a:pt x="802" y="291"/>
                </a:cubicBezTo>
                <a:cubicBezTo>
                  <a:pt x="805" y="288"/>
                  <a:pt x="805" y="288"/>
                  <a:pt x="805" y="288"/>
                </a:cubicBezTo>
                <a:cubicBezTo>
                  <a:pt x="807" y="286"/>
                  <a:pt x="807" y="286"/>
                  <a:pt x="807" y="286"/>
                </a:cubicBezTo>
                <a:cubicBezTo>
                  <a:pt x="808" y="280"/>
                  <a:pt x="808" y="280"/>
                  <a:pt x="808" y="280"/>
                </a:cubicBezTo>
                <a:cubicBezTo>
                  <a:pt x="810" y="273"/>
                  <a:pt x="810" y="273"/>
                  <a:pt x="810" y="273"/>
                </a:cubicBezTo>
                <a:cubicBezTo>
                  <a:pt x="810" y="271"/>
                  <a:pt x="810" y="271"/>
                  <a:pt x="810" y="271"/>
                </a:cubicBezTo>
                <a:cubicBezTo>
                  <a:pt x="807" y="271"/>
                  <a:pt x="807" y="271"/>
                  <a:pt x="807" y="271"/>
                </a:cubicBezTo>
                <a:cubicBezTo>
                  <a:pt x="805" y="271"/>
                  <a:pt x="805" y="271"/>
                  <a:pt x="805" y="271"/>
                </a:cubicBezTo>
                <a:cubicBezTo>
                  <a:pt x="802" y="271"/>
                  <a:pt x="802" y="271"/>
                  <a:pt x="802" y="271"/>
                </a:cubicBezTo>
                <a:cubicBezTo>
                  <a:pt x="801" y="271"/>
                  <a:pt x="801" y="271"/>
                  <a:pt x="801" y="271"/>
                </a:cubicBezTo>
                <a:cubicBezTo>
                  <a:pt x="800" y="271"/>
                  <a:pt x="800" y="271"/>
                  <a:pt x="800" y="271"/>
                </a:cubicBezTo>
                <a:cubicBezTo>
                  <a:pt x="798" y="270"/>
                  <a:pt x="798" y="270"/>
                  <a:pt x="798" y="270"/>
                </a:cubicBezTo>
                <a:cubicBezTo>
                  <a:pt x="797" y="270"/>
                  <a:pt x="797" y="270"/>
                  <a:pt x="797" y="270"/>
                </a:cubicBezTo>
                <a:cubicBezTo>
                  <a:pt x="798" y="268"/>
                  <a:pt x="798" y="268"/>
                  <a:pt x="798" y="268"/>
                </a:cubicBezTo>
                <a:cubicBezTo>
                  <a:pt x="795" y="267"/>
                  <a:pt x="795" y="267"/>
                  <a:pt x="795" y="267"/>
                </a:cubicBezTo>
                <a:cubicBezTo>
                  <a:pt x="798" y="267"/>
                  <a:pt x="798" y="267"/>
                  <a:pt x="798" y="267"/>
                </a:cubicBezTo>
                <a:cubicBezTo>
                  <a:pt x="801" y="264"/>
                  <a:pt x="801" y="264"/>
                  <a:pt x="801" y="264"/>
                </a:cubicBezTo>
                <a:cubicBezTo>
                  <a:pt x="802" y="261"/>
                  <a:pt x="802" y="261"/>
                  <a:pt x="802" y="261"/>
                </a:cubicBezTo>
                <a:cubicBezTo>
                  <a:pt x="804" y="258"/>
                  <a:pt x="804" y="258"/>
                  <a:pt x="804" y="258"/>
                </a:cubicBezTo>
                <a:cubicBezTo>
                  <a:pt x="810" y="254"/>
                  <a:pt x="810" y="254"/>
                  <a:pt x="810" y="254"/>
                </a:cubicBezTo>
                <a:cubicBezTo>
                  <a:pt x="811" y="251"/>
                  <a:pt x="811" y="251"/>
                  <a:pt x="811" y="251"/>
                </a:cubicBezTo>
                <a:cubicBezTo>
                  <a:pt x="813" y="250"/>
                  <a:pt x="813" y="250"/>
                  <a:pt x="813" y="250"/>
                </a:cubicBezTo>
                <a:cubicBezTo>
                  <a:pt x="813" y="248"/>
                  <a:pt x="813" y="248"/>
                  <a:pt x="813" y="248"/>
                </a:cubicBezTo>
                <a:cubicBezTo>
                  <a:pt x="815" y="248"/>
                  <a:pt x="815" y="248"/>
                  <a:pt x="815" y="248"/>
                </a:cubicBezTo>
                <a:cubicBezTo>
                  <a:pt x="818" y="247"/>
                  <a:pt x="818" y="247"/>
                  <a:pt x="818" y="247"/>
                </a:cubicBezTo>
                <a:cubicBezTo>
                  <a:pt x="821" y="244"/>
                  <a:pt x="821" y="244"/>
                  <a:pt x="821" y="244"/>
                </a:cubicBezTo>
                <a:cubicBezTo>
                  <a:pt x="824" y="243"/>
                  <a:pt x="824" y="243"/>
                  <a:pt x="824" y="243"/>
                </a:cubicBezTo>
                <a:cubicBezTo>
                  <a:pt x="827" y="240"/>
                  <a:pt x="827" y="240"/>
                  <a:pt x="827" y="240"/>
                </a:cubicBezTo>
                <a:cubicBezTo>
                  <a:pt x="828" y="240"/>
                  <a:pt x="828" y="240"/>
                  <a:pt x="828" y="240"/>
                </a:cubicBezTo>
                <a:cubicBezTo>
                  <a:pt x="828" y="238"/>
                  <a:pt x="828" y="238"/>
                  <a:pt x="828" y="238"/>
                </a:cubicBezTo>
                <a:cubicBezTo>
                  <a:pt x="830" y="237"/>
                  <a:pt x="830" y="237"/>
                  <a:pt x="830" y="237"/>
                </a:cubicBezTo>
                <a:cubicBezTo>
                  <a:pt x="833" y="235"/>
                  <a:pt x="833" y="235"/>
                  <a:pt x="833" y="235"/>
                </a:cubicBezTo>
                <a:cubicBezTo>
                  <a:pt x="835" y="234"/>
                  <a:pt x="835" y="234"/>
                  <a:pt x="835" y="234"/>
                </a:cubicBezTo>
                <a:cubicBezTo>
                  <a:pt x="838" y="233"/>
                  <a:pt x="838" y="233"/>
                  <a:pt x="838" y="233"/>
                </a:cubicBezTo>
                <a:cubicBezTo>
                  <a:pt x="837" y="233"/>
                  <a:pt x="837" y="233"/>
                  <a:pt x="837" y="233"/>
                </a:cubicBezTo>
                <a:cubicBezTo>
                  <a:pt x="837" y="231"/>
                  <a:pt x="837" y="231"/>
                  <a:pt x="837" y="231"/>
                </a:cubicBezTo>
                <a:cubicBezTo>
                  <a:pt x="840" y="231"/>
                  <a:pt x="840" y="231"/>
                  <a:pt x="840" y="231"/>
                </a:cubicBezTo>
                <a:cubicBezTo>
                  <a:pt x="841" y="230"/>
                  <a:pt x="841" y="230"/>
                  <a:pt x="841" y="230"/>
                </a:cubicBezTo>
                <a:cubicBezTo>
                  <a:pt x="843" y="231"/>
                  <a:pt x="843" y="231"/>
                  <a:pt x="843" y="231"/>
                </a:cubicBezTo>
                <a:cubicBezTo>
                  <a:pt x="843" y="230"/>
                  <a:pt x="843" y="230"/>
                  <a:pt x="843" y="230"/>
                </a:cubicBezTo>
                <a:cubicBezTo>
                  <a:pt x="845" y="228"/>
                  <a:pt x="845" y="228"/>
                  <a:pt x="845" y="228"/>
                </a:cubicBezTo>
                <a:cubicBezTo>
                  <a:pt x="847" y="228"/>
                  <a:pt x="847" y="228"/>
                  <a:pt x="847" y="228"/>
                </a:cubicBezTo>
                <a:cubicBezTo>
                  <a:pt x="847" y="227"/>
                  <a:pt x="847" y="227"/>
                  <a:pt x="847" y="227"/>
                </a:cubicBezTo>
                <a:cubicBezTo>
                  <a:pt x="848" y="228"/>
                  <a:pt x="848" y="228"/>
                  <a:pt x="848" y="228"/>
                </a:cubicBezTo>
                <a:cubicBezTo>
                  <a:pt x="850" y="227"/>
                  <a:pt x="850" y="227"/>
                  <a:pt x="850" y="227"/>
                </a:cubicBezTo>
                <a:cubicBezTo>
                  <a:pt x="848" y="227"/>
                  <a:pt x="848" y="227"/>
                  <a:pt x="848" y="227"/>
                </a:cubicBezTo>
                <a:cubicBezTo>
                  <a:pt x="851" y="225"/>
                  <a:pt x="851" y="225"/>
                  <a:pt x="851" y="225"/>
                </a:cubicBezTo>
                <a:cubicBezTo>
                  <a:pt x="854" y="224"/>
                  <a:pt x="854" y="224"/>
                  <a:pt x="854" y="224"/>
                </a:cubicBezTo>
                <a:cubicBezTo>
                  <a:pt x="856" y="224"/>
                  <a:pt x="856" y="224"/>
                  <a:pt x="856" y="224"/>
                </a:cubicBezTo>
                <a:cubicBezTo>
                  <a:pt x="857" y="224"/>
                  <a:pt x="857" y="224"/>
                  <a:pt x="857" y="224"/>
                </a:cubicBezTo>
                <a:cubicBezTo>
                  <a:pt x="858" y="224"/>
                  <a:pt x="858" y="224"/>
                  <a:pt x="858" y="224"/>
                </a:cubicBezTo>
                <a:cubicBezTo>
                  <a:pt x="860" y="222"/>
                  <a:pt x="860" y="222"/>
                  <a:pt x="860" y="222"/>
                </a:cubicBezTo>
                <a:cubicBezTo>
                  <a:pt x="857" y="221"/>
                  <a:pt x="857" y="221"/>
                  <a:pt x="857" y="221"/>
                </a:cubicBezTo>
                <a:cubicBezTo>
                  <a:pt x="858" y="220"/>
                  <a:pt x="858" y="220"/>
                  <a:pt x="858" y="220"/>
                </a:cubicBezTo>
                <a:cubicBezTo>
                  <a:pt x="866" y="221"/>
                  <a:pt x="866" y="221"/>
                  <a:pt x="866" y="221"/>
                </a:cubicBezTo>
                <a:cubicBezTo>
                  <a:pt x="867" y="220"/>
                  <a:pt x="867" y="220"/>
                  <a:pt x="867" y="220"/>
                </a:cubicBezTo>
                <a:cubicBezTo>
                  <a:pt x="870" y="220"/>
                  <a:pt x="870" y="220"/>
                  <a:pt x="870" y="220"/>
                </a:cubicBezTo>
                <a:cubicBezTo>
                  <a:pt x="871" y="220"/>
                  <a:pt x="871" y="220"/>
                  <a:pt x="871" y="220"/>
                </a:cubicBezTo>
                <a:cubicBezTo>
                  <a:pt x="874" y="218"/>
                  <a:pt x="874" y="218"/>
                  <a:pt x="874" y="218"/>
                </a:cubicBezTo>
                <a:cubicBezTo>
                  <a:pt x="877" y="215"/>
                  <a:pt x="877" y="215"/>
                  <a:pt x="877" y="215"/>
                </a:cubicBezTo>
                <a:cubicBezTo>
                  <a:pt x="876" y="214"/>
                  <a:pt x="876" y="214"/>
                  <a:pt x="876" y="214"/>
                </a:cubicBezTo>
                <a:cubicBezTo>
                  <a:pt x="877" y="214"/>
                  <a:pt x="877" y="214"/>
                  <a:pt x="877" y="214"/>
                </a:cubicBezTo>
                <a:cubicBezTo>
                  <a:pt x="876" y="212"/>
                  <a:pt x="876" y="212"/>
                  <a:pt x="876" y="212"/>
                </a:cubicBezTo>
                <a:cubicBezTo>
                  <a:pt x="873" y="212"/>
                  <a:pt x="873" y="212"/>
                  <a:pt x="873" y="212"/>
                </a:cubicBezTo>
                <a:cubicBezTo>
                  <a:pt x="871" y="210"/>
                  <a:pt x="871" y="210"/>
                  <a:pt x="871" y="210"/>
                </a:cubicBezTo>
                <a:cubicBezTo>
                  <a:pt x="877" y="211"/>
                  <a:pt x="877" y="211"/>
                  <a:pt x="877" y="211"/>
                </a:cubicBezTo>
                <a:cubicBezTo>
                  <a:pt x="880" y="211"/>
                  <a:pt x="880" y="211"/>
                  <a:pt x="880" y="211"/>
                </a:cubicBezTo>
                <a:cubicBezTo>
                  <a:pt x="881" y="211"/>
                  <a:pt x="881" y="211"/>
                  <a:pt x="881" y="211"/>
                </a:cubicBezTo>
                <a:cubicBezTo>
                  <a:pt x="881" y="210"/>
                  <a:pt x="881" y="210"/>
                  <a:pt x="881" y="210"/>
                </a:cubicBezTo>
                <a:cubicBezTo>
                  <a:pt x="886" y="211"/>
                  <a:pt x="886" y="211"/>
                  <a:pt x="886" y="211"/>
                </a:cubicBezTo>
                <a:cubicBezTo>
                  <a:pt x="888" y="210"/>
                  <a:pt x="888" y="210"/>
                  <a:pt x="888" y="210"/>
                </a:cubicBezTo>
                <a:cubicBezTo>
                  <a:pt x="890" y="207"/>
                  <a:pt x="890" y="207"/>
                  <a:pt x="890" y="207"/>
                </a:cubicBezTo>
                <a:cubicBezTo>
                  <a:pt x="891" y="207"/>
                  <a:pt x="891" y="207"/>
                  <a:pt x="891" y="207"/>
                </a:cubicBezTo>
                <a:cubicBezTo>
                  <a:pt x="891" y="205"/>
                  <a:pt x="891" y="205"/>
                  <a:pt x="891" y="205"/>
                </a:cubicBezTo>
                <a:cubicBezTo>
                  <a:pt x="893" y="204"/>
                  <a:pt x="893" y="204"/>
                  <a:pt x="893" y="204"/>
                </a:cubicBezTo>
                <a:cubicBezTo>
                  <a:pt x="894" y="204"/>
                  <a:pt x="894" y="204"/>
                  <a:pt x="894" y="204"/>
                </a:cubicBezTo>
                <a:cubicBezTo>
                  <a:pt x="893" y="205"/>
                  <a:pt x="893" y="205"/>
                  <a:pt x="893" y="205"/>
                </a:cubicBezTo>
                <a:cubicBezTo>
                  <a:pt x="894" y="207"/>
                  <a:pt x="894" y="207"/>
                  <a:pt x="894" y="207"/>
                </a:cubicBezTo>
                <a:cubicBezTo>
                  <a:pt x="896" y="205"/>
                  <a:pt x="896" y="205"/>
                  <a:pt x="896" y="205"/>
                </a:cubicBezTo>
                <a:cubicBezTo>
                  <a:pt x="899" y="207"/>
                  <a:pt x="899" y="207"/>
                  <a:pt x="899" y="207"/>
                </a:cubicBezTo>
                <a:cubicBezTo>
                  <a:pt x="899" y="204"/>
                  <a:pt x="899" y="204"/>
                  <a:pt x="899" y="204"/>
                </a:cubicBezTo>
                <a:cubicBezTo>
                  <a:pt x="900" y="205"/>
                  <a:pt x="900" y="205"/>
                  <a:pt x="900" y="205"/>
                </a:cubicBezTo>
                <a:cubicBezTo>
                  <a:pt x="901" y="207"/>
                  <a:pt x="901" y="207"/>
                  <a:pt x="901" y="207"/>
                </a:cubicBezTo>
                <a:cubicBezTo>
                  <a:pt x="906" y="205"/>
                  <a:pt x="906" y="205"/>
                  <a:pt x="906" y="205"/>
                </a:cubicBezTo>
                <a:cubicBezTo>
                  <a:pt x="913" y="202"/>
                  <a:pt x="913" y="202"/>
                  <a:pt x="913" y="202"/>
                </a:cubicBezTo>
                <a:cubicBezTo>
                  <a:pt x="917" y="200"/>
                  <a:pt x="917" y="200"/>
                  <a:pt x="917" y="200"/>
                </a:cubicBezTo>
                <a:cubicBezTo>
                  <a:pt x="921" y="197"/>
                  <a:pt x="921" y="197"/>
                  <a:pt x="921" y="197"/>
                </a:cubicBezTo>
                <a:cubicBezTo>
                  <a:pt x="926" y="195"/>
                  <a:pt x="926" y="195"/>
                  <a:pt x="926" y="195"/>
                </a:cubicBezTo>
                <a:cubicBezTo>
                  <a:pt x="929" y="192"/>
                  <a:pt x="929" y="192"/>
                  <a:pt x="929" y="192"/>
                </a:cubicBezTo>
                <a:cubicBezTo>
                  <a:pt x="929" y="191"/>
                  <a:pt x="929" y="191"/>
                  <a:pt x="929" y="191"/>
                </a:cubicBezTo>
                <a:cubicBezTo>
                  <a:pt x="927" y="191"/>
                  <a:pt x="927" y="191"/>
                  <a:pt x="927" y="191"/>
                </a:cubicBezTo>
                <a:cubicBezTo>
                  <a:pt x="923" y="191"/>
                  <a:pt x="923" y="191"/>
                  <a:pt x="923" y="191"/>
                </a:cubicBezTo>
                <a:cubicBezTo>
                  <a:pt x="913" y="190"/>
                  <a:pt x="913" y="190"/>
                  <a:pt x="913" y="190"/>
                </a:cubicBezTo>
                <a:cubicBezTo>
                  <a:pt x="910" y="188"/>
                  <a:pt x="910" y="188"/>
                  <a:pt x="910" y="188"/>
                </a:cubicBezTo>
                <a:cubicBezTo>
                  <a:pt x="909" y="185"/>
                  <a:pt x="909" y="185"/>
                  <a:pt x="909" y="185"/>
                </a:cubicBezTo>
                <a:cubicBezTo>
                  <a:pt x="906" y="184"/>
                  <a:pt x="906" y="184"/>
                  <a:pt x="906" y="184"/>
                </a:cubicBezTo>
                <a:cubicBezTo>
                  <a:pt x="909" y="184"/>
                  <a:pt x="909" y="184"/>
                  <a:pt x="909" y="184"/>
                </a:cubicBezTo>
                <a:cubicBezTo>
                  <a:pt x="911" y="184"/>
                  <a:pt x="911" y="184"/>
                  <a:pt x="911" y="184"/>
                </a:cubicBezTo>
                <a:cubicBezTo>
                  <a:pt x="910" y="182"/>
                  <a:pt x="910" y="182"/>
                  <a:pt x="910" y="182"/>
                </a:cubicBezTo>
                <a:cubicBezTo>
                  <a:pt x="913" y="184"/>
                  <a:pt x="913" y="184"/>
                  <a:pt x="913" y="184"/>
                </a:cubicBezTo>
                <a:cubicBezTo>
                  <a:pt x="914" y="184"/>
                  <a:pt x="914" y="184"/>
                  <a:pt x="914" y="184"/>
                </a:cubicBezTo>
                <a:cubicBezTo>
                  <a:pt x="920" y="187"/>
                  <a:pt x="920" y="187"/>
                  <a:pt x="920" y="187"/>
                </a:cubicBezTo>
                <a:cubicBezTo>
                  <a:pt x="917" y="187"/>
                  <a:pt x="917" y="187"/>
                  <a:pt x="917" y="187"/>
                </a:cubicBezTo>
                <a:cubicBezTo>
                  <a:pt x="920" y="188"/>
                  <a:pt x="920" y="188"/>
                  <a:pt x="920" y="188"/>
                </a:cubicBezTo>
                <a:cubicBezTo>
                  <a:pt x="921" y="190"/>
                  <a:pt x="921" y="190"/>
                  <a:pt x="921" y="190"/>
                </a:cubicBezTo>
                <a:cubicBezTo>
                  <a:pt x="924" y="190"/>
                  <a:pt x="924" y="190"/>
                  <a:pt x="924" y="190"/>
                </a:cubicBezTo>
                <a:cubicBezTo>
                  <a:pt x="929" y="190"/>
                  <a:pt x="929" y="190"/>
                  <a:pt x="929" y="190"/>
                </a:cubicBezTo>
                <a:cubicBezTo>
                  <a:pt x="932" y="188"/>
                  <a:pt x="932" y="188"/>
                  <a:pt x="932" y="188"/>
                </a:cubicBezTo>
                <a:cubicBezTo>
                  <a:pt x="936" y="187"/>
                  <a:pt x="936" y="187"/>
                  <a:pt x="936" y="187"/>
                </a:cubicBezTo>
                <a:cubicBezTo>
                  <a:pt x="940" y="184"/>
                  <a:pt x="940" y="184"/>
                  <a:pt x="940" y="184"/>
                </a:cubicBezTo>
                <a:cubicBezTo>
                  <a:pt x="944" y="182"/>
                  <a:pt x="944" y="182"/>
                  <a:pt x="944" y="182"/>
                </a:cubicBezTo>
                <a:cubicBezTo>
                  <a:pt x="949" y="181"/>
                  <a:pt x="949" y="181"/>
                  <a:pt x="949" y="181"/>
                </a:cubicBezTo>
                <a:cubicBezTo>
                  <a:pt x="947" y="179"/>
                  <a:pt x="947" y="179"/>
                  <a:pt x="947" y="179"/>
                </a:cubicBezTo>
                <a:cubicBezTo>
                  <a:pt x="946" y="179"/>
                  <a:pt x="946" y="179"/>
                  <a:pt x="946" y="179"/>
                </a:cubicBezTo>
                <a:cubicBezTo>
                  <a:pt x="944" y="178"/>
                  <a:pt x="944" y="178"/>
                  <a:pt x="944" y="178"/>
                </a:cubicBezTo>
                <a:cubicBezTo>
                  <a:pt x="943" y="177"/>
                  <a:pt x="943" y="177"/>
                  <a:pt x="943" y="177"/>
                </a:cubicBezTo>
                <a:cubicBezTo>
                  <a:pt x="944" y="177"/>
                  <a:pt x="944" y="177"/>
                  <a:pt x="944" y="177"/>
                </a:cubicBezTo>
                <a:cubicBezTo>
                  <a:pt x="944" y="175"/>
                  <a:pt x="944" y="175"/>
                  <a:pt x="944" y="175"/>
                </a:cubicBezTo>
                <a:cubicBezTo>
                  <a:pt x="949" y="177"/>
                  <a:pt x="949" y="177"/>
                  <a:pt x="949" y="177"/>
                </a:cubicBezTo>
                <a:cubicBezTo>
                  <a:pt x="953" y="175"/>
                  <a:pt x="953" y="175"/>
                  <a:pt x="953" y="175"/>
                </a:cubicBezTo>
                <a:cubicBezTo>
                  <a:pt x="956" y="175"/>
                  <a:pt x="956" y="175"/>
                  <a:pt x="956" y="175"/>
                </a:cubicBezTo>
                <a:cubicBezTo>
                  <a:pt x="956" y="178"/>
                  <a:pt x="956" y="178"/>
                  <a:pt x="956" y="178"/>
                </a:cubicBezTo>
                <a:cubicBezTo>
                  <a:pt x="959" y="179"/>
                  <a:pt x="959" y="179"/>
                  <a:pt x="959" y="179"/>
                </a:cubicBezTo>
                <a:cubicBezTo>
                  <a:pt x="963" y="179"/>
                  <a:pt x="963" y="179"/>
                  <a:pt x="963" y="179"/>
                </a:cubicBezTo>
                <a:cubicBezTo>
                  <a:pt x="962" y="178"/>
                  <a:pt x="962" y="178"/>
                  <a:pt x="962" y="178"/>
                </a:cubicBezTo>
                <a:cubicBezTo>
                  <a:pt x="963" y="178"/>
                  <a:pt x="963" y="178"/>
                  <a:pt x="963" y="178"/>
                </a:cubicBezTo>
                <a:cubicBezTo>
                  <a:pt x="964" y="178"/>
                  <a:pt x="964" y="178"/>
                  <a:pt x="964" y="178"/>
                </a:cubicBezTo>
                <a:cubicBezTo>
                  <a:pt x="964" y="179"/>
                  <a:pt x="964" y="179"/>
                  <a:pt x="964" y="179"/>
                </a:cubicBezTo>
                <a:cubicBezTo>
                  <a:pt x="967" y="179"/>
                  <a:pt x="967" y="179"/>
                  <a:pt x="967" y="179"/>
                </a:cubicBezTo>
                <a:cubicBezTo>
                  <a:pt x="969" y="179"/>
                  <a:pt x="969" y="179"/>
                  <a:pt x="969" y="179"/>
                </a:cubicBezTo>
                <a:cubicBezTo>
                  <a:pt x="969" y="178"/>
                  <a:pt x="969" y="178"/>
                  <a:pt x="969" y="178"/>
                </a:cubicBezTo>
                <a:cubicBezTo>
                  <a:pt x="967" y="175"/>
                  <a:pt x="967" y="175"/>
                  <a:pt x="967" y="175"/>
                </a:cubicBezTo>
                <a:cubicBezTo>
                  <a:pt x="969" y="174"/>
                  <a:pt x="969" y="174"/>
                  <a:pt x="969" y="174"/>
                </a:cubicBezTo>
                <a:cubicBezTo>
                  <a:pt x="967" y="174"/>
                  <a:pt x="967" y="174"/>
                  <a:pt x="967" y="174"/>
                </a:cubicBezTo>
                <a:cubicBezTo>
                  <a:pt x="969" y="172"/>
                  <a:pt x="969" y="172"/>
                  <a:pt x="969" y="172"/>
                </a:cubicBezTo>
                <a:cubicBezTo>
                  <a:pt x="970" y="174"/>
                  <a:pt x="970" y="174"/>
                  <a:pt x="970" y="174"/>
                </a:cubicBezTo>
                <a:cubicBezTo>
                  <a:pt x="973" y="172"/>
                  <a:pt x="973" y="172"/>
                  <a:pt x="973" y="172"/>
                </a:cubicBezTo>
                <a:cubicBezTo>
                  <a:pt x="970" y="175"/>
                  <a:pt x="970" y="175"/>
                  <a:pt x="970" y="175"/>
                </a:cubicBezTo>
                <a:cubicBezTo>
                  <a:pt x="972" y="177"/>
                  <a:pt x="972" y="177"/>
                  <a:pt x="972" y="177"/>
                </a:cubicBezTo>
                <a:cubicBezTo>
                  <a:pt x="972" y="178"/>
                  <a:pt x="972" y="178"/>
                  <a:pt x="972" y="178"/>
                </a:cubicBezTo>
                <a:cubicBezTo>
                  <a:pt x="979" y="177"/>
                  <a:pt x="979" y="177"/>
                  <a:pt x="979" y="177"/>
                </a:cubicBezTo>
                <a:cubicBezTo>
                  <a:pt x="985" y="174"/>
                  <a:pt x="985" y="174"/>
                  <a:pt x="985" y="174"/>
                </a:cubicBezTo>
                <a:cubicBezTo>
                  <a:pt x="989" y="172"/>
                  <a:pt x="989" y="172"/>
                  <a:pt x="989" y="172"/>
                </a:cubicBezTo>
                <a:cubicBezTo>
                  <a:pt x="992" y="171"/>
                  <a:pt x="992" y="171"/>
                  <a:pt x="992" y="171"/>
                </a:cubicBezTo>
                <a:cubicBezTo>
                  <a:pt x="995" y="169"/>
                  <a:pt x="995" y="169"/>
                  <a:pt x="995" y="169"/>
                </a:cubicBezTo>
                <a:cubicBezTo>
                  <a:pt x="1000" y="168"/>
                  <a:pt x="1000" y="168"/>
                  <a:pt x="1000" y="168"/>
                </a:cubicBezTo>
                <a:cubicBezTo>
                  <a:pt x="1002" y="165"/>
                  <a:pt x="1002" y="165"/>
                  <a:pt x="1002" y="165"/>
                </a:cubicBezTo>
                <a:cubicBezTo>
                  <a:pt x="1002" y="164"/>
                  <a:pt x="1002" y="164"/>
                  <a:pt x="1002" y="164"/>
                </a:cubicBezTo>
                <a:cubicBezTo>
                  <a:pt x="999" y="159"/>
                  <a:pt x="999" y="159"/>
                  <a:pt x="999" y="159"/>
                </a:cubicBezTo>
                <a:cubicBezTo>
                  <a:pt x="1000" y="158"/>
                  <a:pt x="1000" y="158"/>
                  <a:pt x="1000" y="158"/>
                </a:cubicBezTo>
                <a:cubicBezTo>
                  <a:pt x="1002" y="157"/>
                  <a:pt x="1002" y="157"/>
                  <a:pt x="1002" y="157"/>
                </a:cubicBezTo>
                <a:cubicBezTo>
                  <a:pt x="1000" y="157"/>
                  <a:pt x="1000" y="157"/>
                  <a:pt x="1000" y="157"/>
                </a:cubicBezTo>
                <a:cubicBezTo>
                  <a:pt x="999" y="155"/>
                  <a:pt x="999" y="155"/>
                  <a:pt x="999" y="155"/>
                </a:cubicBezTo>
                <a:cubicBezTo>
                  <a:pt x="1000" y="155"/>
                  <a:pt x="1000" y="155"/>
                  <a:pt x="1000" y="155"/>
                </a:cubicBezTo>
                <a:cubicBezTo>
                  <a:pt x="999" y="154"/>
                  <a:pt x="999" y="154"/>
                  <a:pt x="999" y="154"/>
                </a:cubicBezTo>
                <a:cubicBezTo>
                  <a:pt x="1005" y="152"/>
                  <a:pt x="1005" y="152"/>
                  <a:pt x="1005" y="152"/>
                </a:cubicBezTo>
                <a:cubicBezTo>
                  <a:pt x="1005" y="154"/>
                  <a:pt x="1005" y="154"/>
                  <a:pt x="1005" y="154"/>
                </a:cubicBezTo>
                <a:cubicBezTo>
                  <a:pt x="1007" y="152"/>
                  <a:pt x="1007" y="152"/>
                  <a:pt x="1007" y="152"/>
                </a:cubicBezTo>
                <a:cubicBezTo>
                  <a:pt x="1012" y="152"/>
                  <a:pt x="1012" y="152"/>
                  <a:pt x="1012" y="152"/>
                </a:cubicBezTo>
                <a:cubicBezTo>
                  <a:pt x="1013" y="151"/>
                  <a:pt x="1013" y="151"/>
                  <a:pt x="1013" y="151"/>
                </a:cubicBezTo>
                <a:cubicBezTo>
                  <a:pt x="1015" y="149"/>
                  <a:pt x="1015" y="149"/>
                  <a:pt x="1015" y="149"/>
                </a:cubicBezTo>
                <a:cubicBezTo>
                  <a:pt x="1007" y="148"/>
                  <a:pt x="1007" y="148"/>
                  <a:pt x="1007" y="148"/>
                </a:cubicBezTo>
                <a:cubicBezTo>
                  <a:pt x="1013" y="148"/>
                  <a:pt x="1013" y="148"/>
                  <a:pt x="1013" y="148"/>
                </a:cubicBezTo>
                <a:cubicBezTo>
                  <a:pt x="1016" y="147"/>
                  <a:pt x="1016" y="147"/>
                  <a:pt x="1016" y="147"/>
                </a:cubicBezTo>
                <a:cubicBezTo>
                  <a:pt x="1018" y="145"/>
                  <a:pt x="1018" y="145"/>
                  <a:pt x="1018" y="145"/>
                </a:cubicBezTo>
                <a:cubicBezTo>
                  <a:pt x="1013" y="144"/>
                  <a:pt x="1013" y="144"/>
                  <a:pt x="1013" y="144"/>
                </a:cubicBezTo>
                <a:cubicBezTo>
                  <a:pt x="1012" y="144"/>
                  <a:pt x="1012" y="144"/>
                  <a:pt x="1012" y="144"/>
                </a:cubicBezTo>
                <a:cubicBezTo>
                  <a:pt x="1010" y="142"/>
                  <a:pt x="1010" y="142"/>
                  <a:pt x="1010" y="142"/>
                </a:cubicBezTo>
                <a:cubicBezTo>
                  <a:pt x="1012" y="142"/>
                  <a:pt x="1012" y="142"/>
                  <a:pt x="1012" y="142"/>
                </a:cubicBezTo>
                <a:cubicBezTo>
                  <a:pt x="1005" y="141"/>
                  <a:pt x="1005" y="141"/>
                  <a:pt x="1005" y="141"/>
                </a:cubicBezTo>
                <a:cubicBezTo>
                  <a:pt x="1007" y="141"/>
                  <a:pt x="1007" y="141"/>
                  <a:pt x="1007" y="141"/>
                </a:cubicBezTo>
                <a:cubicBezTo>
                  <a:pt x="1010" y="141"/>
                  <a:pt x="1010" y="141"/>
                  <a:pt x="1010" y="141"/>
                </a:cubicBezTo>
                <a:cubicBezTo>
                  <a:pt x="1012" y="139"/>
                  <a:pt x="1012" y="139"/>
                  <a:pt x="1012" y="139"/>
                </a:cubicBezTo>
                <a:cubicBezTo>
                  <a:pt x="1005" y="139"/>
                  <a:pt x="1005" y="139"/>
                  <a:pt x="1005" y="139"/>
                </a:cubicBezTo>
                <a:cubicBezTo>
                  <a:pt x="997" y="138"/>
                  <a:pt x="997" y="138"/>
                  <a:pt x="997" y="138"/>
                </a:cubicBezTo>
                <a:cubicBezTo>
                  <a:pt x="995" y="136"/>
                  <a:pt x="995" y="136"/>
                  <a:pt x="995" y="136"/>
                </a:cubicBezTo>
                <a:cubicBezTo>
                  <a:pt x="990" y="138"/>
                  <a:pt x="990" y="138"/>
                  <a:pt x="990" y="138"/>
                </a:cubicBezTo>
                <a:cubicBezTo>
                  <a:pt x="989" y="138"/>
                  <a:pt x="989" y="138"/>
                  <a:pt x="989" y="138"/>
                </a:cubicBezTo>
                <a:cubicBezTo>
                  <a:pt x="987" y="138"/>
                  <a:pt x="987" y="138"/>
                  <a:pt x="987" y="138"/>
                </a:cubicBezTo>
                <a:cubicBezTo>
                  <a:pt x="986" y="138"/>
                  <a:pt x="986" y="138"/>
                  <a:pt x="986" y="138"/>
                </a:cubicBezTo>
                <a:cubicBezTo>
                  <a:pt x="986" y="139"/>
                  <a:pt x="986" y="139"/>
                  <a:pt x="986" y="139"/>
                </a:cubicBezTo>
                <a:cubicBezTo>
                  <a:pt x="986" y="141"/>
                  <a:pt x="986" y="141"/>
                  <a:pt x="986" y="141"/>
                </a:cubicBezTo>
                <a:cubicBezTo>
                  <a:pt x="983" y="141"/>
                  <a:pt x="983" y="141"/>
                  <a:pt x="983" y="141"/>
                </a:cubicBezTo>
                <a:cubicBezTo>
                  <a:pt x="983" y="142"/>
                  <a:pt x="983" y="142"/>
                  <a:pt x="983" y="142"/>
                </a:cubicBezTo>
                <a:cubicBezTo>
                  <a:pt x="983" y="144"/>
                  <a:pt x="983" y="144"/>
                  <a:pt x="983" y="144"/>
                </a:cubicBezTo>
                <a:cubicBezTo>
                  <a:pt x="982" y="144"/>
                  <a:pt x="982" y="144"/>
                  <a:pt x="982" y="144"/>
                </a:cubicBezTo>
                <a:cubicBezTo>
                  <a:pt x="983" y="145"/>
                  <a:pt x="983" y="145"/>
                  <a:pt x="983" y="145"/>
                </a:cubicBezTo>
                <a:cubicBezTo>
                  <a:pt x="985" y="145"/>
                  <a:pt x="985" y="145"/>
                  <a:pt x="985" y="145"/>
                </a:cubicBezTo>
                <a:cubicBezTo>
                  <a:pt x="987" y="147"/>
                  <a:pt x="987" y="147"/>
                  <a:pt x="987" y="147"/>
                </a:cubicBezTo>
                <a:cubicBezTo>
                  <a:pt x="985" y="147"/>
                  <a:pt x="985" y="147"/>
                  <a:pt x="985" y="147"/>
                </a:cubicBezTo>
                <a:cubicBezTo>
                  <a:pt x="983" y="147"/>
                  <a:pt x="983" y="147"/>
                  <a:pt x="983" y="147"/>
                </a:cubicBezTo>
                <a:cubicBezTo>
                  <a:pt x="985" y="148"/>
                  <a:pt x="985" y="148"/>
                  <a:pt x="985" y="148"/>
                </a:cubicBezTo>
                <a:cubicBezTo>
                  <a:pt x="983" y="148"/>
                  <a:pt x="983" y="148"/>
                  <a:pt x="983" y="148"/>
                </a:cubicBezTo>
                <a:cubicBezTo>
                  <a:pt x="982" y="148"/>
                  <a:pt x="982" y="148"/>
                  <a:pt x="982" y="148"/>
                </a:cubicBezTo>
                <a:cubicBezTo>
                  <a:pt x="980" y="148"/>
                  <a:pt x="980" y="148"/>
                  <a:pt x="980" y="148"/>
                </a:cubicBezTo>
                <a:cubicBezTo>
                  <a:pt x="983" y="149"/>
                  <a:pt x="983" y="149"/>
                  <a:pt x="983" y="149"/>
                </a:cubicBezTo>
                <a:cubicBezTo>
                  <a:pt x="980" y="151"/>
                  <a:pt x="980" y="151"/>
                  <a:pt x="980" y="151"/>
                </a:cubicBezTo>
                <a:cubicBezTo>
                  <a:pt x="977" y="149"/>
                  <a:pt x="977" y="149"/>
                  <a:pt x="977" y="149"/>
                </a:cubicBezTo>
                <a:cubicBezTo>
                  <a:pt x="975" y="151"/>
                  <a:pt x="975" y="151"/>
                  <a:pt x="975" y="151"/>
                </a:cubicBezTo>
                <a:cubicBezTo>
                  <a:pt x="973" y="152"/>
                  <a:pt x="973" y="152"/>
                  <a:pt x="973" y="152"/>
                </a:cubicBezTo>
                <a:cubicBezTo>
                  <a:pt x="970" y="155"/>
                  <a:pt x="970" y="155"/>
                  <a:pt x="970" y="155"/>
                </a:cubicBezTo>
                <a:cubicBezTo>
                  <a:pt x="967" y="157"/>
                  <a:pt x="967" y="157"/>
                  <a:pt x="967" y="157"/>
                </a:cubicBezTo>
                <a:cubicBezTo>
                  <a:pt x="960" y="161"/>
                  <a:pt x="960" y="161"/>
                  <a:pt x="960" y="161"/>
                </a:cubicBezTo>
                <a:cubicBezTo>
                  <a:pt x="957" y="164"/>
                  <a:pt x="957" y="164"/>
                  <a:pt x="957" y="164"/>
                </a:cubicBezTo>
                <a:cubicBezTo>
                  <a:pt x="953" y="167"/>
                  <a:pt x="953" y="167"/>
                  <a:pt x="953" y="167"/>
                </a:cubicBezTo>
                <a:cubicBezTo>
                  <a:pt x="952" y="165"/>
                  <a:pt x="952" y="165"/>
                  <a:pt x="952" y="165"/>
                </a:cubicBezTo>
                <a:cubicBezTo>
                  <a:pt x="950" y="167"/>
                  <a:pt x="950" y="167"/>
                  <a:pt x="950" y="167"/>
                </a:cubicBezTo>
                <a:cubicBezTo>
                  <a:pt x="949" y="168"/>
                  <a:pt x="949" y="168"/>
                  <a:pt x="949" y="168"/>
                </a:cubicBezTo>
                <a:cubicBezTo>
                  <a:pt x="946" y="168"/>
                  <a:pt x="946" y="168"/>
                  <a:pt x="946" y="168"/>
                </a:cubicBezTo>
                <a:cubicBezTo>
                  <a:pt x="944" y="168"/>
                  <a:pt x="944" y="168"/>
                  <a:pt x="944" y="168"/>
                </a:cubicBezTo>
                <a:cubicBezTo>
                  <a:pt x="946" y="167"/>
                  <a:pt x="946" y="167"/>
                  <a:pt x="946" y="167"/>
                </a:cubicBezTo>
                <a:cubicBezTo>
                  <a:pt x="944" y="165"/>
                  <a:pt x="944" y="165"/>
                  <a:pt x="944" y="165"/>
                </a:cubicBezTo>
                <a:cubicBezTo>
                  <a:pt x="943" y="162"/>
                  <a:pt x="943" y="162"/>
                  <a:pt x="943" y="162"/>
                </a:cubicBezTo>
                <a:cubicBezTo>
                  <a:pt x="943" y="159"/>
                  <a:pt x="943" y="159"/>
                  <a:pt x="943" y="159"/>
                </a:cubicBezTo>
                <a:cubicBezTo>
                  <a:pt x="944" y="158"/>
                  <a:pt x="944" y="158"/>
                  <a:pt x="944" y="158"/>
                </a:cubicBezTo>
                <a:cubicBezTo>
                  <a:pt x="949" y="155"/>
                  <a:pt x="949" y="155"/>
                  <a:pt x="949" y="155"/>
                </a:cubicBezTo>
                <a:cubicBezTo>
                  <a:pt x="950" y="155"/>
                  <a:pt x="950" y="155"/>
                  <a:pt x="950" y="155"/>
                </a:cubicBezTo>
                <a:cubicBezTo>
                  <a:pt x="952" y="155"/>
                  <a:pt x="952" y="155"/>
                  <a:pt x="952" y="155"/>
                </a:cubicBezTo>
                <a:cubicBezTo>
                  <a:pt x="954" y="151"/>
                  <a:pt x="954" y="151"/>
                  <a:pt x="954" y="151"/>
                </a:cubicBezTo>
                <a:cubicBezTo>
                  <a:pt x="954" y="149"/>
                  <a:pt x="954" y="149"/>
                  <a:pt x="954" y="149"/>
                </a:cubicBezTo>
                <a:cubicBezTo>
                  <a:pt x="953" y="147"/>
                  <a:pt x="953" y="147"/>
                  <a:pt x="953" y="147"/>
                </a:cubicBezTo>
                <a:cubicBezTo>
                  <a:pt x="950" y="145"/>
                  <a:pt x="950" y="145"/>
                  <a:pt x="950" y="145"/>
                </a:cubicBezTo>
                <a:cubicBezTo>
                  <a:pt x="949" y="144"/>
                  <a:pt x="949" y="144"/>
                  <a:pt x="949" y="144"/>
                </a:cubicBezTo>
                <a:cubicBezTo>
                  <a:pt x="947" y="145"/>
                  <a:pt x="947" y="145"/>
                  <a:pt x="947" y="145"/>
                </a:cubicBezTo>
                <a:cubicBezTo>
                  <a:pt x="943" y="147"/>
                  <a:pt x="943" y="147"/>
                  <a:pt x="943" y="147"/>
                </a:cubicBezTo>
                <a:cubicBezTo>
                  <a:pt x="942" y="148"/>
                  <a:pt x="942" y="148"/>
                  <a:pt x="942" y="148"/>
                </a:cubicBezTo>
                <a:cubicBezTo>
                  <a:pt x="940" y="149"/>
                  <a:pt x="940" y="149"/>
                  <a:pt x="940" y="149"/>
                </a:cubicBezTo>
                <a:cubicBezTo>
                  <a:pt x="939" y="151"/>
                  <a:pt x="939" y="151"/>
                  <a:pt x="939" y="151"/>
                </a:cubicBezTo>
                <a:cubicBezTo>
                  <a:pt x="936" y="151"/>
                  <a:pt x="936" y="151"/>
                  <a:pt x="936" y="151"/>
                </a:cubicBezTo>
                <a:cubicBezTo>
                  <a:pt x="936" y="152"/>
                  <a:pt x="936" y="152"/>
                  <a:pt x="936" y="152"/>
                </a:cubicBezTo>
                <a:cubicBezTo>
                  <a:pt x="936" y="154"/>
                  <a:pt x="936" y="154"/>
                  <a:pt x="936" y="154"/>
                </a:cubicBezTo>
                <a:cubicBezTo>
                  <a:pt x="934" y="154"/>
                  <a:pt x="934" y="154"/>
                  <a:pt x="934" y="154"/>
                </a:cubicBezTo>
                <a:cubicBezTo>
                  <a:pt x="930" y="157"/>
                  <a:pt x="930" y="157"/>
                  <a:pt x="930" y="157"/>
                </a:cubicBezTo>
                <a:cubicBezTo>
                  <a:pt x="930" y="155"/>
                  <a:pt x="930" y="155"/>
                  <a:pt x="930" y="155"/>
                </a:cubicBezTo>
                <a:cubicBezTo>
                  <a:pt x="929" y="155"/>
                  <a:pt x="929" y="155"/>
                  <a:pt x="929" y="155"/>
                </a:cubicBezTo>
                <a:cubicBezTo>
                  <a:pt x="930" y="154"/>
                  <a:pt x="930" y="154"/>
                  <a:pt x="930" y="154"/>
                </a:cubicBezTo>
                <a:cubicBezTo>
                  <a:pt x="929" y="154"/>
                  <a:pt x="929" y="154"/>
                  <a:pt x="929" y="154"/>
                </a:cubicBezTo>
                <a:cubicBezTo>
                  <a:pt x="932" y="152"/>
                  <a:pt x="932" y="152"/>
                  <a:pt x="932" y="152"/>
                </a:cubicBezTo>
                <a:cubicBezTo>
                  <a:pt x="933" y="151"/>
                  <a:pt x="933" y="151"/>
                  <a:pt x="933" y="151"/>
                </a:cubicBezTo>
                <a:cubicBezTo>
                  <a:pt x="933" y="149"/>
                  <a:pt x="933" y="149"/>
                  <a:pt x="933" y="149"/>
                </a:cubicBezTo>
                <a:cubicBezTo>
                  <a:pt x="934" y="148"/>
                  <a:pt x="934" y="148"/>
                  <a:pt x="934" y="148"/>
                </a:cubicBezTo>
                <a:cubicBezTo>
                  <a:pt x="934" y="147"/>
                  <a:pt x="934" y="147"/>
                  <a:pt x="934" y="147"/>
                </a:cubicBezTo>
                <a:cubicBezTo>
                  <a:pt x="932" y="144"/>
                  <a:pt x="932" y="144"/>
                  <a:pt x="932" y="144"/>
                </a:cubicBezTo>
                <a:cubicBezTo>
                  <a:pt x="933" y="144"/>
                  <a:pt x="933" y="144"/>
                  <a:pt x="933" y="144"/>
                </a:cubicBezTo>
                <a:cubicBezTo>
                  <a:pt x="934" y="144"/>
                  <a:pt x="934" y="144"/>
                  <a:pt x="934" y="144"/>
                </a:cubicBezTo>
                <a:cubicBezTo>
                  <a:pt x="936" y="144"/>
                  <a:pt x="936" y="144"/>
                  <a:pt x="936" y="144"/>
                </a:cubicBezTo>
                <a:cubicBezTo>
                  <a:pt x="939" y="142"/>
                  <a:pt x="939" y="142"/>
                  <a:pt x="939" y="142"/>
                </a:cubicBezTo>
                <a:cubicBezTo>
                  <a:pt x="942" y="142"/>
                  <a:pt x="942" y="142"/>
                  <a:pt x="942" y="142"/>
                </a:cubicBezTo>
                <a:cubicBezTo>
                  <a:pt x="939" y="141"/>
                  <a:pt x="939" y="141"/>
                  <a:pt x="939" y="141"/>
                </a:cubicBezTo>
                <a:cubicBezTo>
                  <a:pt x="937" y="141"/>
                  <a:pt x="937" y="141"/>
                  <a:pt x="937" y="141"/>
                </a:cubicBezTo>
                <a:cubicBezTo>
                  <a:pt x="932" y="141"/>
                  <a:pt x="932" y="141"/>
                  <a:pt x="932" y="141"/>
                </a:cubicBezTo>
                <a:cubicBezTo>
                  <a:pt x="936" y="139"/>
                  <a:pt x="936" y="139"/>
                  <a:pt x="936" y="139"/>
                </a:cubicBezTo>
                <a:cubicBezTo>
                  <a:pt x="933" y="139"/>
                  <a:pt x="933" y="139"/>
                  <a:pt x="933" y="139"/>
                </a:cubicBezTo>
                <a:cubicBezTo>
                  <a:pt x="932" y="139"/>
                  <a:pt x="932" y="139"/>
                  <a:pt x="932" y="139"/>
                </a:cubicBezTo>
                <a:cubicBezTo>
                  <a:pt x="930" y="141"/>
                  <a:pt x="930" y="141"/>
                  <a:pt x="930" y="141"/>
                </a:cubicBezTo>
                <a:cubicBezTo>
                  <a:pt x="929" y="141"/>
                  <a:pt x="929" y="141"/>
                  <a:pt x="929" y="141"/>
                </a:cubicBezTo>
                <a:cubicBezTo>
                  <a:pt x="926" y="139"/>
                  <a:pt x="926" y="139"/>
                  <a:pt x="926" y="139"/>
                </a:cubicBezTo>
                <a:cubicBezTo>
                  <a:pt x="924" y="139"/>
                  <a:pt x="924" y="139"/>
                  <a:pt x="924" y="139"/>
                </a:cubicBezTo>
                <a:cubicBezTo>
                  <a:pt x="921" y="139"/>
                  <a:pt x="921" y="139"/>
                  <a:pt x="921" y="139"/>
                </a:cubicBezTo>
                <a:cubicBezTo>
                  <a:pt x="927" y="136"/>
                  <a:pt x="927" y="136"/>
                  <a:pt x="927" y="136"/>
                </a:cubicBezTo>
                <a:cubicBezTo>
                  <a:pt x="933" y="135"/>
                  <a:pt x="933" y="135"/>
                  <a:pt x="933" y="135"/>
                </a:cubicBezTo>
                <a:cubicBezTo>
                  <a:pt x="930" y="135"/>
                  <a:pt x="930" y="135"/>
                  <a:pt x="930" y="135"/>
                </a:cubicBezTo>
                <a:cubicBezTo>
                  <a:pt x="929" y="135"/>
                  <a:pt x="929" y="135"/>
                  <a:pt x="929" y="135"/>
                </a:cubicBezTo>
                <a:cubicBezTo>
                  <a:pt x="932" y="134"/>
                  <a:pt x="932" y="134"/>
                  <a:pt x="932" y="134"/>
                </a:cubicBezTo>
                <a:cubicBezTo>
                  <a:pt x="933" y="134"/>
                  <a:pt x="933" y="134"/>
                  <a:pt x="933" y="134"/>
                </a:cubicBezTo>
                <a:cubicBezTo>
                  <a:pt x="939" y="134"/>
                  <a:pt x="939" y="134"/>
                  <a:pt x="939" y="134"/>
                </a:cubicBezTo>
                <a:cubicBezTo>
                  <a:pt x="937" y="132"/>
                  <a:pt x="937" y="132"/>
                  <a:pt x="937" y="132"/>
                </a:cubicBezTo>
                <a:cubicBezTo>
                  <a:pt x="934" y="132"/>
                  <a:pt x="934" y="132"/>
                  <a:pt x="934" y="132"/>
                </a:cubicBezTo>
                <a:cubicBezTo>
                  <a:pt x="936" y="131"/>
                  <a:pt x="936" y="131"/>
                  <a:pt x="936" y="131"/>
                </a:cubicBezTo>
                <a:cubicBezTo>
                  <a:pt x="936" y="129"/>
                  <a:pt x="936" y="129"/>
                  <a:pt x="936" y="129"/>
                </a:cubicBezTo>
                <a:cubicBezTo>
                  <a:pt x="936" y="128"/>
                  <a:pt x="936" y="128"/>
                  <a:pt x="936" y="128"/>
                </a:cubicBezTo>
                <a:cubicBezTo>
                  <a:pt x="934" y="128"/>
                  <a:pt x="934" y="128"/>
                  <a:pt x="934" y="128"/>
                </a:cubicBezTo>
                <a:cubicBezTo>
                  <a:pt x="934" y="126"/>
                  <a:pt x="934" y="126"/>
                  <a:pt x="934" y="126"/>
                </a:cubicBezTo>
                <a:cubicBezTo>
                  <a:pt x="933" y="126"/>
                  <a:pt x="933" y="126"/>
                  <a:pt x="933" y="126"/>
                </a:cubicBezTo>
                <a:cubicBezTo>
                  <a:pt x="936" y="125"/>
                  <a:pt x="936" y="125"/>
                  <a:pt x="936" y="125"/>
                </a:cubicBezTo>
                <a:cubicBezTo>
                  <a:pt x="937" y="122"/>
                  <a:pt x="937" y="122"/>
                  <a:pt x="937" y="122"/>
                </a:cubicBezTo>
                <a:cubicBezTo>
                  <a:pt x="939" y="121"/>
                  <a:pt x="939" y="121"/>
                  <a:pt x="939" y="121"/>
                </a:cubicBezTo>
                <a:cubicBezTo>
                  <a:pt x="937" y="119"/>
                  <a:pt x="937" y="119"/>
                  <a:pt x="937" y="119"/>
                </a:cubicBezTo>
                <a:cubicBezTo>
                  <a:pt x="936" y="118"/>
                  <a:pt x="936" y="118"/>
                  <a:pt x="936" y="118"/>
                </a:cubicBezTo>
                <a:cubicBezTo>
                  <a:pt x="936" y="116"/>
                  <a:pt x="936" y="116"/>
                  <a:pt x="936" y="116"/>
                </a:cubicBezTo>
                <a:cubicBezTo>
                  <a:pt x="933" y="116"/>
                  <a:pt x="933" y="116"/>
                  <a:pt x="933" y="116"/>
                </a:cubicBezTo>
                <a:cubicBezTo>
                  <a:pt x="930" y="116"/>
                  <a:pt x="930" y="116"/>
                  <a:pt x="930" y="116"/>
                </a:cubicBezTo>
                <a:cubicBezTo>
                  <a:pt x="932" y="115"/>
                  <a:pt x="932" y="115"/>
                  <a:pt x="932" y="115"/>
                </a:cubicBezTo>
                <a:cubicBezTo>
                  <a:pt x="930" y="115"/>
                  <a:pt x="930" y="115"/>
                  <a:pt x="930" y="115"/>
                </a:cubicBezTo>
                <a:cubicBezTo>
                  <a:pt x="933" y="114"/>
                  <a:pt x="933" y="114"/>
                  <a:pt x="933" y="114"/>
                </a:cubicBezTo>
                <a:cubicBezTo>
                  <a:pt x="936" y="114"/>
                  <a:pt x="936" y="114"/>
                  <a:pt x="936" y="114"/>
                </a:cubicBezTo>
                <a:cubicBezTo>
                  <a:pt x="936" y="112"/>
                  <a:pt x="936" y="112"/>
                  <a:pt x="936" y="112"/>
                </a:cubicBezTo>
                <a:cubicBezTo>
                  <a:pt x="946" y="109"/>
                  <a:pt x="946" y="109"/>
                  <a:pt x="946" y="109"/>
                </a:cubicBezTo>
                <a:cubicBezTo>
                  <a:pt x="947" y="108"/>
                  <a:pt x="947" y="108"/>
                  <a:pt x="947" y="108"/>
                </a:cubicBezTo>
                <a:cubicBezTo>
                  <a:pt x="947" y="106"/>
                  <a:pt x="947" y="106"/>
                  <a:pt x="947" y="106"/>
                </a:cubicBezTo>
                <a:cubicBezTo>
                  <a:pt x="943" y="105"/>
                  <a:pt x="943" y="105"/>
                  <a:pt x="943" y="105"/>
                </a:cubicBezTo>
                <a:cubicBezTo>
                  <a:pt x="947" y="104"/>
                  <a:pt x="947" y="104"/>
                  <a:pt x="947" y="104"/>
                </a:cubicBezTo>
                <a:cubicBezTo>
                  <a:pt x="952" y="105"/>
                  <a:pt x="952" y="105"/>
                  <a:pt x="952" y="105"/>
                </a:cubicBezTo>
                <a:cubicBezTo>
                  <a:pt x="960" y="105"/>
                  <a:pt x="960" y="105"/>
                  <a:pt x="960" y="105"/>
                </a:cubicBezTo>
                <a:cubicBezTo>
                  <a:pt x="963" y="105"/>
                  <a:pt x="963" y="105"/>
                  <a:pt x="963" y="105"/>
                </a:cubicBezTo>
                <a:cubicBezTo>
                  <a:pt x="966" y="104"/>
                  <a:pt x="966" y="104"/>
                  <a:pt x="966" y="104"/>
                </a:cubicBezTo>
                <a:cubicBezTo>
                  <a:pt x="970" y="101"/>
                  <a:pt x="970" y="101"/>
                  <a:pt x="970" y="101"/>
                </a:cubicBezTo>
                <a:cubicBezTo>
                  <a:pt x="972" y="101"/>
                  <a:pt x="972" y="101"/>
                  <a:pt x="972" y="101"/>
                </a:cubicBezTo>
                <a:cubicBezTo>
                  <a:pt x="972" y="99"/>
                  <a:pt x="972" y="99"/>
                  <a:pt x="972" y="99"/>
                </a:cubicBezTo>
                <a:cubicBezTo>
                  <a:pt x="976" y="98"/>
                  <a:pt x="976" y="98"/>
                  <a:pt x="976" y="98"/>
                </a:cubicBezTo>
                <a:cubicBezTo>
                  <a:pt x="980" y="96"/>
                  <a:pt x="980" y="96"/>
                  <a:pt x="980" y="96"/>
                </a:cubicBezTo>
                <a:cubicBezTo>
                  <a:pt x="983" y="95"/>
                  <a:pt x="983" y="95"/>
                  <a:pt x="983" y="95"/>
                </a:cubicBezTo>
                <a:cubicBezTo>
                  <a:pt x="985" y="93"/>
                  <a:pt x="985" y="93"/>
                  <a:pt x="985" y="93"/>
                </a:cubicBezTo>
                <a:cubicBezTo>
                  <a:pt x="987" y="92"/>
                  <a:pt x="987" y="92"/>
                  <a:pt x="987" y="92"/>
                </a:cubicBezTo>
                <a:cubicBezTo>
                  <a:pt x="990" y="92"/>
                  <a:pt x="990" y="92"/>
                  <a:pt x="990" y="92"/>
                </a:cubicBezTo>
                <a:cubicBezTo>
                  <a:pt x="985" y="91"/>
                  <a:pt x="985" y="91"/>
                  <a:pt x="985" y="91"/>
                </a:cubicBezTo>
                <a:cubicBezTo>
                  <a:pt x="977" y="91"/>
                  <a:pt x="977" y="91"/>
                  <a:pt x="977" y="91"/>
                </a:cubicBezTo>
                <a:cubicBezTo>
                  <a:pt x="976" y="92"/>
                  <a:pt x="976" y="92"/>
                  <a:pt x="976" y="92"/>
                </a:cubicBezTo>
                <a:cubicBezTo>
                  <a:pt x="973" y="91"/>
                  <a:pt x="973" y="91"/>
                  <a:pt x="973" y="91"/>
                </a:cubicBezTo>
                <a:cubicBezTo>
                  <a:pt x="970" y="89"/>
                  <a:pt x="970" y="89"/>
                  <a:pt x="970" y="89"/>
                </a:cubicBezTo>
                <a:cubicBezTo>
                  <a:pt x="964" y="89"/>
                  <a:pt x="964" y="89"/>
                  <a:pt x="964" y="89"/>
                </a:cubicBezTo>
                <a:cubicBezTo>
                  <a:pt x="959" y="89"/>
                  <a:pt x="959" y="89"/>
                  <a:pt x="959" y="89"/>
                </a:cubicBezTo>
                <a:cubicBezTo>
                  <a:pt x="953" y="91"/>
                  <a:pt x="953" y="91"/>
                  <a:pt x="953" y="91"/>
                </a:cubicBezTo>
                <a:cubicBezTo>
                  <a:pt x="950" y="91"/>
                  <a:pt x="950" y="91"/>
                  <a:pt x="950" y="91"/>
                </a:cubicBezTo>
                <a:cubicBezTo>
                  <a:pt x="949" y="92"/>
                  <a:pt x="949" y="92"/>
                  <a:pt x="949" y="92"/>
                </a:cubicBezTo>
                <a:cubicBezTo>
                  <a:pt x="950" y="92"/>
                  <a:pt x="950" y="92"/>
                  <a:pt x="950" y="92"/>
                </a:cubicBezTo>
                <a:cubicBezTo>
                  <a:pt x="949" y="93"/>
                  <a:pt x="949" y="93"/>
                  <a:pt x="949" y="93"/>
                </a:cubicBezTo>
                <a:cubicBezTo>
                  <a:pt x="950" y="95"/>
                  <a:pt x="950" y="95"/>
                  <a:pt x="950" y="95"/>
                </a:cubicBezTo>
                <a:cubicBezTo>
                  <a:pt x="949" y="95"/>
                  <a:pt x="949" y="95"/>
                  <a:pt x="949" y="95"/>
                </a:cubicBezTo>
                <a:cubicBezTo>
                  <a:pt x="947" y="93"/>
                  <a:pt x="947" y="93"/>
                  <a:pt x="947" y="93"/>
                </a:cubicBezTo>
                <a:cubicBezTo>
                  <a:pt x="944" y="93"/>
                  <a:pt x="944" y="93"/>
                  <a:pt x="944" y="93"/>
                </a:cubicBezTo>
                <a:cubicBezTo>
                  <a:pt x="943" y="93"/>
                  <a:pt x="943" y="93"/>
                  <a:pt x="943" y="93"/>
                </a:cubicBezTo>
                <a:cubicBezTo>
                  <a:pt x="940" y="98"/>
                  <a:pt x="940" y="98"/>
                  <a:pt x="940" y="98"/>
                </a:cubicBezTo>
                <a:cubicBezTo>
                  <a:pt x="937" y="101"/>
                  <a:pt x="937" y="101"/>
                  <a:pt x="937" y="101"/>
                </a:cubicBezTo>
                <a:cubicBezTo>
                  <a:pt x="934" y="102"/>
                  <a:pt x="934" y="102"/>
                  <a:pt x="934" y="102"/>
                </a:cubicBezTo>
                <a:cubicBezTo>
                  <a:pt x="933" y="104"/>
                  <a:pt x="933" y="104"/>
                  <a:pt x="933" y="104"/>
                </a:cubicBezTo>
                <a:cubicBezTo>
                  <a:pt x="933" y="105"/>
                  <a:pt x="933" y="105"/>
                  <a:pt x="933" y="105"/>
                </a:cubicBezTo>
                <a:cubicBezTo>
                  <a:pt x="933" y="106"/>
                  <a:pt x="933" y="106"/>
                  <a:pt x="933" y="106"/>
                </a:cubicBezTo>
                <a:cubicBezTo>
                  <a:pt x="932" y="108"/>
                  <a:pt x="932" y="108"/>
                  <a:pt x="932" y="108"/>
                </a:cubicBezTo>
                <a:cubicBezTo>
                  <a:pt x="929" y="111"/>
                  <a:pt x="929" y="111"/>
                  <a:pt x="929" y="111"/>
                </a:cubicBezTo>
                <a:cubicBezTo>
                  <a:pt x="932" y="111"/>
                  <a:pt x="932" y="111"/>
                  <a:pt x="932" y="111"/>
                </a:cubicBezTo>
                <a:cubicBezTo>
                  <a:pt x="927" y="112"/>
                  <a:pt x="927" y="112"/>
                  <a:pt x="927" y="112"/>
                </a:cubicBezTo>
                <a:cubicBezTo>
                  <a:pt x="930" y="114"/>
                  <a:pt x="930" y="114"/>
                  <a:pt x="930" y="114"/>
                </a:cubicBezTo>
                <a:cubicBezTo>
                  <a:pt x="929" y="114"/>
                  <a:pt x="929" y="114"/>
                  <a:pt x="929" y="114"/>
                </a:cubicBezTo>
                <a:cubicBezTo>
                  <a:pt x="926" y="114"/>
                  <a:pt x="926" y="114"/>
                  <a:pt x="926" y="114"/>
                </a:cubicBezTo>
                <a:cubicBezTo>
                  <a:pt x="927" y="115"/>
                  <a:pt x="927" y="115"/>
                  <a:pt x="927" y="115"/>
                </a:cubicBezTo>
                <a:cubicBezTo>
                  <a:pt x="926" y="115"/>
                  <a:pt x="926" y="115"/>
                  <a:pt x="926" y="115"/>
                </a:cubicBezTo>
                <a:cubicBezTo>
                  <a:pt x="923" y="116"/>
                  <a:pt x="923" y="116"/>
                  <a:pt x="923" y="116"/>
                </a:cubicBezTo>
                <a:cubicBezTo>
                  <a:pt x="919" y="116"/>
                  <a:pt x="919" y="116"/>
                  <a:pt x="919" y="116"/>
                </a:cubicBezTo>
                <a:cubicBezTo>
                  <a:pt x="916" y="118"/>
                  <a:pt x="916" y="118"/>
                  <a:pt x="916" y="118"/>
                </a:cubicBezTo>
                <a:cubicBezTo>
                  <a:pt x="917" y="118"/>
                  <a:pt x="917" y="118"/>
                  <a:pt x="917" y="118"/>
                </a:cubicBezTo>
                <a:cubicBezTo>
                  <a:pt x="920" y="118"/>
                  <a:pt x="920" y="118"/>
                  <a:pt x="920" y="118"/>
                </a:cubicBezTo>
                <a:cubicBezTo>
                  <a:pt x="917" y="119"/>
                  <a:pt x="917" y="119"/>
                  <a:pt x="917" y="119"/>
                </a:cubicBezTo>
                <a:cubicBezTo>
                  <a:pt x="916" y="121"/>
                  <a:pt x="916" y="121"/>
                  <a:pt x="916" y="121"/>
                </a:cubicBezTo>
                <a:cubicBezTo>
                  <a:pt x="914" y="121"/>
                  <a:pt x="914" y="121"/>
                  <a:pt x="914" y="121"/>
                </a:cubicBezTo>
                <a:cubicBezTo>
                  <a:pt x="913" y="119"/>
                  <a:pt x="913" y="119"/>
                  <a:pt x="913" y="119"/>
                </a:cubicBezTo>
                <a:cubicBezTo>
                  <a:pt x="909" y="121"/>
                  <a:pt x="909" y="121"/>
                  <a:pt x="909" y="121"/>
                </a:cubicBezTo>
                <a:cubicBezTo>
                  <a:pt x="907" y="122"/>
                  <a:pt x="907" y="122"/>
                  <a:pt x="907" y="122"/>
                </a:cubicBezTo>
                <a:cubicBezTo>
                  <a:pt x="904" y="125"/>
                  <a:pt x="904" y="125"/>
                  <a:pt x="904" y="125"/>
                </a:cubicBezTo>
                <a:cubicBezTo>
                  <a:pt x="903" y="125"/>
                  <a:pt x="903" y="125"/>
                  <a:pt x="903" y="125"/>
                </a:cubicBezTo>
                <a:cubicBezTo>
                  <a:pt x="901" y="126"/>
                  <a:pt x="901" y="126"/>
                  <a:pt x="901" y="126"/>
                </a:cubicBezTo>
                <a:cubicBezTo>
                  <a:pt x="903" y="128"/>
                  <a:pt x="903" y="128"/>
                  <a:pt x="903" y="128"/>
                </a:cubicBezTo>
                <a:cubicBezTo>
                  <a:pt x="904" y="128"/>
                  <a:pt x="904" y="128"/>
                  <a:pt x="904" y="128"/>
                </a:cubicBezTo>
                <a:cubicBezTo>
                  <a:pt x="906" y="129"/>
                  <a:pt x="906" y="129"/>
                  <a:pt x="906" y="129"/>
                </a:cubicBezTo>
                <a:cubicBezTo>
                  <a:pt x="901" y="129"/>
                  <a:pt x="901" y="129"/>
                  <a:pt x="901" y="129"/>
                </a:cubicBezTo>
                <a:cubicBezTo>
                  <a:pt x="897" y="132"/>
                  <a:pt x="897" y="132"/>
                  <a:pt x="897" y="132"/>
                </a:cubicBezTo>
                <a:cubicBezTo>
                  <a:pt x="894" y="134"/>
                  <a:pt x="894" y="134"/>
                  <a:pt x="894" y="134"/>
                </a:cubicBezTo>
                <a:cubicBezTo>
                  <a:pt x="894" y="135"/>
                  <a:pt x="894" y="135"/>
                  <a:pt x="894" y="135"/>
                </a:cubicBezTo>
                <a:cubicBezTo>
                  <a:pt x="896" y="136"/>
                  <a:pt x="896" y="136"/>
                  <a:pt x="896" y="136"/>
                </a:cubicBezTo>
                <a:cubicBezTo>
                  <a:pt x="894" y="136"/>
                  <a:pt x="894" y="136"/>
                  <a:pt x="894" y="136"/>
                </a:cubicBezTo>
                <a:cubicBezTo>
                  <a:pt x="897" y="138"/>
                  <a:pt x="897" y="138"/>
                  <a:pt x="897" y="138"/>
                </a:cubicBezTo>
                <a:cubicBezTo>
                  <a:pt x="899" y="138"/>
                  <a:pt x="899" y="138"/>
                  <a:pt x="899" y="138"/>
                </a:cubicBezTo>
                <a:cubicBezTo>
                  <a:pt x="900" y="139"/>
                  <a:pt x="900" y="139"/>
                  <a:pt x="900" y="139"/>
                </a:cubicBezTo>
                <a:cubicBezTo>
                  <a:pt x="903" y="141"/>
                  <a:pt x="903" y="141"/>
                  <a:pt x="903" y="141"/>
                </a:cubicBezTo>
                <a:cubicBezTo>
                  <a:pt x="904" y="141"/>
                  <a:pt x="904" y="141"/>
                  <a:pt x="904" y="141"/>
                </a:cubicBezTo>
                <a:cubicBezTo>
                  <a:pt x="906" y="139"/>
                  <a:pt x="906" y="139"/>
                  <a:pt x="906" y="139"/>
                </a:cubicBezTo>
                <a:cubicBezTo>
                  <a:pt x="906" y="141"/>
                  <a:pt x="906" y="141"/>
                  <a:pt x="906" y="141"/>
                </a:cubicBezTo>
                <a:cubicBezTo>
                  <a:pt x="909" y="142"/>
                  <a:pt x="909" y="142"/>
                  <a:pt x="909" y="142"/>
                </a:cubicBezTo>
                <a:cubicBezTo>
                  <a:pt x="906" y="144"/>
                  <a:pt x="906" y="144"/>
                  <a:pt x="906" y="144"/>
                </a:cubicBezTo>
                <a:cubicBezTo>
                  <a:pt x="904" y="145"/>
                  <a:pt x="904" y="145"/>
                  <a:pt x="904" y="145"/>
                </a:cubicBezTo>
                <a:cubicBezTo>
                  <a:pt x="906" y="145"/>
                  <a:pt x="906" y="145"/>
                  <a:pt x="906" y="145"/>
                </a:cubicBezTo>
                <a:cubicBezTo>
                  <a:pt x="903" y="147"/>
                  <a:pt x="903" y="147"/>
                  <a:pt x="903" y="147"/>
                </a:cubicBezTo>
                <a:cubicBezTo>
                  <a:pt x="900" y="147"/>
                  <a:pt x="900" y="147"/>
                  <a:pt x="900" y="147"/>
                </a:cubicBezTo>
                <a:cubicBezTo>
                  <a:pt x="899" y="148"/>
                  <a:pt x="899" y="148"/>
                  <a:pt x="899" y="148"/>
                </a:cubicBezTo>
                <a:cubicBezTo>
                  <a:pt x="897" y="149"/>
                  <a:pt x="897" y="149"/>
                  <a:pt x="897" y="149"/>
                </a:cubicBezTo>
                <a:cubicBezTo>
                  <a:pt x="899" y="149"/>
                  <a:pt x="899" y="149"/>
                  <a:pt x="899" y="149"/>
                </a:cubicBezTo>
                <a:cubicBezTo>
                  <a:pt x="901" y="149"/>
                  <a:pt x="901" y="149"/>
                  <a:pt x="901" y="149"/>
                </a:cubicBezTo>
                <a:cubicBezTo>
                  <a:pt x="903" y="149"/>
                  <a:pt x="903" y="149"/>
                  <a:pt x="903" y="149"/>
                </a:cubicBezTo>
                <a:cubicBezTo>
                  <a:pt x="904" y="147"/>
                  <a:pt x="904" y="147"/>
                  <a:pt x="904" y="147"/>
                </a:cubicBezTo>
                <a:cubicBezTo>
                  <a:pt x="906" y="147"/>
                  <a:pt x="906" y="147"/>
                  <a:pt x="906" y="147"/>
                </a:cubicBezTo>
                <a:cubicBezTo>
                  <a:pt x="907" y="147"/>
                  <a:pt x="907" y="147"/>
                  <a:pt x="907" y="147"/>
                </a:cubicBezTo>
                <a:cubicBezTo>
                  <a:pt x="907" y="148"/>
                  <a:pt x="907" y="148"/>
                  <a:pt x="907" y="148"/>
                </a:cubicBezTo>
                <a:cubicBezTo>
                  <a:pt x="906" y="149"/>
                  <a:pt x="906" y="149"/>
                  <a:pt x="906" y="149"/>
                </a:cubicBezTo>
                <a:cubicBezTo>
                  <a:pt x="903" y="151"/>
                  <a:pt x="903" y="151"/>
                  <a:pt x="903" y="151"/>
                </a:cubicBezTo>
                <a:cubicBezTo>
                  <a:pt x="906" y="151"/>
                  <a:pt x="906" y="151"/>
                  <a:pt x="906" y="151"/>
                </a:cubicBezTo>
                <a:cubicBezTo>
                  <a:pt x="900" y="154"/>
                  <a:pt x="900" y="154"/>
                  <a:pt x="900" y="154"/>
                </a:cubicBezTo>
                <a:cubicBezTo>
                  <a:pt x="894" y="155"/>
                  <a:pt x="894" y="155"/>
                  <a:pt x="894" y="155"/>
                </a:cubicBezTo>
                <a:cubicBezTo>
                  <a:pt x="888" y="158"/>
                  <a:pt x="888" y="158"/>
                  <a:pt x="888" y="158"/>
                </a:cubicBezTo>
                <a:cubicBezTo>
                  <a:pt x="883" y="158"/>
                  <a:pt x="883" y="158"/>
                  <a:pt x="883" y="158"/>
                </a:cubicBezTo>
                <a:cubicBezTo>
                  <a:pt x="880" y="159"/>
                  <a:pt x="880" y="159"/>
                  <a:pt x="880" y="159"/>
                </a:cubicBezTo>
                <a:cubicBezTo>
                  <a:pt x="877" y="162"/>
                  <a:pt x="877" y="162"/>
                  <a:pt x="877" y="162"/>
                </a:cubicBezTo>
                <a:cubicBezTo>
                  <a:pt x="877" y="164"/>
                  <a:pt x="877" y="164"/>
                  <a:pt x="877" y="164"/>
                </a:cubicBezTo>
                <a:cubicBezTo>
                  <a:pt x="877" y="165"/>
                  <a:pt x="877" y="165"/>
                  <a:pt x="877" y="165"/>
                </a:cubicBezTo>
                <a:cubicBezTo>
                  <a:pt x="876" y="165"/>
                  <a:pt x="876" y="165"/>
                  <a:pt x="876" y="165"/>
                </a:cubicBezTo>
                <a:cubicBezTo>
                  <a:pt x="876" y="167"/>
                  <a:pt x="876" y="167"/>
                  <a:pt x="876" y="167"/>
                </a:cubicBezTo>
                <a:cubicBezTo>
                  <a:pt x="874" y="168"/>
                  <a:pt x="874" y="168"/>
                  <a:pt x="874" y="168"/>
                </a:cubicBezTo>
                <a:cubicBezTo>
                  <a:pt x="873" y="169"/>
                  <a:pt x="873" y="169"/>
                  <a:pt x="873" y="169"/>
                </a:cubicBezTo>
                <a:cubicBezTo>
                  <a:pt x="871" y="171"/>
                  <a:pt x="871" y="171"/>
                  <a:pt x="871" y="171"/>
                </a:cubicBezTo>
                <a:cubicBezTo>
                  <a:pt x="870" y="171"/>
                  <a:pt x="870" y="171"/>
                  <a:pt x="870" y="171"/>
                </a:cubicBezTo>
                <a:cubicBezTo>
                  <a:pt x="871" y="169"/>
                  <a:pt x="871" y="169"/>
                  <a:pt x="871" y="169"/>
                </a:cubicBezTo>
                <a:cubicBezTo>
                  <a:pt x="873" y="168"/>
                  <a:pt x="873" y="168"/>
                  <a:pt x="873" y="168"/>
                </a:cubicBezTo>
                <a:cubicBezTo>
                  <a:pt x="870" y="168"/>
                  <a:pt x="870" y="168"/>
                  <a:pt x="870" y="168"/>
                </a:cubicBezTo>
                <a:cubicBezTo>
                  <a:pt x="873" y="167"/>
                  <a:pt x="873" y="167"/>
                  <a:pt x="873" y="167"/>
                </a:cubicBezTo>
                <a:cubicBezTo>
                  <a:pt x="871" y="167"/>
                  <a:pt x="871" y="167"/>
                  <a:pt x="871" y="167"/>
                </a:cubicBezTo>
                <a:cubicBezTo>
                  <a:pt x="870" y="167"/>
                  <a:pt x="870" y="167"/>
                  <a:pt x="870" y="167"/>
                </a:cubicBezTo>
                <a:cubicBezTo>
                  <a:pt x="867" y="168"/>
                  <a:pt x="867" y="168"/>
                  <a:pt x="867" y="168"/>
                </a:cubicBezTo>
                <a:cubicBezTo>
                  <a:pt x="868" y="167"/>
                  <a:pt x="868" y="167"/>
                  <a:pt x="868" y="167"/>
                </a:cubicBezTo>
                <a:cubicBezTo>
                  <a:pt x="870" y="165"/>
                  <a:pt x="870" y="165"/>
                  <a:pt x="870" y="165"/>
                </a:cubicBezTo>
                <a:cubicBezTo>
                  <a:pt x="867" y="165"/>
                  <a:pt x="867" y="165"/>
                  <a:pt x="867" y="165"/>
                </a:cubicBezTo>
                <a:cubicBezTo>
                  <a:pt x="873" y="161"/>
                  <a:pt x="873" y="161"/>
                  <a:pt x="873" y="161"/>
                </a:cubicBezTo>
                <a:cubicBezTo>
                  <a:pt x="876" y="158"/>
                  <a:pt x="876" y="158"/>
                  <a:pt x="876" y="158"/>
                </a:cubicBezTo>
                <a:cubicBezTo>
                  <a:pt x="880" y="155"/>
                  <a:pt x="880" y="155"/>
                  <a:pt x="880" y="155"/>
                </a:cubicBezTo>
                <a:cubicBezTo>
                  <a:pt x="874" y="157"/>
                  <a:pt x="874" y="157"/>
                  <a:pt x="874" y="157"/>
                </a:cubicBezTo>
                <a:cubicBezTo>
                  <a:pt x="871" y="158"/>
                  <a:pt x="871" y="158"/>
                  <a:pt x="871" y="158"/>
                </a:cubicBezTo>
                <a:cubicBezTo>
                  <a:pt x="876" y="155"/>
                  <a:pt x="876" y="155"/>
                  <a:pt x="876" y="155"/>
                </a:cubicBezTo>
                <a:cubicBezTo>
                  <a:pt x="873" y="155"/>
                  <a:pt x="873" y="155"/>
                  <a:pt x="873" y="155"/>
                </a:cubicBezTo>
                <a:cubicBezTo>
                  <a:pt x="870" y="155"/>
                  <a:pt x="870" y="155"/>
                  <a:pt x="870" y="155"/>
                </a:cubicBezTo>
                <a:cubicBezTo>
                  <a:pt x="870" y="154"/>
                  <a:pt x="870" y="154"/>
                  <a:pt x="870" y="154"/>
                </a:cubicBezTo>
                <a:cubicBezTo>
                  <a:pt x="868" y="152"/>
                  <a:pt x="868" y="152"/>
                  <a:pt x="868" y="152"/>
                </a:cubicBezTo>
                <a:cubicBezTo>
                  <a:pt x="866" y="152"/>
                  <a:pt x="866" y="152"/>
                  <a:pt x="866" y="152"/>
                </a:cubicBezTo>
                <a:cubicBezTo>
                  <a:pt x="864" y="154"/>
                  <a:pt x="864" y="154"/>
                  <a:pt x="864" y="154"/>
                </a:cubicBezTo>
                <a:cubicBezTo>
                  <a:pt x="861" y="155"/>
                  <a:pt x="861" y="155"/>
                  <a:pt x="861" y="155"/>
                </a:cubicBezTo>
                <a:cubicBezTo>
                  <a:pt x="857" y="154"/>
                  <a:pt x="857" y="154"/>
                  <a:pt x="857" y="154"/>
                </a:cubicBezTo>
                <a:cubicBezTo>
                  <a:pt x="857" y="157"/>
                  <a:pt x="857" y="157"/>
                  <a:pt x="857" y="157"/>
                </a:cubicBezTo>
                <a:cubicBezTo>
                  <a:pt x="856" y="157"/>
                  <a:pt x="856" y="157"/>
                  <a:pt x="856" y="157"/>
                </a:cubicBezTo>
                <a:cubicBezTo>
                  <a:pt x="856" y="158"/>
                  <a:pt x="856" y="158"/>
                  <a:pt x="856" y="158"/>
                </a:cubicBezTo>
                <a:cubicBezTo>
                  <a:pt x="856" y="161"/>
                  <a:pt x="856" y="161"/>
                  <a:pt x="856" y="161"/>
                </a:cubicBezTo>
                <a:cubicBezTo>
                  <a:pt x="854" y="158"/>
                  <a:pt x="854" y="158"/>
                  <a:pt x="854" y="158"/>
                </a:cubicBezTo>
                <a:cubicBezTo>
                  <a:pt x="853" y="158"/>
                  <a:pt x="853" y="158"/>
                  <a:pt x="853" y="158"/>
                </a:cubicBezTo>
                <a:cubicBezTo>
                  <a:pt x="853" y="159"/>
                  <a:pt x="853" y="159"/>
                  <a:pt x="853" y="159"/>
                </a:cubicBezTo>
                <a:cubicBezTo>
                  <a:pt x="853" y="161"/>
                  <a:pt x="853" y="161"/>
                  <a:pt x="853" y="161"/>
                </a:cubicBezTo>
                <a:cubicBezTo>
                  <a:pt x="850" y="162"/>
                  <a:pt x="850" y="162"/>
                  <a:pt x="850" y="162"/>
                </a:cubicBezTo>
                <a:cubicBezTo>
                  <a:pt x="845" y="162"/>
                  <a:pt x="845" y="162"/>
                  <a:pt x="845" y="162"/>
                </a:cubicBezTo>
                <a:cubicBezTo>
                  <a:pt x="840" y="161"/>
                  <a:pt x="840" y="161"/>
                  <a:pt x="840" y="161"/>
                </a:cubicBezTo>
                <a:cubicBezTo>
                  <a:pt x="833" y="161"/>
                  <a:pt x="833" y="161"/>
                  <a:pt x="833" y="161"/>
                </a:cubicBezTo>
                <a:cubicBezTo>
                  <a:pt x="827" y="161"/>
                  <a:pt x="827" y="161"/>
                  <a:pt x="827" y="161"/>
                </a:cubicBezTo>
                <a:cubicBezTo>
                  <a:pt x="823" y="161"/>
                  <a:pt x="823" y="161"/>
                  <a:pt x="823" y="161"/>
                </a:cubicBezTo>
                <a:cubicBezTo>
                  <a:pt x="818" y="162"/>
                  <a:pt x="818" y="162"/>
                  <a:pt x="818" y="162"/>
                </a:cubicBezTo>
                <a:cubicBezTo>
                  <a:pt x="817" y="161"/>
                  <a:pt x="817" y="161"/>
                  <a:pt x="817" y="161"/>
                </a:cubicBezTo>
                <a:cubicBezTo>
                  <a:pt x="815" y="161"/>
                  <a:pt x="815" y="161"/>
                  <a:pt x="815" y="161"/>
                </a:cubicBezTo>
                <a:cubicBezTo>
                  <a:pt x="813" y="159"/>
                  <a:pt x="813" y="159"/>
                  <a:pt x="813" y="159"/>
                </a:cubicBezTo>
                <a:cubicBezTo>
                  <a:pt x="813" y="158"/>
                  <a:pt x="813" y="158"/>
                  <a:pt x="813" y="158"/>
                </a:cubicBezTo>
                <a:cubicBezTo>
                  <a:pt x="813" y="157"/>
                  <a:pt x="813" y="157"/>
                  <a:pt x="813" y="157"/>
                </a:cubicBezTo>
                <a:cubicBezTo>
                  <a:pt x="805" y="158"/>
                  <a:pt x="805" y="158"/>
                  <a:pt x="805" y="158"/>
                </a:cubicBezTo>
                <a:cubicBezTo>
                  <a:pt x="802" y="158"/>
                  <a:pt x="802" y="158"/>
                  <a:pt x="802" y="158"/>
                </a:cubicBezTo>
                <a:cubicBezTo>
                  <a:pt x="801" y="157"/>
                  <a:pt x="801" y="157"/>
                  <a:pt x="801" y="157"/>
                </a:cubicBezTo>
                <a:cubicBezTo>
                  <a:pt x="802" y="155"/>
                  <a:pt x="802" y="155"/>
                  <a:pt x="802" y="155"/>
                </a:cubicBezTo>
                <a:cubicBezTo>
                  <a:pt x="800" y="157"/>
                  <a:pt x="800" y="157"/>
                  <a:pt x="800" y="157"/>
                </a:cubicBezTo>
                <a:cubicBezTo>
                  <a:pt x="801" y="155"/>
                  <a:pt x="801" y="155"/>
                  <a:pt x="801" y="155"/>
                </a:cubicBezTo>
                <a:cubicBezTo>
                  <a:pt x="800" y="155"/>
                  <a:pt x="800" y="155"/>
                  <a:pt x="800" y="155"/>
                </a:cubicBezTo>
                <a:cubicBezTo>
                  <a:pt x="797" y="154"/>
                  <a:pt x="797" y="154"/>
                  <a:pt x="797" y="154"/>
                </a:cubicBezTo>
                <a:cubicBezTo>
                  <a:pt x="798" y="154"/>
                  <a:pt x="798" y="154"/>
                  <a:pt x="798" y="154"/>
                </a:cubicBezTo>
                <a:cubicBezTo>
                  <a:pt x="800" y="151"/>
                  <a:pt x="800" y="151"/>
                  <a:pt x="800" y="151"/>
                </a:cubicBezTo>
                <a:cubicBezTo>
                  <a:pt x="800" y="149"/>
                  <a:pt x="800" y="149"/>
                  <a:pt x="800" y="149"/>
                </a:cubicBezTo>
                <a:cubicBezTo>
                  <a:pt x="800" y="148"/>
                  <a:pt x="800" y="148"/>
                  <a:pt x="800" y="148"/>
                </a:cubicBezTo>
                <a:cubicBezTo>
                  <a:pt x="797" y="148"/>
                  <a:pt x="797" y="148"/>
                  <a:pt x="797" y="148"/>
                </a:cubicBezTo>
                <a:cubicBezTo>
                  <a:pt x="794" y="148"/>
                  <a:pt x="794" y="148"/>
                  <a:pt x="794" y="148"/>
                </a:cubicBezTo>
                <a:cubicBezTo>
                  <a:pt x="790" y="149"/>
                  <a:pt x="790" y="149"/>
                  <a:pt x="790" y="149"/>
                </a:cubicBezTo>
                <a:cubicBezTo>
                  <a:pt x="778" y="151"/>
                  <a:pt x="778" y="151"/>
                  <a:pt x="778" y="151"/>
                </a:cubicBezTo>
                <a:cubicBezTo>
                  <a:pt x="772" y="152"/>
                  <a:pt x="772" y="152"/>
                  <a:pt x="772" y="152"/>
                </a:cubicBezTo>
                <a:cubicBezTo>
                  <a:pt x="767" y="155"/>
                  <a:pt x="767" y="155"/>
                  <a:pt x="767" y="155"/>
                </a:cubicBezTo>
                <a:cubicBezTo>
                  <a:pt x="768" y="155"/>
                  <a:pt x="768" y="155"/>
                  <a:pt x="768" y="155"/>
                </a:cubicBezTo>
                <a:cubicBezTo>
                  <a:pt x="768" y="157"/>
                  <a:pt x="768" y="157"/>
                  <a:pt x="768" y="157"/>
                </a:cubicBezTo>
                <a:cubicBezTo>
                  <a:pt x="770" y="157"/>
                  <a:pt x="770" y="157"/>
                  <a:pt x="770" y="157"/>
                </a:cubicBezTo>
                <a:cubicBezTo>
                  <a:pt x="771" y="157"/>
                  <a:pt x="771" y="157"/>
                  <a:pt x="771" y="157"/>
                </a:cubicBezTo>
                <a:cubicBezTo>
                  <a:pt x="775" y="157"/>
                  <a:pt x="775" y="157"/>
                  <a:pt x="775" y="157"/>
                </a:cubicBezTo>
                <a:cubicBezTo>
                  <a:pt x="774" y="155"/>
                  <a:pt x="774" y="155"/>
                  <a:pt x="774" y="155"/>
                </a:cubicBezTo>
                <a:cubicBezTo>
                  <a:pt x="775" y="155"/>
                  <a:pt x="775" y="155"/>
                  <a:pt x="775" y="155"/>
                </a:cubicBezTo>
                <a:cubicBezTo>
                  <a:pt x="777" y="155"/>
                  <a:pt x="777" y="155"/>
                  <a:pt x="777" y="155"/>
                </a:cubicBezTo>
                <a:cubicBezTo>
                  <a:pt x="781" y="155"/>
                  <a:pt x="781" y="155"/>
                  <a:pt x="781" y="155"/>
                </a:cubicBezTo>
                <a:cubicBezTo>
                  <a:pt x="784" y="154"/>
                  <a:pt x="784" y="154"/>
                  <a:pt x="784" y="154"/>
                </a:cubicBezTo>
                <a:cubicBezTo>
                  <a:pt x="785" y="155"/>
                  <a:pt x="785" y="155"/>
                  <a:pt x="785" y="155"/>
                </a:cubicBezTo>
                <a:cubicBezTo>
                  <a:pt x="787" y="154"/>
                  <a:pt x="787" y="154"/>
                  <a:pt x="787" y="154"/>
                </a:cubicBezTo>
                <a:cubicBezTo>
                  <a:pt x="790" y="152"/>
                  <a:pt x="790" y="152"/>
                  <a:pt x="790" y="152"/>
                </a:cubicBezTo>
                <a:cubicBezTo>
                  <a:pt x="792" y="152"/>
                  <a:pt x="792" y="152"/>
                  <a:pt x="792" y="152"/>
                </a:cubicBezTo>
                <a:cubicBezTo>
                  <a:pt x="798" y="151"/>
                  <a:pt x="798" y="151"/>
                  <a:pt x="798" y="151"/>
                </a:cubicBezTo>
                <a:cubicBezTo>
                  <a:pt x="795" y="152"/>
                  <a:pt x="795" y="152"/>
                  <a:pt x="795" y="152"/>
                </a:cubicBezTo>
                <a:cubicBezTo>
                  <a:pt x="792" y="154"/>
                  <a:pt x="792" y="154"/>
                  <a:pt x="792" y="154"/>
                </a:cubicBezTo>
                <a:cubicBezTo>
                  <a:pt x="788" y="155"/>
                  <a:pt x="788" y="155"/>
                  <a:pt x="788" y="155"/>
                </a:cubicBezTo>
                <a:cubicBezTo>
                  <a:pt x="785" y="157"/>
                  <a:pt x="785" y="157"/>
                  <a:pt x="785" y="157"/>
                </a:cubicBezTo>
                <a:cubicBezTo>
                  <a:pt x="781" y="157"/>
                  <a:pt x="781" y="157"/>
                  <a:pt x="781" y="157"/>
                </a:cubicBezTo>
                <a:cubicBezTo>
                  <a:pt x="778" y="158"/>
                  <a:pt x="778" y="158"/>
                  <a:pt x="778" y="158"/>
                </a:cubicBezTo>
                <a:cubicBezTo>
                  <a:pt x="772" y="158"/>
                  <a:pt x="772" y="158"/>
                  <a:pt x="772" y="158"/>
                </a:cubicBezTo>
                <a:cubicBezTo>
                  <a:pt x="771" y="158"/>
                  <a:pt x="771" y="158"/>
                  <a:pt x="771" y="158"/>
                </a:cubicBezTo>
                <a:cubicBezTo>
                  <a:pt x="771" y="159"/>
                  <a:pt x="771" y="159"/>
                  <a:pt x="771" y="159"/>
                </a:cubicBezTo>
                <a:cubicBezTo>
                  <a:pt x="770" y="159"/>
                  <a:pt x="770" y="159"/>
                  <a:pt x="770" y="159"/>
                </a:cubicBezTo>
                <a:cubicBezTo>
                  <a:pt x="768" y="161"/>
                  <a:pt x="768" y="161"/>
                  <a:pt x="768" y="161"/>
                </a:cubicBezTo>
                <a:cubicBezTo>
                  <a:pt x="767" y="162"/>
                  <a:pt x="767" y="162"/>
                  <a:pt x="767" y="162"/>
                </a:cubicBezTo>
                <a:cubicBezTo>
                  <a:pt x="767" y="164"/>
                  <a:pt x="767" y="164"/>
                  <a:pt x="767" y="164"/>
                </a:cubicBezTo>
                <a:cubicBezTo>
                  <a:pt x="767" y="165"/>
                  <a:pt x="767" y="165"/>
                  <a:pt x="767" y="165"/>
                </a:cubicBezTo>
                <a:cubicBezTo>
                  <a:pt x="765" y="168"/>
                  <a:pt x="765" y="168"/>
                  <a:pt x="765" y="168"/>
                </a:cubicBezTo>
                <a:cubicBezTo>
                  <a:pt x="765" y="169"/>
                  <a:pt x="765" y="169"/>
                  <a:pt x="765" y="169"/>
                </a:cubicBezTo>
                <a:cubicBezTo>
                  <a:pt x="765" y="171"/>
                  <a:pt x="765" y="171"/>
                  <a:pt x="765" y="171"/>
                </a:cubicBezTo>
                <a:cubicBezTo>
                  <a:pt x="764" y="172"/>
                  <a:pt x="764" y="172"/>
                  <a:pt x="764" y="172"/>
                </a:cubicBezTo>
                <a:cubicBezTo>
                  <a:pt x="764" y="171"/>
                  <a:pt x="764" y="171"/>
                  <a:pt x="764" y="171"/>
                </a:cubicBezTo>
                <a:cubicBezTo>
                  <a:pt x="762" y="172"/>
                  <a:pt x="762" y="172"/>
                  <a:pt x="762" y="172"/>
                </a:cubicBezTo>
                <a:cubicBezTo>
                  <a:pt x="761" y="172"/>
                  <a:pt x="761" y="172"/>
                  <a:pt x="761" y="172"/>
                </a:cubicBezTo>
                <a:cubicBezTo>
                  <a:pt x="761" y="171"/>
                  <a:pt x="761" y="171"/>
                  <a:pt x="761" y="171"/>
                </a:cubicBezTo>
                <a:cubicBezTo>
                  <a:pt x="762" y="169"/>
                  <a:pt x="762" y="169"/>
                  <a:pt x="762" y="169"/>
                </a:cubicBezTo>
                <a:cubicBezTo>
                  <a:pt x="759" y="171"/>
                  <a:pt x="759" y="171"/>
                  <a:pt x="759" y="171"/>
                </a:cubicBezTo>
                <a:cubicBezTo>
                  <a:pt x="758" y="172"/>
                  <a:pt x="758" y="172"/>
                  <a:pt x="758" y="172"/>
                </a:cubicBezTo>
                <a:cubicBezTo>
                  <a:pt x="758" y="174"/>
                  <a:pt x="758" y="174"/>
                  <a:pt x="758" y="174"/>
                </a:cubicBezTo>
                <a:cubicBezTo>
                  <a:pt x="758" y="175"/>
                  <a:pt x="758" y="175"/>
                  <a:pt x="758" y="175"/>
                </a:cubicBezTo>
                <a:cubicBezTo>
                  <a:pt x="758" y="178"/>
                  <a:pt x="758" y="178"/>
                  <a:pt x="758" y="178"/>
                </a:cubicBezTo>
                <a:cubicBezTo>
                  <a:pt x="757" y="175"/>
                  <a:pt x="757" y="175"/>
                  <a:pt x="757" y="175"/>
                </a:cubicBezTo>
                <a:cubicBezTo>
                  <a:pt x="757" y="174"/>
                  <a:pt x="757" y="174"/>
                  <a:pt x="757" y="174"/>
                </a:cubicBezTo>
                <a:cubicBezTo>
                  <a:pt x="755" y="174"/>
                  <a:pt x="755" y="174"/>
                  <a:pt x="755" y="174"/>
                </a:cubicBezTo>
                <a:cubicBezTo>
                  <a:pt x="755" y="172"/>
                  <a:pt x="755" y="172"/>
                  <a:pt x="755" y="172"/>
                </a:cubicBezTo>
                <a:cubicBezTo>
                  <a:pt x="757" y="171"/>
                  <a:pt x="757" y="171"/>
                  <a:pt x="757" y="171"/>
                </a:cubicBezTo>
                <a:cubicBezTo>
                  <a:pt x="755" y="169"/>
                  <a:pt x="755" y="169"/>
                  <a:pt x="755" y="169"/>
                </a:cubicBezTo>
                <a:cubicBezTo>
                  <a:pt x="754" y="169"/>
                  <a:pt x="754" y="169"/>
                  <a:pt x="754" y="169"/>
                </a:cubicBezTo>
                <a:cubicBezTo>
                  <a:pt x="754" y="168"/>
                  <a:pt x="754" y="168"/>
                  <a:pt x="754" y="168"/>
                </a:cubicBezTo>
                <a:cubicBezTo>
                  <a:pt x="758" y="169"/>
                  <a:pt x="758" y="169"/>
                  <a:pt x="758" y="169"/>
                </a:cubicBezTo>
                <a:cubicBezTo>
                  <a:pt x="761" y="169"/>
                  <a:pt x="761" y="169"/>
                  <a:pt x="761" y="169"/>
                </a:cubicBezTo>
                <a:cubicBezTo>
                  <a:pt x="761" y="168"/>
                  <a:pt x="761" y="168"/>
                  <a:pt x="761" y="168"/>
                </a:cubicBezTo>
                <a:cubicBezTo>
                  <a:pt x="761" y="167"/>
                  <a:pt x="761" y="167"/>
                  <a:pt x="761" y="167"/>
                </a:cubicBezTo>
                <a:cubicBezTo>
                  <a:pt x="759" y="165"/>
                  <a:pt x="759" y="165"/>
                  <a:pt x="759" y="165"/>
                </a:cubicBezTo>
                <a:cubicBezTo>
                  <a:pt x="758" y="167"/>
                  <a:pt x="758" y="167"/>
                  <a:pt x="758" y="167"/>
                </a:cubicBezTo>
                <a:cubicBezTo>
                  <a:pt x="759" y="164"/>
                  <a:pt x="759" y="164"/>
                  <a:pt x="759" y="164"/>
                </a:cubicBezTo>
                <a:cubicBezTo>
                  <a:pt x="758" y="164"/>
                  <a:pt x="758" y="164"/>
                  <a:pt x="758" y="164"/>
                </a:cubicBezTo>
                <a:cubicBezTo>
                  <a:pt x="757" y="164"/>
                  <a:pt x="757" y="164"/>
                  <a:pt x="757" y="164"/>
                </a:cubicBezTo>
                <a:cubicBezTo>
                  <a:pt x="755" y="167"/>
                  <a:pt x="755" y="167"/>
                  <a:pt x="755" y="167"/>
                </a:cubicBezTo>
                <a:cubicBezTo>
                  <a:pt x="755" y="165"/>
                  <a:pt x="755" y="165"/>
                  <a:pt x="755" y="165"/>
                </a:cubicBezTo>
                <a:cubicBezTo>
                  <a:pt x="755" y="164"/>
                  <a:pt x="755" y="164"/>
                  <a:pt x="755" y="164"/>
                </a:cubicBezTo>
                <a:cubicBezTo>
                  <a:pt x="757" y="162"/>
                  <a:pt x="757" y="162"/>
                  <a:pt x="757" y="162"/>
                </a:cubicBezTo>
                <a:cubicBezTo>
                  <a:pt x="752" y="162"/>
                  <a:pt x="752" y="162"/>
                  <a:pt x="752" y="162"/>
                </a:cubicBezTo>
                <a:cubicBezTo>
                  <a:pt x="752" y="161"/>
                  <a:pt x="752" y="161"/>
                  <a:pt x="752" y="161"/>
                </a:cubicBezTo>
                <a:cubicBezTo>
                  <a:pt x="751" y="161"/>
                  <a:pt x="751" y="161"/>
                  <a:pt x="751" y="161"/>
                </a:cubicBezTo>
                <a:cubicBezTo>
                  <a:pt x="752" y="159"/>
                  <a:pt x="752" y="159"/>
                  <a:pt x="752" y="159"/>
                </a:cubicBezTo>
                <a:cubicBezTo>
                  <a:pt x="749" y="159"/>
                  <a:pt x="749" y="159"/>
                  <a:pt x="749" y="159"/>
                </a:cubicBezTo>
                <a:cubicBezTo>
                  <a:pt x="747" y="159"/>
                  <a:pt x="747" y="159"/>
                  <a:pt x="747" y="159"/>
                </a:cubicBezTo>
                <a:cubicBezTo>
                  <a:pt x="739" y="161"/>
                  <a:pt x="739" y="161"/>
                  <a:pt x="739" y="161"/>
                </a:cubicBezTo>
                <a:cubicBezTo>
                  <a:pt x="738" y="161"/>
                  <a:pt x="738" y="161"/>
                  <a:pt x="738" y="161"/>
                </a:cubicBezTo>
                <a:cubicBezTo>
                  <a:pt x="735" y="162"/>
                  <a:pt x="735" y="162"/>
                  <a:pt x="735" y="162"/>
                </a:cubicBezTo>
                <a:cubicBezTo>
                  <a:pt x="732" y="162"/>
                  <a:pt x="732" y="162"/>
                  <a:pt x="732" y="162"/>
                </a:cubicBezTo>
                <a:cubicBezTo>
                  <a:pt x="728" y="162"/>
                  <a:pt x="728" y="162"/>
                  <a:pt x="728" y="162"/>
                </a:cubicBezTo>
                <a:cubicBezTo>
                  <a:pt x="724" y="162"/>
                  <a:pt x="724" y="162"/>
                  <a:pt x="724" y="162"/>
                </a:cubicBezTo>
                <a:cubicBezTo>
                  <a:pt x="712" y="162"/>
                  <a:pt x="712" y="162"/>
                  <a:pt x="712" y="162"/>
                </a:cubicBezTo>
                <a:cubicBezTo>
                  <a:pt x="706" y="161"/>
                  <a:pt x="706" y="161"/>
                  <a:pt x="706" y="161"/>
                </a:cubicBezTo>
                <a:cubicBezTo>
                  <a:pt x="702" y="159"/>
                  <a:pt x="702" y="159"/>
                  <a:pt x="702" y="159"/>
                </a:cubicBezTo>
                <a:cubicBezTo>
                  <a:pt x="706" y="158"/>
                  <a:pt x="706" y="158"/>
                  <a:pt x="706" y="158"/>
                </a:cubicBezTo>
                <a:cubicBezTo>
                  <a:pt x="708" y="158"/>
                  <a:pt x="708" y="158"/>
                  <a:pt x="708" y="158"/>
                </a:cubicBezTo>
                <a:cubicBezTo>
                  <a:pt x="711" y="157"/>
                  <a:pt x="711" y="157"/>
                  <a:pt x="711" y="157"/>
                </a:cubicBezTo>
                <a:cubicBezTo>
                  <a:pt x="714" y="157"/>
                  <a:pt x="714" y="157"/>
                  <a:pt x="714" y="157"/>
                </a:cubicBezTo>
                <a:cubicBezTo>
                  <a:pt x="716" y="155"/>
                  <a:pt x="716" y="155"/>
                  <a:pt x="716" y="155"/>
                </a:cubicBezTo>
                <a:cubicBezTo>
                  <a:pt x="719" y="155"/>
                  <a:pt x="719" y="155"/>
                  <a:pt x="719" y="155"/>
                </a:cubicBezTo>
                <a:cubicBezTo>
                  <a:pt x="721" y="154"/>
                  <a:pt x="721" y="154"/>
                  <a:pt x="721" y="154"/>
                </a:cubicBezTo>
                <a:cubicBezTo>
                  <a:pt x="722" y="152"/>
                  <a:pt x="722" y="152"/>
                  <a:pt x="722" y="152"/>
                </a:cubicBezTo>
                <a:cubicBezTo>
                  <a:pt x="721" y="151"/>
                  <a:pt x="721" y="151"/>
                  <a:pt x="721" y="151"/>
                </a:cubicBezTo>
                <a:cubicBezTo>
                  <a:pt x="718" y="149"/>
                  <a:pt x="718" y="149"/>
                  <a:pt x="718" y="149"/>
                </a:cubicBezTo>
                <a:cubicBezTo>
                  <a:pt x="715" y="148"/>
                  <a:pt x="715" y="148"/>
                  <a:pt x="715" y="148"/>
                </a:cubicBezTo>
                <a:cubicBezTo>
                  <a:pt x="712" y="147"/>
                  <a:pt x="712" y="147"/>
                  <a:pt x="712" y="147"/>
                </a:cubicBezTo>
                <a:cubicBezTo>
                  <a:pt x="708" y="148"/>
                  <a:pt x="708" y="148"/>
                  <a:pt x="708" y="148"/>
                </a:cubicBezTo>
                <a:cubicBezTo>
                  <a:pt x="709" y="148"/>
                  <a:pt x="709" y="148"/>
                  <a:pt x="709" y="148"/>
                </a:cubicBezTo>
                <a:cubicBezTo>
                  <a:pt x="704" y="149"/>
                  <a:pt x="704" y="149"/>
                  <a:pt x="704" y="149"/>
                </a:cubicBezTo>
                <a:cubicBezTo>
                  <a:pt x="699" y="148"/>
                  <a:pt x="699" y="148"/>
                  <a:pt x="699" y="148"/>
                </a:cubicBezTo>
                <a:cubicBezTo>
                  <a:pt x="696" y="148"/>
                  <a:pt x="696" y="148"/>
                  <a:pt x="696" y="148"/>
                </a:cubicBezTo>
                <a:cubicBezTo>
                  <a:pt x="692" y="147"/>
                  <a:pt x="692" y="147"/>
                  <a:pt x="692" y="147"/>
                </a:cubicBezTo>
                <a:cubicBezTo>
                  <a:pt x="689" y="144"/>
                  <a:pt x="689" y="144"/>
                  <a:pt x="689" y="144"/>
                </a:cubicBezTo>
                <a:cubicBezTo>
                  <a:pt x="685" y="144"/>
                  <a:pt x="685" y="144"/>
                  <a:pt x="685" y="144"/>
                </a:cubicBezTo>
                <a:cubicBezTo>
                  <a:pt x="681" y="142"/>
                  <a:pt x="681" y="142"/>
                  <a:pt x="681" y="142"/>
                </a:cubicBezTo>
                <a:cubicBezTo>
                  <a:pt x="678" y="141"/>
                  <a:pt x="678" y="141"/>
                  <a:pt x="678" y="141"/>
                </a:cubicBezTo>
                <a:cubicBezTo>
                  <a:pt x="675" y="138"/>
                  <a:pt x="675" y="138"/>
                  <a:pt x="675" y="138"/>
                </a:cubicBezTo>
                <a:cubicBezTo>
                  <a:pt x="671" y="138"/>
                  <a:pt x="671" y="138"/>
                  <a:pt x="671" y="138"/>
                </a:cubicBezTo>
                <a:cubicBezTo>
                  <a:pt x="665" y="138"/>
                  <a:pt x="665" y="138"/>
                  <a:pt x="665" y="138"/>
                </a:cubicBezTo>
                <a:cubicBezTo>
                  <a:pt x="661" y="138"/>
                  <a:pt x="661" y="138"/>
                  <a:pt x="661" y="138"/>
                </a:cubicBezTo>
                <a:cubicBezTo>
                  <a:pt x="652" y="142"/>
                  <a:pt x="652" y="142"/>
                  <a:pt x="652" y="142"/>
                </a:cubicBezTo>
                <a:cubicBezTo>
                  <a:pt x="648" y="144"/>
                  <a:pt x="648" y="144"/>
                  <a:pt x="648" y="144"/>
                </a:cubicBezTo>
                <a:cubicBezTo>
                  <a:pt x="642" y="142"/>
                  <a:pt x="642" y="142"/>
                  <a:pt x="642" y="142"/>
                </a:cubicBezTo>
                <a:cubicBezTo>
                  <a:pt x="646" y="141"/>
                  <a:pt x="646" y="141"/>
                  <a:pt x="646" y="141"/>
                </a:cubicBezTo>
                <a:cubicBezTo>
                  <a:pt x="651" y="139"/>
                  <a:pt x="651" y="139"/>
                  <a:pt x="651" y="139"/>
                </a:cubicBezTo>
                <a:cubicBezTo>
                  <a:pt x="648" y="139"/>
                  <a:pt x="648" y="139"/>
                  <a:pt x="648" y="139"/>
                </a:cubicBezTo>
                <a:cubicBezTo>
                  <a:pt x="649" y="136"/>
                  <a:pt x="649" y="136"/>
                  <a:pt x="649" y="136"/>
                </a:cubicBezTo>
                <a:cubicBezTo>
                  <a:pt x="652" y="135"/>
                  <a:pt x="652" y="135"/>
                  <a:pt x="652" y="135"/>
                </a:cubicBezTo>
                <a:cubicBezTo>
                  <a:pt x="649" y="135"/>
                  <a:pt x="649" y="135"/>
                  <a:pt x="649" y="135"/>
                </a:cubicBezTo>
                <a:cubicBezTo>
                  <a:pt x="645" y="136"/>
                  <a:pt x="645" y="136"/>
                  <a:pt x="645" y="136"/>
                </a:cubicBezTo>
                <a:cubicBezTo>
                  <a:pt x="640" y="138"/>
                  <a:pt x="640" y="138"/>
                  <a:pt x="640" y="138"/>
                </a:cubicBezTo>
                <a:cubicBezTo>
                  <a:pt x="638" y="139"/>
                  <a:pt x="638" y="139"/>
                  <a:pt x="638" y="139"/>
                </a:cubicBezTo>
                <a:cubicBezTo>
                  <a:pt x="638" y="141"/>
                  <a:pt x="638" y="141"/>
                  <a:pt x="638" y="141"/>
                </a:cubicBezTo>
                <a:cubicBezTo>
                  <a:pt x="636" y="141"/>
                  <a:pt x="636" y="141"/>
                  <a:pt x="636" y="141"/>
                </a:cubicBezTo>
                <a:cubicBezTo>
                  <a:pt x="633" y="142"/>
                  <a:pt x="633" y="142"/>
                  <a:pt x="633" y="142"/>
                </a:cubicBezTo>
                <a:cubicBezTo>
                  <a:pt x="630" y="142"/>
                  <a:pt x="630" y="142"/>
                  <a:pt x="630" y="142"/>
                </a:cubicBezTo>
                <a:cubicBezTo>
                  <a:pt x="629" y="141"/>
                  <a:pt x="629" y="141"/>
                  <a:pt x="629" y="141"/>
                </a:cubicBezTo>
                <a:cubicBezTo>
                  <a:pt x="629" y="139"/>
                  <a:pt x="629" y="139"/>
                  <a:pt x="629" y="139"/>
                </a:cubicBezTo>
                <a:cubicBezTo>
                  <a:pt x="629" y="138"/>
                  <a:pt x="629" y="138"/>
                  <a:pt x="629" y="138"/>
                </a:cubicBezTo>
                <a:cubicBezTo>
                  <a:pt x="630" y="135"/>
                  <a:pt x="630" y="135"/>
                  <a:pt x="630" y="135"/>
                </a:cubicBezTo>
                <a:cubicBezTo>
                  <a:pt x="630" y="132"/>
                  <a:pt x="630" y="132"/>
                  <a:pt x="630" y="132"/>
                </a:cubicBezTo>
                <a:cubicBezTo>
                  <a:pt x="629" y="129"/>
                  <a:pt x="629" y="129"/>
                  <a:pt x="629" y="129"/>
                </a:cubicBezTo>
                <a:cubicBezTo>
                  <a:pt x="626" y="131"/>
                  <a:pt x="626" y="131"/>
                  <a:pt x="626" y="131"/>
                </a:cubicBezTo>
                <a:cubicBezTo>
                  <a:pt x="625" y="132"/>
                  <a:pt x="625" y="132"/>
                  <a:pt x="625" y="132"/>
                </a:cubicBezTo>
                <a:cubicBezTo>
                  <a:pt x="628" y="132"/>
                  <a:pt x="628" y="132"/>
                  <a:pt x="628" y="132"/>
                </a:cubicBezTo>
                <a:cubicBezTo>
                  <a:pt x="623" y="134"/>
                  <a:pt x="623" y="134"/>
                  <a:pt x="623" y="134"/>
                </a:cubicBezTo>
                <a:cubicBezTo>
                  <a:pt x="620" y="134"/>
                  <a:pt x="620" y="134"/>
                  <a:pt x="620" y="134"/>
                </a:cubicBezTo>
                <a:cubicBezTo>
                  <a:pt x="615" y="136"/>
                  <a:pt x="615" y="136"/>
                  <a:pt x="615" y="136"/>
                </a:cubicBezTo>
                <a:cubicBezTo>
                  <a:pt x="610" y="138"/>
                  <a:pt x="610" y="138"/>
                  <a:pt x="610" y="138"/>
                </a:cubicBezTo>
                <a:cubicBezTo>
                  <a:pt x="609" y="139"/>
                  <a:pt x="609" y="139"/>
                  <a:pt x="609" y="139"/>
                </a:cubicBezTo>
                <a:cubicBezTo>
                  <a:pt x="606" y="138"/>
                  <a:pt x="606" y="138"/>
                  <a:pt x="606" y="138"/>
                </a:cubicBezTo>
                <a:cubicBezTo>
                  <a:pt x="608" y="137"/>
                  <a:pt x="608" y="137"/>
                  <a:pt x="608" y="137"/>
                </a:cubicBezTo>
                <a:cubicBezTo>
                  <a:pt x="603" y="138"/>
                  <a:pt x="603" y="138"/>
                  <a:pt x="603" y="138"/>
                </a:cubicBezTo>
                <a:cubicBezTo>
                  <a:pt x="595" y="139"/>
                  <a:pt x="595" y="139"/>
                  <a:pt x="595" y="139"/>
                </a:cubicBezTo>
                <a:cubicBezTo>
                  <a:pt x="589" y="142"/>
                  <a:pt x="589" y="142"/>
                  <a:pt x="589" y="142"/>
                </a:cubicBezTo>
                <a:cubicBezTo>
                  <a:pt x="585" y="144"/>
                  <a:pt x="585" y="144"/>
                  <a:pt x="585" y="144"/>
                </a:cubicBezTo>
                <a:cubicBezTo>
                  <a:pt x="586" y="142"/>
                  <a:pt x="586" y="142"/>
                  <a:pt x="586" y="142"/>
                </a:cubicBezTo>
                <a:cubicBezTo>
                  <a:pt x="587" y="141"/>
                  <a:pt x="587" y="141"/>
                  <a:pt x="587" y="141"/>
                </a:cubicBezTo>
                <a:cubicBezTo>
                  <a:pt x="585" y="142"/>
                  <a:pt x="585" y="142"/>
                  <a:pt x="585" y="142"/>
                </a:cubicBezTo>
                <a:cubicBezTo>
                  <a:pt x="587" y="139"/>
                  <a:pt x="587" y="139"/>
                  <a:pt x="587" y="139"/>
                </a:cubicBezTo>
                <a:cubicBezTo>
                  <a:pt x="590" y="139"/>
                  <a:pt x="590" y="139"/>
                  <a:pt x="590" y="139"/>
                </a:cubicBezTo>
                <a:cubicBezTo>
                  <a:pt x="597" y="138"/>
                  <a:pt x="597" y="138"/>
                  <a:pt x="597" y="138"/>
                </a:cubicBezTo>
                <a:cubicBezTo>
                  <a:pt x="605" y="136"/>
                  <a:pt x="605" y="136"/>
                  <a:pt x="605" y="136"/>
                </a:cubicBezTo>
                <a:cubicBezTo>
                  <a:pt x="608" y="135"/>
                  <a:pt x="608" y="135"/>
                  <a:pt x="608" y="135"/>
                </a:cubicBezTo>
                <a:cubicBezTo>
                  <a:pt x="610" y="134"/>
                  <a:pt x="610" y="134"/>
                  <a:pt x="610" y="134"/>
                </a:cubicBezTo>
                <a:cubicBezTo>
                  <a:pt x="609" y="134"/>
                  <a:pt x="609" y="134"/>
                  <a:pt x="609" y="134"/>
                </a:cubicBezTo>
                <a:cubicBezTo>
                  <a:pt x="609" y="132"/>
                  <a:pt x="609" y="132"/>
                  <a:pt x="609" y="132"/>
                </a:cubicBezTo>
                <a:cubicBezTo>
                  <a:pt x="608" y="134"/>
                  <a:pt x="608" y="134"/>
                  <a:pt x="608" y="134"/>
                </a:cubicBezTo>
                <a:cubicBezTo>
                  <a:pt x="603" y="134"/>
                  <a:pt x="603" y="134"/>
                  <a:pt x="603" y="134"/>
                </a:cubicBezTo>
                <a:cubicBezTo>
                  <a:pt x="602" y="134"/>
                  <a:pt x="602" y="134"/>
                  <a:pt x="602" y="134"/>
                </a:cubicBezTo>
                <a:cubicBezTo>
                  <a:pt x="595" y="135"/>
                  <a:pt x="595" y="135"/>
                  <a:pt x="595" y="135"/>
                </a:cubicBezTo>
                <a:cubicBezTo>
                  <a:pt x="592" y="136"/>
                  <a:pt x="592" y="136"/>
                  <a:pt x="592" y="136"/>
                </a:cubicBezTo>
                <a:cubicBezTo>
                  <a:pt x="590" y="136"/>
                  <a:pt x="590" y="136"/>
                  <a:pt x="590" y="136"/>
                </a:cubicBezTo>
                <a:cubicBezTo>
                  <a:pt x="583" y="138"/>
                  <a:pt x="583" y="138"/>
                  <a:pt x="583" y="138"/>
                </a:cubicBezTo>
                <a:cubicBezTo>
                  <a:pt x="580" y="139"/>
                  <a:pt x="580" y="139"/>
                  <a:pt x="580" y="139"/>
                </a:cubicBezTo>
                <a:cubicBezTo>
                  <a:pt x="579" y="138"/>
                  <a:pt x="579" y="138"/>
                  <a:pt x="579" y="138"/>
                </a:cubicBezTo>
                <a:cubicBezTo>
                  <a:pt x="576" y="139"/>
                  <a:pt x="576" y="139"/>
                  <a:pt x="576" y="139"/>
                </a:cubicBezTo>
                <a:cubicBezTo>
                  <a:pt x="575" y="139"/>
                  <a:pt x="575" y="139"/>
                  <a:pt x="575" y="139"/>
                </a:cubicBezTo>
                <a:cubicBezTo>
                  <a:pt x="570" y="141"/>
                  <a:pt x="570" y="141"/>
                  <a:pt x="570" y="141"/>
                </a:cubicBezTo>
                <a:cubicBezTo>
                  <a:pt x="566" y="142"/>
                  <a:pt x="566" y="142"/>
                  <a:pt x="566" y="142"/>
                </a:cubicBezTo>
                <a:cubicBezTo>
                  <a:pt x="554" y="145"/>
                  <a:pt x="554" y="145"/>
                  <a:pt x="554" y="145"/>
                </a:cubicBezTo>
                <a:cubicBezTo>
                  <a:pt x="549" y="147"/>
                  <a:pt x="549" y="147"/>
                  <a:pt x="549" y="147"/>
                </a:cubicBezTo>
                <a:cubicBezTo>
                  <a:pt x="549" y="148"/>
                  <a:pt x="549" y="148"/>
                  <a:pt x="549" y="148"/>
                </a:cubicBezTo>
                <a:cubicBezTo>
                  <a:pt x="547" y="149"/>
                  <a:pt x="547" y="149"/>
                  <a:pt x="547" y="149"/>
                </a:cubicBezTo>
                <a:cubicBezTo>
                  <a:pt x="547" y="151"/>
                  <a:pt x="547" y="151"/>
                  <a:pt x="547" y="151"/>
                </a:cubicBezTo>
                <a:cubicBezTo>
                  <a:pt x="546" y="151"/>
                  <a:pt x="546" y="151"/>
                  <a:pt x="546" y="151"/>
                </a:cubicBezTo>
                <a:cubicBezTo>
                  <a:pt x="546" y="148"/>
                  <a:pt x="546" y="148"/>
                  <a:pt x="546" y="148"/>
                </a:cubicBezTo>
                <a:cubicBezTo>
                  <a:pt x="542" y="148"/>
                  <a:pt x="542" y="148"/>
                  <a:pt x="542" y="148"/>
                </a:cubicBezTo>
                <a:cubicBezTo>
                  <a:pt x="539" y="148"/>
                  <a:pt x="539" y="148"/>
                  <a:pt x="539" y="148"/>
                </a:cubicBezTo>
                <a:cubicBezTo>
                  <a:pt x="539" y="149"/>
                  <a:pt x="539" y="149"/>
                  <a:pt x="539" y="149"/>
                </a:cubicBezTo>
                <a:cubicBezTo>
                  <a:pt x="539" y="151"/>
                  <a:pt x="539" y="151"/>
                  <a:pt x="539" y="151"/>
                </a:cubicBezTo>
                <a:cubicBezTo>
                  <a:pt x="536" y="149"/>
                  <a:pt x="536" y="149"/>
                  <a:pt x="536" y="149"/>
                </a:cubicBezTo>
                <a:cubicBezTo>
                  <a:pt x="534" y="149"/>
                  <a:pt x="534" y="149"/>
                  <a:pt x="534" y="149"/>
                </a:cubicBezTo>
                <a:cubicBezTo>
                  <a:pt x="532" y="148"/>
                  <a:pt x="532" y="148"/>
                  <a:pt x="532" y="148"/>
                </a:cubicBezTo>
                <a:cubicBezTo>
                  <a:pt x="527" y="148"/>
                  <a:pt x="527" y="148"/>
                  <a:pt x="527" y="148"/>
                </a:cubicBezTo>
                <a:cubicBezTo>
                  <a:pt x="523" y="147"/>
                  <a:pt x="523" y="147"/>
                  <a:pt x="523" y="147"/>
                </a:cubicBezTo>
                <a:cubicBezTo>
                  <a:pt x="520" y="145"/>
                  <a:pt x="520" y="145"/>
                  <a:pt x="520" y="145"/>
                </a:cubicBezTo>
                <a:cubicBezTo>
                  <a:pt x="519" y="144"/>
                  <a:pt x="519" y="144"/>
                  <a:pt x="519" y="144"/>
                </a:cubicBezTo>
                <a:cubicBezTo>
                  <a:pt x="517" y="143"/>
                  <a:pt x="517" y="143"/>
                  <a:pt x="517" y="143"/>
                </a:cubicBezTo>
                <a:cubicBezTo>
                  <a:pt x="516" y="142"/>
                  <a:pt x="516" y="142"/>
                  <a:pt x="516" y="142"/>
                </a:cubicBezTo>
                <a:cubicBezTo>
                  <a:pt x="514" y="141"/>
                  <a:pt x="514" y="141"/>
                  <a:pt x="514" y="141"/>
                </a:cubicBezTo>
                <a:cubicBezTo>
                  <a:pt x="513" y="141"/>
                  <a:pt x="513" y="141"/>
                  <a:pt x="513" y="141"/>
                </a:cubicBezTo>
                <a:cubicBezTo>
                  <a:pt x="507" y="140"/>
                  <a:pt x="507" y="140"/>
                  <a:pt x="507" y="140"/>
                </a:cubicBezTo>
                <a:cubicBezTo>
                  <a:pt x="491" y="135"/>
                  <a:pt x="491" y="135"/>
                  <a:pt x="491" y="135"/>
                </a:cubicBezTo>
                <a:cubicBezTo>
                  <a:pt x="486" y="134"/>
                  <a:pt x="486" y="134"/>
                  <a:pt x="486" y="134"/>
                </a:cubicBezTo>
                <a:cubicBezTo>
                  <a:pt x="483" y="134"/>
                  <a:pt x="483" y="134"/>
                  <a:pt x="483" y="134"/>
                </a:cubicBezTo>
                <a:cubicBezTo>
                  <a:pt x="481" y="135"/>
                  <a:pt x="481" y="135"/>
                  <a:pt x="481" y="135"/>
                </a:cubicBezTo>
                <a:cubicBezTo>
                  <a:pt x="480" y="135"/>
                  <a:pt x="480" y="135"/>
                  <a:pt x="480" y="135"/>
                </a:cubicBezTo>
                <a:cubicBezTo>
                  <a:pt x="477" y="135"/>
                  <a:pt x="477" y="135"/>
                  <a:pt x="477" y="135"/>
                </a:cubicBezTo>
                <a:cubicBezTo>
                  <a:pt x="471" y="135"/>
                  <a:pt x="471" y="135"/>
                  <a:pt x="471" y="135"/>
                </a:cubicBezTo>
                <a:cubicBezTo>
                  <a:pt x="470" y="135"/>
                  <a:pt x="470" y="135"/>
                  <a:pt x="470" y="135"/>
                </a:cubicBezTo>
                <a:cubicBezTo>
                  <a:pt x="468" y="135"/>
                  <a:pt x="468" y="135"/>
                  <a:pt x="468" y="135"/>
                </a:cubicBezTo>
                <a:cubicBezTo>
                  <a:pt x="467" y="134"/>
                  <a:pt x="467" y="134"/>
                  <a:pt x="467" y="134"/>
                </a:cubicBezTo>
                <a:cubicBezTo>
                  <a:pt x="464" y="134"/>
                  <a:pt x="464" y="134"/>
                  <a:pt x="464" y="134"/>
                </a:cubicBezTo>
                <a:cubicBezTo>
                  <a:pt x="458" y="134"/>
                  <a:pt x="458" y="134"/>
                  <a:pt x="458" y="134"/>
                </a:cubicBezTo>
                <a:cubicBezTo>
                  <a:pt x="456" y="134"/>
                  <a:pt x="456" y="134"/>
                  <a:pt x="456" y="134"/>
                </a:cubicBezTo>
                <a:cubicBezTo>
                  <a:pt x="453" y="132"/>
                  <a:pt x="453" y="132"/>
                  <a:pt x="453" y="132"/>
                </a:cubicBezTo>
                <a:cubicBezTo>
                  <a:pt x="450" y="132"/>
                  <a:pt x="450" y="132"/>
                  <a:pt x="450" y="132"/>
                </a:cubicBezTo>
                <a:cubicBezTo>
                  <a:pt x="448" y="131"/>
                  <a:pt x="448" y="131"/>
                  <a:pt x="448" y="131"/>
                </a:cubicBezTo>
                <a:cubicBezTo>
                  <a:pt x="444" y="129"/>
                  <a:pt x="444" y="129"/>
                  <a:pt x="444" y="129"/>
                </a:cubicBezTo>
                <a:cubicBezTo>
                  <a:pt x="438" y="129"/>
                  <a:pt x="438" y="129"/>
                  <a:pt x="438" y="129"/>
                </a:cubicBezTo>
                <a:cubicBezTo>
                  <a:pt x="434" y="131"/>
                  <a:pt x="434" y="131"/>
                  <a:pt x="434" y="131"/>
                </a:cubicBezTo>
                <a:cubicBezTo>
                  <a:pt x="434" y="129"/>
                  <a:pt x="434" y="129"/>
                  <a:pt x="434" y="129"/>
                </a:cubicBezTo>
                <a:cubicBezTo>
                  <a:pt x="431" y="129"/>
                  <a:pt x="431" y="129"/>
                  <a:pt x="431" y="129"/>
                </a:cubicBezTo>
                <a:cubicBezTo>
                  <a:pt x="427" y="131"/>
                  <a:pt x="427" y="131"/>
                  <a:pt x="427" y="131"/>
                </a:cubicBezTo>
                <a:cubicBezTo>
                  <a:pt x="424" y="131"/>
                  <a:pt x="424" y="131"/>
                  <a:pt x="424" y="131"/>
                </a:cubicBezTo>
                <a:cubicBezTo>
                  <a:pt x="421" y="129"/>
                  <a:pt x="421" y="129"/>
                  <a:pt x="421" y="129"/>
                </a:cubicBezTo>
                <a:cubicBezTo>
                  <a:pt x="418" y="128"/>
                  <a:pt x="418" y="128"/>
                  <a:pt x="418" y="128"/>
                </a:cubicBezTo>
                <a:cubicBezTo>
                  <a:pt x="421" y="126"/>
                  <a:pt x="421" y="126"/>
                  <a:pt x="421" y="126"/>
                </a:cubicBezTo>
                <a:cubicBezTo>
                  <a:pt x="424" y="125"/>
                  <a:pt x="424" y="125"/>
                  <a:pt x="424" y="125"/>
                </a:cubicBezTo>
                <a:cubicBezTo>
                  <a:pt x="418" y="125"/>
                  <a:pt x="418" y="125"/>
                  <a:pt x="418" y="125"/>
                </a:cubicBezTo>
                <a:cubicBezTo>
                  <a:pt x="411" y="125"/>
                  <a:pt x="411" y="125"/>
                  <a:pt x="411" y="125"/>
                </a:cubicBezTo>
                <a:cubicBezTo>
                  <a:pt x="407" y="126"/>
                  <a:pt x="407" y="126"/>
                  <a:pt x="407" y="126"/>
                </a:cubicBezTo>
                <a:cubicBezTo>
                  <a:pt x="405" y="126"/>
                  <a:pt x="405" y="126"/>
                  <a:pt x="405" y="126"/>
                </a:cubicBezTo>
                <a:cubicBezTo>
                  <a:pt x="403" y="125"/>
                  <a:pt x="403" y="125"/>
                  <a:pt x="403" y="125"/>
                </a:cubicBezTo>
                <a:cubicBezTo>
                  <a:pt x="405" y="125"/>
                  <a:pt x="405" y="125"/>
                  <a:pt x="405" y="125"/>
                </a:cubicBezTo>
                <a:cubicBezTo>
                  <a:pt x="407" y="125"/>
                  <a:pt x="407" y="125"/>
                  <a:pt x="407" y="125"/>
                </a:cubicBezTo>
                <a:cubicBezTo>
                  <a:pt x="407" y="124"/>
                  <a:pt x="407" y="124"/>
                  <a:pt x="407" y="124"/>
                </a:cubicBezTo>
                <a:cubicBezTo>
                  <a:pt x="405" y="124"/>
                  <a:pt x="405" y="124"/>
                  <a:pt x="405" y="124"/>
                </a:cubicBezTo>
                <a:cubicBezTo>
                  <a:pt x="404" y="124"/>
                  <a:pt x="404" y="124"/>
                  <a:pt x="404" y="124"/>
                </a:cubicBezTo>
                <a:cubicBezTo>
                  <a:pt x="405" y="122"/>
                  <a:pt x="405" y="122"/>
                  <a:pt x="405" y="122"/>
                </a:cubicBezTo>
                <a:cubicBezTo>
                  <a:pt x="404" y="122"/>
                  <a:pt x="404" y="122"/>
                  <a:pt x="404" y="122"/>
                </a:cubicBezTo>
                <a:cubicBezTo>
                  <a:pt x="403" y="124"/>
                  <a:pt x="403" y="124"/>
                  <a:pt x="403" y="124"/>
                </a:cubicBezTo>
                <a:cubicBezTo>
                  <a:pt x="398" y="125"/>
                  <a:pt x="398" y="125"/>
                  <a:pt x="398" y="125"/>
                </a:cubicBezTo>
                <a:cubicBezTo>
                  <a:pt x="393" y="126"/>
                  <a:pt x="393" y="126"/>
                  <a:pt x="393" y="126"/>
                </a:cubicBezTo>
                <a:cubicBezTo>
                  <a:pt x="393" y="125"/>
                  <a:pt x="393" y="125"/>
                  <a:pt x="393" y="125"/>
                </a:cubicBezTo>
                <a:cubicBezTo>
                  <a:pt x="397" y="125"/>
                  <a:pt x="397" y="125"/>
                  <a:pt x="397" y="125"/>
                </a:cubicBezTo>
                <a:cubicBezTo>
                  <a:pt x="400" y="124"/>
                  <a:pt x="400" y="124"/>
                  <a:pt x="400" y="124"/>
                </a:cubicBezTo>
                <a:cubicBezTo>
                  <a:pt x="400" y="122"/>
                  <a:pt x="400" y="122"/>
                  <a:pt x="400" y="122"/>
                </a:cubicBezTo>
                <a:cubicBezTo>
                  <a:pt x="398" y="121"/>
                  <a:pt x="398" y="121"/>
                  <a:pt x="398" y="121"/>
                </a:cubicBezTo>
                <a:cubicBezTo>
                  <a:pt x="395" y="121"/>
                  <a:pt x="395" y="121"/>
                  <a:pt x="395" y="121"/>
                </a:cubicBezTo>
                <a:cubicBezTo>
                  <a:pt x="398" y="119"/>
                  <a:pt x="398" y="119"/>
                  <a:pt x="398" y="119"/>
                </a:cubicBezTo>
                <a:cubicBezTo>
                  <a:pt x="380" y="125"/>
                  <a:pt x="380" y="125"/>
                  <a:pt x="380" y="125"/>
                </a:cubicBezTo>
                <a:cubicBezTo>
                  <a:pt x="371" y="126"/>
                  <a:pt x="371" y="126"/>
                  <a:pt x="371" y="126"/>
                </a:cubicBezTo>
                <a:cubicBezTo>
                  <a:pt x="367" y="126"/>
                  <a:pt x="367" y="126"/>
                  <a:pt x="367" y="126"/>
                </a:cubicBezTo>
                <a:cubicBezTo>
                  <a:pt x="362" y="126"/>
                  <a:pt x="362" y="126"/>
                  <a:pt x="362" y="126"/>
                </a:cubicBezTo>
                <a:cubicBezTo>
                  <a:pt x="364" y="125"/>
                  <a:pt x="364" y="125"/>
                  <a:pt x="364" y="125"/>
                </a:cubicBezTo>
                <a:cubicBezTo>
                  <a:pt x="358" y="126"/>
                  <a:pt x="358" y="126"/>
                  <a:pt x="358" y="126"/>
                </a:cubicBezTo>
                <a:cubicBezTo>
                  <a:pt x="352" y="128"/>
                  <a:pt x="352" y="128"/>
                  <a:pt x="352" y="128"/>
                </a:cubicBezTo>
                <a:cubicBezTo>
                  <a:pt x="354" y="128"/>
                  <a:pt x="354" y="128"/>
                  <a:pt x="354" y="128"/>
                </a:cubicBezTo>
                <a:cubicBezTo>
                  <a:pt x="354" y="129"/>
                  <a:pt x="354" y="129"/>
                  <a:pt x="354" y="129"/>
                </a:cubicBezTo>
                <a:cubicBezTo>
                  <a:pt x="348" y="129"/>
                  <a:pt x="348" y="129"/>
                  <a:pt x="348" y="129"/>
                </a:cubicBezTo>
                <a:cubicBezTo>
                  <a:pt x="342" y="131"/>
                  <a:pt x="342" y="131"/>
                  <a:pt x="342" y="131"/>
                </a:cubicBezTo>
                <a:cubicBezTo>
                  <a:pt x="329" y="134"/>
                  <a:pt x="329" y="134"/>
                  <a:pt x="329" y="134"/>
                </a:cubicBezTo>
                <a:cubicBezTo>
                  <a:pt x="332" y="132"/>
                  <a:pt x="332" y="132"/>
                  <a:pt x="332" y="132"/>
                </a:cubicBezTo>
                <a:cubicBezTo>
                  <a:pt x="324" y="134"/>
                  <a:pt x="324" y="134"/>
                  <a:pt x="324" y="134"/>
                </a:cubicBezTo>
                <a:cubicBezTo>
                  <a:pt x="317" y="138"/>
                  <a:pt x="317" y="138"/>
                  <a:pt x="317" y="138"/>
                </a:cubicBezTo>
                <a:cubicBezTo>
                  <a:pt x="309" y="141"/>
                  <a:pt x="309" y="141"/>
                  <a:pt x="309" y="141"/>
                </a:cubicBezTo>
                <a:cubicBezTo>
                  <a:pt x="302" y="144"/>
                  <a:pt x="302" y="144"/>
                  <a:pt x="302" y="144"/>
                </a:cubicBezTo>
                <a:cubicBezTo>
                  <a:pt x="305" y="142"/>
                  <a:pt x="305" y="142"/>
                  <a:pt x="305" y="142"/>
                </a:cubicBezTo>
                <a:cubicBezTo>
                  <a:pt x="292" y="147"/>
                  <a:pt x="292" y="147"/>
                  <a:pt x="292" y="147"/>
                </a:cubicBezTo>
                <a:cubicBezTo>
                  <a:pt x="278" y="148"/>
                  <a:pt x="278" y="148"/>
                  <a:pt x="278" y="148"/>
                </a:cubicBezTo>
                <a:cubicBezTo>
                  <a:pt x="272" y="148"/>
                  <a:pt x="272" y="148"/>
                  <a:pt x="272" y="148"/>
                </a:cubicBezTo>
                <a:cubicBezTo>
                  <a:pt x="266" y="151"/>
                  <a:pt x="266" y="151"/>
                  <a:pt x="266" y="151"/>
                </a:cubicBezTo>
                <a:cubicBezTo>
                  <a:pt x="261" y="154"/>
                  <a:pt x="261" y="154"/>
                  <a:pt x="261" y="154"/>
                </a:cubicBezTo>
                <a:cubicBezTo>
                  <a:pt x="255" y="155"/>
                  <a:pt x="255" y="155"/>
                  <a:pt x="255" y="155"/>
                </a:cubicBezTo>
                <a:cubicBezTo>
                  <a:pt x="258" y="155"/>
                  <a:pt x="258" y="155"/>
                  <a:pt x="258" y="155"/>
                </a:cubicBezTo>
                <a:cubicBezTo>
                  <a:pt x="258" y="157"/>
                  <a:pt x="258" y="157"/>
                  <a:pt x="258" y="157"/>
                </a:cubicBezTo>
                <a:cubicBezTo>
                  <a:pt x="259" y="158"/>
                  <a:pt x="259" y="158"/>
                  <a:pt x="259" y="158"/>
                </a:cubicBezTo>
                <a:cubicBezTo>
                  <a:pt x="261" y="158"/>
                  <a:pt x="261" y="158"/>
                  <a:pt x="261" y="158"/>
                </a:cubicBezTo>
                <a:cubicBezTo>
                  <a:pt x="263" y="159"/>
                  <a:pt x="263" y="159"/>
                  <a:pt x="263" y="159"/>
                </a:cubicBezTo>
                <a:cubicBezTo>
                  <a:pt x="263" y="161"/>
                  <a:pt x="263" y="161"/>
                  <a:pt x="263" y="161"/>
                </a:cubicBezTo>
                <a:cubicBezTo>
                  <a:pt x="265" y="164"/>
                  <a:pt x="265" y="164"/>
                  <a:pt x="265" y="164"/>
                </a:cubicBezTo>
                <a:cubicBezTo>
                  <a:pt x="263" y="165"/>
                  <a:pt x="263" y="165"/>
                  <a:pt x="263" y="165"/>
                </a:cubicBezTo>
                <a:cubicBezTo>
                  <a:pt x="262" y="168"/>
                  <a:pt x="262" y="168"/>
                  <a:pt x="262" y="168"/>
                </a:cubicBezTo>
                <a:cubicBezTo>
                  <a:pt x="261" y="169"/>
                  <a:pt x="261" y="169"/>
                  <a:pt x="261" y="169"/>
                </a:cubicBezTo>
                <a:cubicBezTo>
                  <a:pt x="263" y="169"/>
                  <a:pt x="263" y="169"/>
                  <a:pt x="263" y="169"/>
                </a:cubicBezTo>
                <a:cubicBezTo>
                  <a:pt x="266" y="169"/>
                  <a:pt x="266" y="169"/>
                  <a:pt x="266" y="169"/>
                </a:cubicBezTo>
                <a:cubicBezTo>
                  <a:pt x="269" y="169"/>
                  <a:pt x="269" y="169"/>
                  <a:pt x="269" y="169"/>
                </a:cubicBezTo>
                <a:cubicBezTo>
                  <a:pt x="271" y="169"/>
                  <a:pt x="271" y="169"/>
                  <a:pt x="271" y="169"/>
                </a:cubicBezTo>
                <a:cubicBezTo>
                  <a:pt x="269" y="171"/>
                  <a:pt x="269" y="171"/>
                  <a:pt x="269" y="171"/>
                </a:cubicBezTo>
                <a:cubicBezTo>
                  <a:pt x="268" y="171"/>
                  <a:pt x="268" y="171"/>
                  <a:pt x="268" y="171"/>
                </a:cubicBezTo>
                <a:cubicBezTo>
                  <a:pt x="266" y="172"/>
                  <a:pt x="266" y="172"/>
                  <a:pt x="266" y="172"/>
                </a:cubicBezTo>
                <a:cubicBezTo>
                  <a:pt x="266" y="174"/>
                  <a:pt x="266" y="174"/>
                  <a:pt x="266" y="174"/>
                </a:cubicBezTo>
                <a:cubicBezTo>
                  <a:pt x="266" y="175"/>
                  <a:pt x="266" y="175"/>
                  <a:pt x="266" y="175"/>
                </a:cubicBezTo>
                <a:cubicBezTo>
                  <a:pt x="265" y="177"/>
                  <a:pt x="265" y="177"/>
                  <a:pt x="265" y="177"/>
                </a:cubicBezTo>
                <a:cubicBezTo>
                  <a:pt x="263" y="178"/>
                  <a:pt x="263" y="178"/>
                  <a:pt x="263" y="178"/>
                </a:cubicBezTo>
                <a:cubicBezTo>
                  <a:pt x="266" y="177"/>
                  <a:pt x="266" y="177"/>
                  <a:pt x="266" y="177"/>
                </a:cubicBezTo>
                <a:cubicBezTo>
                  <a:pt x="271" y="178"/>
                  <a:pt x="271" y="178"/>
                  <a:pt x="271" y="178"/>
                </a:cubicBezTo>
                <a:cubicBezTo>
                  <a:pt x="269" y="179"/>
                  <a:pt x="269" y="179"/>
                  <a:pt x="269" y="179"/>
                </a:cubicBezTo>
                <a:cubicBezTo>
                  <a:pt x="266" y="181"/>
                  <a:pt x="266" y="181"/>
                  <a:pt x="266" y="181"/>
                </a:cubicBezTo>
                <a:cubicBezTo>
                  <a:pt x="268" y="179"/>
                  <a:pt x="268" y="179"/>
                  <a:pt x="268" y="179"/>
                </a:cubicBezTo>
                <a:cubicBezTo>
                  <a:pt x="266" y="179"/>
                  <a:pt x="266" y="179"/>
                  <a:pt x="266" y="179"/>
                </a:cubicBezTo>
                <a:cubicBezTo>
                  <a:pt x="263" y="179"/>
                  <a:pt x="263" y="179"/>
                  <a:pt x="263" y="179"/>
                </a:cubicBezTo>
                <a:cubicBezTo>
                  <a:pt x="261" y="181"/>
                  <a:pt x="261" y="181"/>
                  <a:pt x="261" y="181"/>
                </a:cubicBezTo>
                <a:cubicBezTo>
                  <a:pt x="255" y="181"/>
                  <a:pt x="255" y="181"/>
                  <a:pt x="255" y="181"/>
                </a:cubicBezTo>
                <a:cubicBezTo>
                  <a:pt x="253" y="181"/>
                  <a:pt x="253" y="181"/>
                  <a:pt x="253" y="181"/>
                </a:cubicBezTo>
                <a:cubicBezTo>
                  <a:pt x="251" y="182"/>
                  <a:pt x="251" y="182"/>
                  <a:pt x="251" y="182"/>
                </a:cubicBezTo>
                <a:cubicBezTo>
                  <a:pt x="252" y="181"/>
                  <a:pt x="252" y="181"/>
                  <a:pt x="252" y="181"/>
                </a:cubicBezTo>
                <a:cubicBezTo>
                  <a:pt x="251" y="181"/>
                  <a:pt x="251" y="181"/>
                  <a:pt x="251" y="181"/>
                </a:cubicBezTo>
                <a:cubicBezTo>
                  <a:pt x="249" y="181"/>
                  <a:pt x="249" y="181"/>
                  <a:pt x="249" y="181"/>
                </a:cubicBezTo>
                <a:cubicBezTo>
                  <a:pt x="245" y="181"/>
                  <a:pt x="245" y="181"/>
                  <a:pt x="245" y="181"/>
                </a:cubicBezTo>
                <a:cubicBezTo>
                  <a:pt x="243" y="181"/>
                  <a:pt x="243" y="181"/>
                  <a:pt x="243" y="181"/>
                </a:cubicBezTo>
                <a:cubicBezTo>
                  <a:pt x="242" y="181"/>
                  <a:pt x="242" y="181"/>
                  <a:pt x="242" y="181"/>
                </a:cubicBezTo>
                <a:cubicBezTo>
                  <a:pt x="242" y="179"/>
                  <a:pt x="242" y="179"/>
                  <a:pt x="242" y="179"/>
                </a:cubicBezTo>
                <a:cubicBezTo>
                  <a:pt x="241" y="179"/>
                  <a:pt x="241" y="179"/>
                  <a:pt x="241" y="179"/>
                </a:cubicBezTo>
                <a:cubicBezTo>
                  <a:pt x="246" y="177"/>
                  <a:pt x="246" y="177"/>
                  <a:pt x="246" y="177"/>
                </a:cubicBezTo>
                <a:cubicBezTo>
                  <a:pt x="249" y="175"/>
                  <a:pt x="249" y="175"/>
                  <a:pt x="249" y="175"/>
                </a:cubicBezTo>
                <a:cubicBezTo>
                  <a:pt x="248" y="175"/>
                  <a:pt x="248" y="175"/>
                  <a:pt x="248" y="175"/>
                </a:cubicBezTo>
                <a:cubicBezTo>
                  <a:pt x="243" y="175"/>
                  <a:pt x="243" y="175"/>
                  <a:pt x="243" y="175"/>
                </a:cubicBezTo>
                <a:cubicBezTo>
                  <a:pt x="236" y="177"/>
                  <a:pt x="236" y="177"/>
                  <a:pt x="236" y="177"/>
                </a:cubicBezTo>
                <a:cubicBezTo>
                  <a:pt x="231" y="178"/>
                  <a:pt x="231" y="178"/>
                  <a:pt x="231" y="178"/>
                </a:cubicBezTo>
                <a:cubicBezTo>
                  <a:pt x="228" y="178"/>
                  <a:pt x="228" y="178"/>
                  <a:pt x="228" y="178"/>
                </a:cubicBezTo>
                <a:cubicBezTo>
                  <a:pt x="226" y="179"/>
                  <a:pt x="226" y="179"/>
                  <a:pt x="226" y="179"/>
                </a:cubicBezTo>
                <a:cubicBezTo>
                  <a:pt x="228" y="181"/>
                  <a:pt x="228" y="181"/>
                  <a:pt x="228" y="181"/>
                </a:cubicBezTo>
                <a:cubicBezTo>
                  <a:pt x="219" y="181"/>
                  <a:pt x="219" y="181"/>
                  <a:pt x="219" y="181"/>
                </a:cubicBezTo>
                <a:cubicBezTo>
                  <a:pt x="215" y="181"/>
                  <a:pt x="215" y="181"/>
                  <a:pt x="215" y="181"/>
                </a:cubicBezTo>
                <a:cubicBezTo>
                  <a:pt x="212" y="182"/>
                  <a:pt x="212" y="182"/>
                  <a:pt x="212" y="182"/>
                </a:cubicBezTo>
                <a:cubicBezTo>
                  <a:pt x="208" y="184"/>
                  <a:pt x="208" y="184"/>
                  <a:pt x="208" y="184"/>
                </a:cubicBezTo>
                <a:cubicBezTo>
                  <a:pt x="205" y="184"/>
                  <a:pt x="205" y="184"/>
                  <a:pt x="205" y="184"/>
                </a:cubicBezTo>
                <a:cubicBezTo>
                  <a:pt x="200" y="185"/>
                  <a:pt x="200" y="185"/>
                  <a:pt x="200" y="185"/>
                </a:cubicBezTo>
                <a:cubicBezTo>
                  <a:pt x="196" y="187"/>
                  <a:pt x="196" y="187"/>
                  <a:pt x="196" y="187"/>
                </a:cubicBezTo>
                <a:cubicBezTo>
                  <a:pt x="198" y="190"/>
                  <a:pt x="198" y="190"/>
                  <a:pt x="198" y="190"/>
                </a:cubicBezTo>
                <a:cubicBezTo>
                  <a:pt x="203" y="190"/>
                  <a:pt x="203" y="190"/>
                  <a:pt x="203" y="190"/>
                </a:cubicBezTo>
                <a:cubicBezTo>
                  <a:pt x="205" y="190"/>
                  <a:pt x="205" y="190"/>
                  <a:pt x="205" y="190"/>
                </a:cubicBezTo>
                <a:cubicBezTo>
                  <a:pt x="208" y="191"/>
                  <a:pt x="208" y="191"/>
                  <a:pt x="208" y="191"/>
                </a:cubicBezTo>
                <a:cubicBezTo>
                  <a:pt x="205" y="191"/>
                  <a:pt x="205" y="191"/>
                  <a:pt x="205" y="191"/>
                </a:cubicBezTo>
                <a:cubicBezTo>
                  <a:pt x="202" y="191"/>
                  <a:pt x="202" y="191"/>
                  <a:pt x="202" y="191"/>
                </a:cubicBezTo>
                <a:cubicBezTo>
                  <a:pt x="200" y="192"/>
                  <a:pt x="200" y="192"/>
                  <a:pt x="200" y="192"/>
                </a:cubicBezTo>
                <a:cubicBezTo>
                  <a:pt x="198" y="192"/>
                  <a:pt x="198" y="192"/>
                  <a:pt x="198" y="192"/>
                </a:cubicBezTo>
                <a:cubicBezTo>
                  <a:pt x="198" y="194"/>
                  <a:pt x="198" y="194"/>
                  <a:pt x="198" y="194"/>
                </a:cubicBezTo>
                <a:cubicBezTo>
                  <a:pt x="198" y="195"/>
                  <a:pt x="198" y="195"/>
                  <a:pt x="198" y="195"/>
                </a:cubicBezTo>
                <a:cubicBezTo>
                  <a:pt x="196" y="197"/>
                  <a:pt x="196" y="197"/>
                  <a:pt x="196" y="197"/>
                </a:cubicBezTo>
                <a:cubicBezTo>
                  <a:pt x="195" y="197"/>
                  <a:pt x="195" y="197"/>
                  <a:pt x="195" y="197"/>
                </a:cubicBezTo>
                <a:cubicBezTo>
                  <a:pt x="195" y="198"/>
                  <a:pt x="195" y="198"/>
                  <a:pt x="195" y="198"/>
                </a:cubicBezTo>
                <a:cubicBezTo>
                  <a:pt x="196" y="200"/>
                  <a:pt x="196" y="200"/>
                  <a:pt x="196" y="200"/>
                </a:cubicBezTo>
                <a:cubicBezTo>
                  <a:pt x="200" y="200"/>
                  <a:pt x="200" y="200"/>
                  <a:pt x="200" y="200"/>
                </a:cubicBezTo>
                <a:cubicBezTo>
                  <a:pt x="206" y="200"/>
                  <a:pt x="206" y="200"/>
                  <a:pt x="206" y="200"/>
                </a:cubicBezTo>
                <a:cubicBezTo>
                  <a:pt x="212" y="200"/>
                  <a:pt x="212" y="200"/>
                  <a:pt x="212" y="200"/>
                </a:cubicBezTo>
                <a:cubicBezTo>
                  <a:pt x="218" y="200"/>
                  <a:pt x="218" y="200"/>
                  <a:pt x="218" y="200"/>
                </a:cubicBezTo>
                <a:cubicBezTo>
                  <a:pt x="219" y="201"/>
                  <a:pt x="219" y="201"/>
                  <a:pt x="219" y="201"/>
                </a:cubicBezTo>
                <a:cubicBezTo>
                  <a:pt x="220" y="201"/>
                  <a:pt x="220" y="201"/>
                  <a:pt x="220" y="201"/>
                </a:cubicBezTo>
                <a:cubicBezTo>
                  <a:pt x="222" y="200"/>
                  <a:pt x="222" y="200"/>
                  <a:pt x="222" y="200"/>
                </a:cubicBezTo>
                <a:cubicBezTo>
                  <a:pt x="220" y="200"/>
                  <a:pt x="220" y="200"/>
                  <a:pt x="220" y="200"/>
                </a:cubicBezTo>
                <a:cubicBezTo>
                  <a:pt x="223" y="198"/>
                  <a:pt x="223" y="198"/>
                  <a:pt x="223" y="198"/>
                </a:cubicBezTo>
                <a:cubicBezTo>
                  <a:pt x="223" y="200"/>
                  <a:pt x="223" y="200"/>
                  <a:pt x="223" y="200"/>
                </a:cubicBezTo>
                <a:cubicBezTo>
                  <a:pt x="222" y="202"/>
                  <a:pt x="222" y="202"/>
                  <a:pt x="222" y="202"/>
                </a:cubicBezTo>
                <a:cubicBezTo>
                  <a:pt x="231" y="198"/>
                  <a:pt x="231" y="198"/>
                  <a:pt x="231" y="198"/>
                </a:cubicBezTo>
                <a:cubicBezTo>
                  <a:pt x="235" y="198"/>
                  <a:pt x="235" y="198"/>
                  <a:pt x="235" y="198"/>
                </a:cubicBezTo>
                <a:cubicBezTo>
                  <a:pt x="238" y="197"/>
                  <a:pt x="238" y="197"/>
                  <a:pt x="238" y="197"/>
                </a:cubicBezTo>
                <a:cubicBezTo>
                  <a:pt x="239" y="197"/>
                  <a:pt x="239" y="197"/>
                  <a:pt x="239" y="197"/>
                </a:cubicBezTo>
                <a:cubicBezTo>
                  <a:pt x="242" y="197"/>
                  <a:pt x="242" y="197"/>
                  <a:pt x="242" y="197"/>
                </a:cubicBezTo>
                <a:cubicBezTo>
                  <a:pt x="247" y="196"/>
                  <a:pt x="247" y="196"/>
                  <a:pt x="247" y="196"/>
                </a:cubicBezTo>
                <a:cubicBezTo>
                  <a:pt x="248" y="197"/>
                  <a:pt x="248" y="197"/>
                  <a:pt x="248" y="197"/>
                </a:cubicBezTo>
                <a:cubicBezTo>
                  <a:pt x="246" y="198"/>
                  <a:pt x="246" y="198"/>
                  <a:pt x="246" y="198"/>
                </a:cubicBezTo>
                <a:cubicBezTo>
                  <a:pt x="242" y="200"/>
                  <a:pt x="242" y="200"/>
                  <a:pt x="242" y="200"/>
                </a:cubicBezTo>
                <a:cubicBezTo>
                  <a:pt x="235" y="201"/>
                  <a:pt x="235" y="201"/>
                  <a:pt x="235" y="201"/>
                </a:cubicBezTo>
                <a:cubicBezTo>
                  <a:pt x="236" y="201"/>
                  <a:pt x="236" y="201"/>
                  <a:pt x="236" y="201"/>
                </a:cubicBezTo>
                <a:cubicBezTo>
                  <a:pt x="236" y="202"/>
                  <a:pt x="236" y="202"/>
                  <a:pt x="236" y="202"/>
                </a:cubicBezTo>
                <a:cubicBezTo>
                  <a:pt x="235" y="205"/>
                  <a:pt x="235" y="205"/>
                  <a:pt x="235" y="205"/>
                </a:cubicBezTo>
                <a:cubicBezTo>
                  <a:pt x="229" y="210"/>
                  <a:pt x="229" y="210"/>
                  <a:pt x="229" y="210"/>
                </a:cubicBezTo>
                <a:cubicBezTo>
                  <a:pt x="222" y="212"/>
                  <a:pt x="222" y="212"/>
                  <a:pt x="222" y="212"/>
                </a:cubicBezTo>
                <a:cubicBezTo>
                  <a:pt x="213" y="212"/>
                  <a:pt x="213" y="212"/>
                  <a:pt x="213" y="212"/>
                </a:cubicBezTo>
                <a:cubicBezTo>
                  <a:pt x="202" y="217"/>
                  <a:pt x="202" y="217"/>
                  <a:pt x="202" y="217"/>
                </a:cubicBezTo>
                <a:cubicBezTo>
                  <a:pt x="196" y="217"/>
                  <a:pt x="196" y="217"/>
                  <a:pt x="196" y="217"/>
                </a:cubicBezTo>
                <a:cubicBezTo>
                  <a:pt x="195" y="217"/>
                  <a:pt x="195" y="217"/>
                  <a:pt x="195" y="217"/>
                </a:cubicBezTo>
                <a:cubicBezTo>
                  <a:pt x="195" y="215"/>
                  <a:pt x="195" y="215"/>
                  <a:pt x="195" y="215"/>
                </a:cubicBezTo>
                <a:cubicBezTo>
                  <a:pt x="192" y="215"/>
                  <a:pt x="192" y="215"/>
                  <a:pt x="192" y="215"/>
                </a:cubicBezTo>
                <a:cubicBezTo>
                  <a:pt x="188" y="215"/>
                  <a:pt x="188" y="215"/>
                  <a:pt x="188" y="215"/>
                </a:cubicBezTo>
                <a:cubicBezTo>
                  <a:pt x="186" y="217"/>
                  <a:pt x="186" y="217"/>
                  <a:pt x="186" y="217"/>
                </a:cubicBezTo>
                <a:cubicBezTo>
                  <a:pt x="186" y="218"/>
                  <a:pt x="186" y="218"/>
                  <a:pt x="186" y="218"/>
                </a:cubicBezTo>
                <a:cubicBezTo>
                  <a:pt x="183" y="218"/>
                  <a:pt x="183" y="218"/>
                  <a:pt x="183" y="218"/>
                </a:cubicBezTo>
                <a:cubicBezTo>
                  <a:pt x="180" y="220"/>
                  <a:pt x="180" y="220"/>
                  <a:pt x="180" y="220"/>
                </a:cubicBezTo>
                <a:cubicBezTo>
                  <a:pt x="175" y="222"/>
                  <a:pt x="175" y="222"/>
                  <a:pt x="175" y="222"/>
                </a:cubicBezTo>
                <a:cubicBezTo>
                  <a:pt x="180" y="221"/>
                  <a:pt x="180" y="221"/>
                  <a:pt x="180" y="221"/>
                </a:cubicBezTo>
                <a:cubicBezTo>
                  <a:pt x="176" y="222"/>
                  <a:pt x="176" y="222"/>
                  <a:pt x="176" y="222"/>
                </a:cubicBezTo>
                <a:cubicBezTo>
                  <a:pt x="173" y="224"/>
                  <a:pt x="173" y="224"/>
                  <a:pt x="173" y="224"/>
                </a:cubicBezTo>
                <a:cubicBezTo>
                  <a:pt x="175" y="225"/>
                  <a:pt x="175" y="225"/>
                  <a:pt x="175" y="225"/>
                </a:cubicBezTo>
                <a:cubicBezTo>
                  <a:pt x="173" y="225"/>
                  <a:pt x="173" y="225"/>
                  <a:pt x="173" y="225"/>
                </a:cubicBezTo>
                <a:cubicBezTo>
                  <a:pt x="172" y="224"/>
                  <a:pt x="172" y="224"/>
                  <a:pt x="172" y="224"/>
                </a:cubicBezTo>
                <a:cubicBezTo>
                  <a:pt x="169" y="225"/>
                  <a:pt x="169" y="225"/>
                  <a:pt x="169" y="225"/>
                </a:cubicBezTo>
                <a:cubicBezTo>
                  <a:pt x="160" y="228"/>
                  <a:pt x="160" y="228"/>
                  <a:pt x="160" y="228"/>
                </a:cubicBezTo>
                <a:cubicBezTo>
                  <a:pt x="156" y="231"/>
                  <a:pt x="156" y="231"/>
                  <a:pt x="156" y="231"/>
                </a:cubicBezTo>
                <a:cubicBezTo>
                  <a:pt x="152" y="233"/>
                  <a:pt x="152" y="233"/>
                  <a:pt x="152" y="233"/>
                </a:cubicBezTo>
                <a:cubicBezTo>
                  <a:pt x="150" y="234"/>
                  <a:pt x="150" y="234"/>
                  <a:pt x="150" y="234"/>
                </a:cubicBezTo>
                <a:cubicBezTo>
                  <a:pt x="149" y="234"/>
                  <a:pt x="149" y="234"/>
                  <a:pt x="149" y="234"/>
                </a:cubicBezTo>
                <a:cubicBezTo>
                  <a:pt x="147" y="234"/>
                  <a:pt x="147" y="234"/>
                  <a:pt x="147" y="234"/>
                </a:cubicBezTo>
                <a:cubicBezTo>
                  <a:pt x="146" y="235"/>
                  <a:pt x="146" y="235"/>
                  <a:pt x="146" y="235"/>
                </a:cubicBezTo>
                <a:cubicBezTo>
                  <a:pt x="145" y="237"/>
                  <a:pt x="145" y="237"/>
                  <a:pt x="145" y="237"/>
                </a:cubicBezTo>
                <a:cubicBezTo>
                  <a:pt x="147" y="237"/>
                  <a:pt x="147" y="237"/>
                  <a:pt x="147" y="237"/>
                </a:cubicBezTo>
                <a:cubicBezTo>
                  <a:pt x="145" y="238"/>
                  <a:pt x="145" y="238"/>
                  <a:pt x="145" y="238"/>
                </a:cubicBezTo>
                <a:cubicBezTo>
                  <a:pt x="143" y="240"/>
                  <a:pt x="143" y="240"/>
                  <a:pt x="143" y="240"/>
                </a:cubicBezTo>
                <a:cubicBezTo>
                  <a:pt x="143" y="241"/>
                  <a:pt x="143" y="241"/>
                  <a:pt x="143" y="241"/>
                </a:cubicBezTo>
                <a:cubicBezTo>
                  <a:pt x="143" y="243"/>
                  <a:pt x="143" y="243"/>
                  <a:pt x="143" y="243"/>
                </a:cubicBezTo>
                <a:cubicBezTo>
                  <a:pt x="145" y="241"/>
                  <a:pt x="145" y="241"/>
                  <a:pt x="145" y="241"/>
                </a:cubicBezTo>
                <a:cubicBezTo>
                  <a:pt x="147" y="241"/>
                  <a:pt x="147" y="241"/>
                  <a:pt x="147" y="241"/>
                </a:cubicBezTo>
                <a:cubicBezTo>
                  <a:pt x="149" y="240"/>
                  <a:pt x="149" y="240"/>
                  <a:pt x="149" y="240"/>
                </a:cubicBezTo>
                <a:cubicBezTo>
                  <a:pt x="147" y="243"/>
                  <a:pt x="147" y="243"/>
                  <a:pt x="147" y="243"/>
                </a:cubicBezTo>
                <a:cubicBezTo>
                  <a:pt x="145" y="244"/>
                  <a:pt x="145" y="244"/>
                  <a:pt x="145" y="244"/>
                </a:cubicBezTo>
                <a:cubicBezTo>
                  <a:pt x="146" y="244"/>
                  <a:pt x="146" y="244"/>
                  <a:pt x="146" y="244"/>
                </a:cubicBezTo>
                <a:cubicBezTo>
                  <a:pt x="145" y="245"/>
                  <a:pt x="145" y="245"/>
                  <a:pt x="145" y="245"/>
                </a:cubicBezTo>
                <a:cubicBezTo>
                  <a:pt x="143" y="247"/>
                  <a:pt x="143" y="247"/>
                  <a:pt x="143" y="247"/>
                </a:cubicBezTo>
                <a:cubicBezTo>
                  <a:pt x="139" y="247"/>
                  <a:pt x="139" y="247"/>
                  <a:pt x="139" y="247"/>
                </a:cubicBezTo>
                <a:cubicBezTo>
                  <a:pt x="136" y="250"/>
                  <a:pt x="136" y="250"/>
                  <a:pt x="136" y="250"/>
                </a:cubicBezTo>
                <a:cubicBezTo>
                  <a:pt x="137" y="250"/>
                  <a:pt x="137" y="250"/>
                  <a:pt x="137" y="250"/>
                </a:cubicBezTo>
                <a:cubicBezTo>
                  <a:pt x="136" y="251"/>
                  <a:pt x="136" y="251"/>
                  <a:pt x="136" y="251"/>
                </a:cubicBezTo>
                <a:cubicBezTo>
                  <a:pt x="137" y="251"/>
                  <a:pt x="137" y="251"/>
                  <a:pt x="137" y="251"/>
                </a:cubicBezTo>
                <a:cubicBezTo>
                  <a:pt x="139" y="251"/>
                  <a:pt x="139" y="251"/>
                  <a:pt x="139" y="251"/>
                </a:cubicBezTo>
                <a:cubicBezTo>
                  <a:pt x="137" y="254"/>
                  <a:pt x="137" y="254"/>
                  <a:pt x="137" y="254"/>
                </a:cubicBezTo>
                <a:cubicBezTo>
                  <a:pt x="139" y="254"/>
                  <a:pt x="139" y="254"/>
                  <a:pt x="139" y="254"/>
                </a:cubicBezTo>
                <a:cubicBezTo>
                  <a:pt x="139" y="255"/>
                  <a:pt x="139" y="255"/>
                  <a:pt x="139" y="255"/>
                </a:cubicBezTo>
                <a:cubicBezTo>
                  <a:pt x="137" y="255"/>
                  <a:pt x="137" y="255"/>
                  <a:pt x="137" y="255"/>
                </a:cubicBezTo>
                <a:cubicBezTo>
                  <a:pt x="136" y="257"/>
                  <a:pt x="136" y="257"/>
                  <a:pt x="136" y="257"/>
                </a:cubicBezTo>
                <a:cubicBezTo>
                  <a:pt x="149" y="257"/>
                  <a:pt x="149" y="257"/>
                  <a:pt x="149" y="257"/>
                </a:cubicBezTo>
                <a:cubicBezTo>
                  <a:pt x="155" y="255"/>
                  <a:pt x="155" y="255"/>
                  <a:pt x="155" y="255"/>
                </a:cubicBezTo>
                <a:cubicBezTo>
                  <a:pt x="157" y="254"/>
                  <a:pt x="157" y="254"/>
                  <a:pt x="157" y="254"/>
                </a:cubicBezTo>
                <a:cubicBezTo>
                  <a:pt x="157" y="253"/>
                  <a:pt x="157" y="253"/>
                  <a:pt x="157" y="253"/>
                </a:cubicBezTo>
                <a:cubicBezTo>
                  <a:pt x="163" y="250"/>
                  <a:pt x="163" y="250"/>
                  <a:pt x="163" y="250"/>
                </a:cubicBezTo>
                <a:cubicBezTo>
                  <a:pt x="169" y="247"/>
                  <a:pt x="169" y="247"/>
                  <a:pt x="169" y="247"/>
                </a:cubicBezTo>
                <a:cubicBezTo>
                  <a:pt x="170" y="247"/>
                  <a:pt x="170" y="247"/>
                  <a:pt x="170" y="247"/>
                </a:cubicBezTo>
                <a:cubicBezTo>
                  <a:pt x="172" y="247"/>
                  <a:pt x="172" y="247"/>
                  <a:pt x="172" y="247"/>
                </a:cubicBezTo>
                <a:cubicBezTo>
                  <a:pt x="165" y="250"/>
                  <a:pt x="165" y="250"/>
                  <a:pt x="165" y="250"/>
                </a:cubicBezTo>
                <a:cubicBezTo>
                  <a:pt x="162" y="251"/>
                  <a:pt x="162" y="251"/>
                  <a:pt x="162" y="251"/>
                </a:cubicBezTo>
                <a:cubicBezTo>
                  <a:pt x="160" y="253"/>
                  <a:pt x="160" y="253"/>
                  <a:pt x="160" y="253"/>
                </a:cubicBezTo>
                <a:cubicBezTo>
                  <a:pt x="159" y="254"/>
                  <a:pt x="159" y="254"/>
                  <a:pt x="159" y="254"/>
                </a:cubicBezTo>
                <a:cubicBezTo>
                  <a:pt x="156" y="257"/>
                  <a:pt x="156" y="257"/>
                  <a:pt x="156" y="257"/>
                </a:cubicBezTo>
                <a:cubicBezTo>
                  <a:pt x="156" y="260"/>
                  <a:pt x="156" y="260"/>
                  <a:pt x="156" y="260"/>
                </a:cubicBezTo>
                <a:cubicBezTo>
                  <a:pt x="155" y="261"/>
                  <a:pt x="155" y="261"/>
                  <a:pt x="155" y="261"/>
                </a:cubicBezTo>
                <a:cubicBezTo>
                  <a:pt x="150" y="264"/>
                  <a:pt x="150" y="264"/>
                  <a:pt x="150" y="264"/>
                </a:cubicBezTo>
                <a:cubicBezTo>
                  <a:pt x="147" y="264"/>
                  <a:pt x="147" y="264"/>
                  <a:pt x="147" y="264"/>
                </a:cubicBezTo>
                <a:cubicBezTo>
                  <a:pt x="146" y="267"/>
                  <a:pt x="146" y="267"/>
                  <a:pt x="146" y="267"/>
                </a:cubicBezTo>
                <a:cubicBezTo>
                  <a:pt x="150" y="267"/>
                  <a:pt x="150" y="267"/>
                  <a:pt x="150" y="267"/>
                </a:cubicBezTo>
                <a:cubicBezTo>
                  <a:pt x="146" y="268"/>
                  <a:pt x="146" y="268"/>
                  <a:pt x="146" y="268"/>
                </a:cubicBezTo>
                <a:cubicBezTo>
                  <a:pt x="145" y="270"/>
                  <a:pt x="145" y="270"/>
                  <a:pt x="145" y="270"/>
                </a:cubicBezTo>
                <a:cubicBezTo>
                  <a:pt x="143" y="271"/>
                  <a:pt x="143" y="271"/>
                  <a:pt x="143" y="271"/>
                </a:cubicBezTo>
                <a:cubicBezTo>
                  <a:pt x="140" y="271"/>
                  <a:pt x="140" y="271"/>
                  <a:pt x="140" y="271"/>
                </a:cubicBezTo>
                <a:cubicBezTo>
                  <a:pt x="137" y="273"/>
                  <a:pt x="137" y="273"/>
                  <a:pt x="137" y="273"/>
                </a:cubicBezTo>
                <a:cubicBezTo>
                  <a:pt x="140" y="273"/>
                  <a:pt x="140" y="273"/>
                  <a:pt x="140" y="273"/>
                </a:cubicBezTo>
                <a:cubicBezTo>
                  <a:pt x="143" y="273"/>
                  <a:pt x="143" y="273"/>
                  <a:pt x="143" y="273"/>
                </a:cubicBezTo>
                <a:cubicBezTo>
                  <a:pt x="149" y="271"/>
                  <a:pt x="149" y="271"/>
                  <a:pt x="149" y="271"/>
                </a:cubicBezTo>
                <a:cubicBezTo>
                  <a:pt x="155" y="268"/>
                  <a:pt x="155" y="268"/>
                  <a:pt x="155" y="268"/>
                </a:cubicBezTo>
                <a:cubicBezTo>
                  <a:pt x="157" y="267"/>
                  <a:pt x="157" y="267"/>
                  <a:pt x="157" y="267"/>
                </a:cubicBezTo>
                <a:cubicBezTo>
                  <a:pt x="160" y="268"/>
                  <a:pt x="160" y="268"/>
                  <a:pt x="160" y="268"/>
                </a:cubicBezTo>
                <a:cubicBezTo>
                  <a:pt x="159" y="268"/>
                  <a:pt x="159" y="268"/>
                  <a:pt x="159" y="268"/>
                </a:cubicBezTo>
                <a:cubicBezTo>
                  <a:pt x="160" y="270"/>
                  <a:pt x="160" y="270"/>
                  <a:pt x="160" y="270"/>
                </a:cubicBezTo>
                <a:cubicBezTo>
                  <a:pt x="162" y="270"/>
                  <a:pt x="162" y="270"/>
                  <a:pt x="162" y="270"/>
                </a:cubicBezTo>
                <a:cubicBezTo>
                  <a:pt x="160" y="271"/>
                  <a:pt x="160" y="271"/>
                  <a:pt x="160" y="271"/>
                </a:cubicBezTo>
                <a:cubicBezTo>
                  <a:pt x="163" y="270"/>
                  <a:pt x="163" y="270"/>
                  <a:pt x="163" y="270"/>
                </a:cubicBezTo>
                <a:cubicBezTo>
                  <a:pt x="165" y="270"/>
                  <a:pt x="165" y="270"/>
                  <a:pt x="165" y="270"/>
                </a:cubicBezTo>
                <a:cubicBezTo>
                  <a:pt x="165" y="271"/>
                  <a:pt x="165" y="271"/>
                  <a:pt x="165" y="271"/>
                </a:cubicBezTo>
                <a:cubicBezTo>
                  <a:pt x="165" y="273"/>
                  <a:pt x="165" y="273"/>
                  <a:pt x="165" y="273"/>
                </a:cubicBezTo>
                <a:cubicBezTo>
                  <a:pt x="165" y="274"/>
                  <a:pt x="165" y="274"/>
                  <a:pt x="165" y="274"/>
                </a:cubicBezTo>
                <a:cubicBezTo>
                  <a:pt x="165" y="276"/>
                  <a:pt x="165" y="276"/>
                  <a:pt x="165" y="276"/>
                </a:cubicBezTo>
                <a:cubicBezTo>
                  <a:pt x="167" y="276"/>
                  <a:pt x="167" y="276"/>
                  <a:pt x="167" y="276"/>
                </a:cubicBezTo>
                <a:cubicBezTo>
                  <a:pt x="169" y="273"/>
                  <a:pt x="169" y="273"/>
                  <a:pt x="169" y="273"/>
                </a:cubicBezTo>
                <a:cubicBezTo>
                  <a:pt x="172" y="270"/>
                  <a:pt x="172" y="270"/>
                  <a:pt x="172" y="270"/>
                </a:cubicBezTo>
                <a:cubicBezTo>
                  <a:pt x="175" y="268"/>
                  <a:pt x="175" y="268"/>
                  <a:pt x="175" y="268"/>
                </a:cubicBezTo>
                <a:cubicBezTo>
                  <a:pt x="173" y="270"/>
                  <a:pt x="173" y="270"/>
                  <a:pt x="173" y="270"/>
                </a:cubicBezTo>
                <a:cubicBezTo>
                  <a:pt x="175" y="270"/>
                  <a:pt x="175" y="270"/>
                  <a:pt x="175" y="270"/>
                </a:cubicBezTo>
                <a:cubicBezTo>
                  <a:pt x="175" y="271"/>
                  <a:pt x="175" y="271"/>
                  <a:pt x="175" y="271"/>
                </a:cubicBezTo>
                <a:cubicBezTo>
                  <a:pt x="175" y="273"/>
                  <a:pt x="175" y="273"/>
                  <a:pt x="175" y="273"/>
                </a:cubicBezTo>
                <a:cubicBezTo>
                  <a:pt x="176" y="273"/>
                  <a:pt x="176" y="273"/>
                  <a:pt x="176" y="273"/>
                </a:cubicBezTo>
                <a:cubicBezTo>
                  <a:pt x="179" y="273"/>
                  <a:pt x="179" y="273"/>
                  <a:pt x="179" y="273"/>
                </a:cubicBezTo>
                <a:cubicBezTo>
                  <a:pt x="183" y="271"/>
                  <a:pt x="183" y="271"/>
                  <a:pt x="183" y="271"/>
                </a:cubicBezTo>
                <a:cubicBezTo>
                  <a:pt x="190" y="270"/>
                  <a:pt x="190" y="270"/>
                  <a:pt x="190" y="270"/>
                </a:cubicBezTo>
                <a:cubicBezTo>
                  <a:pt x="185" y="273"/>
                  <a:pt x="185" y="273"/>
                  <a:pt x="185" y="273"/>
                </a:cubicBezTo>
                <a:cubicBezTo>
                  <a:pt x="179" y="274"/>
                  <a:pt x="179" y="274"/>
                  <a:pt x="179" y="274"/>
                </a:cubicBezTo>
                <a:cubicBezTo>
                  <a:pt x="177" y="276"/>
                  <a:pt x="177" y="276"/>
                  <a:pt x="177" y="276"/>
                </a:cubicBezTo>
                <a:cubicBezTo>
                  <a:pt x="176" y="278"/>
                  <a:pt x="176" y="278"/>
                  <a:pt x="176" y="278"/>
                </a:cubicBezTo>
                <a:cubicBezTo>
                  <a:pt x="175" y="278"/>
                  <a:pt x="175" y="278"/>
                  <a:pt x="175" y="278"/>
                </a:cubicBezTo>
                <a:cubicBezTo>
                  <a:pt x="170" y="281"/>
                  <a:pt x="170" y="281"/>
                  <a:pt x="170" y="281"/>
                </a:cubicBezTo>
                <a:cubicBezTo>
                  <a:pt x="166" y="284"/>
                  <a:pt x="166" y="284"/>
                  <a:pt x="166" y="284"/>
                </a:cubicBezTo>
                <a:cubicBezTo>
                  <a:pt x="166" y="286"/>
                  <a:pt x="166" y="286"/>
                  <a:pt x="166" y="286"/>
                </a:cubicBezTo>
                <a:cubicBezTo>
                  <a:pt x="165" y="287"/>
                  <a:pt x="165" y="287"/>
                  <a:pt x="165" y="287"/>
                </a:cubicBezTo>
                <a:cubicBezTo>
                  <a:pt x="163" y="287"/>
                  <a:pt x="163" y="287"/>
                  <a:pt x="163" y="287"/>
                </a:cubicBezTo>
                <a:cubicBezTo>
                  <a:pt x="163" y="286"/>
                  <a:pt x="163" y="286"/>
                  <a:pt x="163" y="286"/>
                </a:cubicBezTo>
                <a:cubicBezTo>
                  <a:pt x="159" y="287"/>
                  <a:pt x="159" y="287"/>
                  <a:pt x="159" y="287"/>
                </a:cubicBezTo>
                <a:cubicBezTo>
                  <a:pt x="153" y="290"/>
                  <a:pt x="153" y="290"/>
                  <a:pt x="153" y="290"/>
                </a:cubicBezTo>
                <a:cubicBezTo>
                  <a:pt x="150" y="291"/>
                  <a:pt x="150" y="291"/>
                  <a:pt x="150" y="291"/>
                </a:cubicBezTo>
                <a:cubicBezTo>
                  <a:pt x="146" y="294"/>
                  <a:pt x="146" y="294"/>
                  <a:pt x="146" y="294"/>
                </a:cubicBezTo>
                <a:cubicBezTo>
                  <a:pt x="145" y="296"/>
                  <a:pt x="145" y="296"/>
                  <a:pt x="145" y="296"/>
                </a:cubicBezTo>
                <a:cubicBezTo>
                  <a:pt x="143" y="296"/>
                  <a:pt x="143" y="296"/>
                  <a:pt x="143" y="296"/>
                </a:cubicBezTo>
                <a:cubicBezTo>
                  <a:pt x="139" y="296"/>
                  <a:pt x="139" y="296"/>
                  <a:pt x="139" y="296"/>
                </a:cubicBezTo>
                <a:cubicBezTo>
                  <a:pt x="130" y="298"/>
                  <a:pt x="130" y="298"/>
                  <a:pt x="130" y="298"/>
                </a:cubicBezTo>
                <a:cubicBezTo>
                  <a:pt x="120" y="303"/>
                  <a:pt x="120" y="303"/>
                  <a:pt x="120" y="303"/>
                </a:cubicBezTo>
                <a:cubicBezTo>
                  <a:pt x="114" y="306"/>
                  <a:pt x="114" y="306"/>
                  <a:pt x="114" y="306"/>
                </a:cubicBezTo>
                <a:cubicBezTo>
                  <a:pt x="113" y="307"/>
                  <a:pt x="113" y="307"/>
                  <a:pt x="113" y="307"/>
                </a:cubicBezTo>
                <a:cubicBezTo>
                  <a:pt x="113" y="309"/>
                  <a:pt x="113" y="309"/>
                  <a:pt x="113" y="309"/>
                </a:cubicBezTo>
                <a:cubicBezTo>
                  <a:pt x="112" y="309"/>
                  <a:pt x="112" y="309"/>
                  <a:pt x="112" y="309"/>
                </a:cubicBezTo>
                <a:cubicBezTo>
                  <a:pt x="112" y="307"/>
                  <a:pt x="112" y="307"/>
                  <a:pt x="112" y="307"/>
                </a:cubicBezTo>
                <a:cubicBezTo>
                  <a:pt x="110" y="309"/>
                  <a:pt x="110" y="309"/>
                  <a:pt x="110" y="309"/>
                </a:cubicBezTo>
                <a:cubicBezTo>
                  <a:pt x="106" y="310"/>
                  <a:pt x="106" y="310"/>
                  <a:pt x="106" y="310"/>
                </a:cubicBezTo>
                <a:cubicBezTo>
                  <a:pt x="107" y="307"/>
                  <a:pt x="107" y="307"/>
                  <a:pt x="107" y="307"/>
                </a:cubicBezTo>
                <a:cubicBezTo>
                  <a:pt x="109" y="306"/>
                  <a:pt x="109" y="306"/>
                  <a:pt x="109" y="306"/>
                </a:cubicBezTo>
                <a:cubicBezTo>
                  <a:pt x="106" y="307"/>
                  <a:pt x="106" y="307"/>
                  <a:pt x="106" y="307"/>
                </a:cubicBezTo>
                <a:cubicBezTo>
                  <a:pt x="104" y="307"/>
                  <a:pt x="104" y="307"/>
                  <a:pt x="104" y="307"/>
                </a:cubicBezTo>
                <a:cubicBezTo>
                  <a:pt x="106" y="306"/>
                  <a:pt x="106" y="306"/>
                  <a:pt x="106" y="306"/>
                </a:cubicBezTo>
                <a:cubicBezTo>
                  <a:pt x="97" y="309"/>
                  <a:pt x="97" y="309"/>
                  <a:pt x="97" y="309"/>
                </a:cubicBezTo>
                <a:cubicBezTo>
                  <a:pt x="89" y="311"/>
                  <a:pt x="89" y="311"/>
                  <a:pt x="89" y="311"/>
                </a:cubicBezTo>
                <a:cubicBezTo>
                  <a:pt x="84" y="313"/>
                  <a:pt x="84" y="313"/>
                  <a:pt x="84" y="313"/>
                </a:cubicBezTo>
                <a:cubicBezTo>
                  <a:pt x="81" y="314"/>
                  <a:pt x="81" y="314"/>
                  <a:pt x="81" y="314"/>
                </a:cubicBezTo>
                <a:cubicBezTo>
                  <a:pt x="77" y="316"/>
                  <a:pt x="77" y="316"/>
                  <a:pt x="77" y="316"/>
                </a:cubicBezTo>
                <a:cubicBezTo>
                  <a:pt x="73" y="319"/>
                  <a:pt x="73" y="319"/>
                  <a:pt x="73" y="319"/>
                </a:cubicBezTo>
                <a:cubicBezTo>
                  <a:pt x="74" y="319"/>
                  <a:pt x="74" y="319"/>
                  <a:pt x="74" y="319"/>
                </a:cubicBezTo>
                <a:cubicBezTo>
                  <a:pt x="74" y="320"/>
                  <a:pt x="74" y="320"/>
                  <a:pt x="74" y="320"/>
                </a:cubicBezTo>
                <a:cubicBezTo>
                  <a:pt x="77" y="319"/>
                  <a:pt x="77" y="319"/>
                  <a:pt x="77" y="319"/>
                </a:cubicBezTo>
                <a:cubicBezTo>
                  <a:pt x="79" y="319"/>
                  <a:pt x="79" y="319"/>
                  <a:pt x="79" y="319"/>
                </a:cubicBezTo>
                <a:cubicBezTo>
                  <a:pt x="80" y="317"/>
                  <a:pt x="80" y="317"/>
                  <a:pt x="80" y="317"/>
                </a:cubicBezTo>
                <a:cubicBezTo>
                  <a:pt x="80" y="316"/>
                  <a:pt x="80" y="316"/>
                  <a:pt x="80" y="316"/>
                </a:cubicBezTo>
                <a:cubicBezTo>
                  <a:pt x="81" y="316"/>
                  <a:pt x="81" y="316"/>
                  <a:pt x="81" y="316"/>
                </a:cubicBezTo>
                <a:cubicBezTo>
                  <a:pt x="81" y="317"/>
                  <a:pt x="81" y="317"/>
                  <a:pt x="81" y="317"/>
                </a:cubicBezTo>
                <a:cubicBezTo>
                  <a:pt x="80" y="319"/>
                  <a:pt x="80" y="319"/>
                  <a:pt x="80" y="319"/>
                </a:cubicBezTo>
                <a:cubicBezTo>
                  <a:pt x="81" y="319"/>
                  <a:pt x="81" y="319"/>
                  <a:pt x="81" y="319"/>
                </a:cubicBezTo>
                <a:cubicBezTo>
                  <a:pt x="83" y="319"/>
                  <a:pt x="83" y="319"/>
                  <a:pt x="83" y="319"/>
                </a:cubicBezTo>
                <a:cubicBezTo>
                  <a:pt x="84" y="317"/>
                  <a:pt x="84" y="317"/>
                  <a:pt x="84" y="317"/>
                </a:cubicBezTo>
                <a:cubicBezTo>
                  <a:pt x="84" y="319"/>
                  <a:pt x="84" y="319"/>
                  <a:pt x="84" y="319"/>
                </a:cubicBezTo>
                <a:cubicBezTo>
                  <a:pt x="87" y="316"/>
                  <a:pt x="87" y="316"/>
                  <a:pt x="87" y="316"/>
                </a:cubicBezTo>
                <a:cubicBezTo>
                  <a:pt x="90" y="314"/>
                  <a:pt x="90" y="314"/>
                  <a:pt x="90" y="314"/>
                </a:cubicBezTo>
                <a:cubicBezTo>
                  <a:pt x="96" y="311"/>
                  <a:pt x="96" y="311"/>
                  <a:pt x="96" y="311"/>
                </a:cubicBezTo>
                <a:cubicBezTo>
                  <a:pt x="97" y="311"/>
                  <a:pt x="97" y="311"/>
                  <a:pt x="97" y="311"/>
                </a:cubicBezTo>
                <a:cubicBezTo>
                  <a:pt x="100" y="313"/>
                  <a:pt x="100" y="313"/>
                  <a:pt x="100" y="313"/>
                </a:cubicBezTo>
                <a:cubicBezTo>
                  <a:pt x="97" y="313"/>
                  <a:pt x="97" y="313"/>
                  <a:pt x="97" y="313"/>
                </a:cubicBezTo>
                <a:cubicBezTo>
                  <a:pt x="94" y="314"/>
                  <a:pt x="94" y="314"/>
                  <a:pt x="94" y="314"/>
                </a:cubicBezTo>
                <a:cubicBezTo>
                  <a:pt x="99" y="314"/>
                  <a:pt x="99" y="314"/>
                  <a:pt x="99" y="314"/>
                </a:cubicBezTo>
                <a:cubicBezTo>
                  <a:pt x="101" y="313"/>
                  <a:pt x="101" y="313"/>
                  <a:pt x="101" y="313"/>
                </a:cubicBezTo>
                <a:cubicBezTo>
                  <a:pt x="103" y="313"/>
                  <a:pt x="103" y="313"/>
                  <a:pt x="103" y="313"/>
                </a:cubicBezTo>
                <a:cubicBezTo>
                  <a:pt x="104" y="313"/>
                  <a:pt x="104" y="313"/>
                  <a:pt x="104" y="313"/>
                </a:cubicBezTo>
                <a:cubicBezTo>
                  <a:pt x="106" y="311"/>
                  <a:pt x="106" y="311"/>
                  <a:pt x="106" y="311"/>
                </a:cubicBezTo>
                <a:cubicBezTo>
                  <a:pt x="106" y="313"/>
                  <a:pt x="106" y="313"/>
                  <a:pt x="106" y="313"/>
                </a:cubicBezTo>
                <a:cubicBezTo>
                  <a:pt x="110" y="310"/>
                  <a:pt x="110" y="310"/>
                  <a:pt x="110" y="310"/>
                </a:cubicBezTo>
                <a:cubicBezTo>
                  <a:pt x="113" y="310"/>
                  <a:pt x="113" y="310"/>
                  <a:pt x="113" y="310"/>
                </a:cubicBezTo>
                <a:cubicBezTo>
                  <a:pt x="116" y="309"/>
                  <a:pt x="116" y="309"/>
                  <a:pt x="116" y="309"/>
                </a:cubicBezTo>
                <a:cubicBezTo>
                  <a:pt x="117" y="309"/>
                  <a:pt x="117" y="309"/>
                  <a:pt x="117" y="309"/>
                </a:cubicBezTo>
                <a:cubicBezTo>
                  <a:pt x="119" y="309"/>
                  <a:pt x="119" y="309"/>
                  <a:pt x="119" y="309"/>
                </a:cubicBezTo>
                <a:cubicBezTo>
                  <a:pt x="114" y="311"/>
                  <a:pt x="114" y="311"/>
                  <a:pt x="114" y="311"/>
                </a:cubicBezTo>
                <a:cubicBezTo>
                  <a:pt x="117" y="310"/>
                  <a:pt x="117" y="310"/>
                  <a:pt x="117" y="310"/>
                </a:cubicBezTo>
                <a:cubicBezTo>
                  <a:pt x="120" y="309"/>
                  <a:pt x="120" y="309"/>
                  <a:pt x="120" y="309"/>
                </a:cubicBezTo>
                <a:cubicBezTo>
                  <a:pt x="123" y="307"/>
                  <a:pt x="123" y="307"/>
                  <a:pt x="123" y="307"/>
                </a:cubicBezTo>
                <a:cubicBezTo>
                  <a:pt x="126" y="307"/>
                  <a:pt x="126" y="307"/>
                  <a:pt x="126" y="307"/>
                </a:cubicBezTo>
                <a:cubicBezTo>
                  <a:pt x="129" y="307"/>
                  <a:pt x="129" y="307"/>
                  <a:pt x="129" y="307"/>
                </a:cubicBezTo>
                <a:cubicBezTo>
                  <a:pt x="132" y="306"/>
                  <a:pt x="132" y="306"/>
                  <a:pt x="132" y="306"/>
                </a:cubicBezTo>
                <a:cubicBezTo>
                  <a:pt x="133" y="304"/>
                  <a:pt x="133" y="304"/>
                  <a:pt x="133" y="304"/>
                </a:cubicBezTo>
                <a:cubicBezTo>
                  <a:pt x="134" y="304"/>
                  <a:pt x="134" y="304"/>
                  <a:pt x="134" y="304"/>
                </a:cubicBezTo>
                <a:cubicBezTo>
                  <a:pt x="133" y="306"/>
                  <a:pt x="133" y="306"/>
                  <a:pt x="133" y="306"/>
                </a:cubicBezTo>
                <a:cubicBezTo>
                  <a:pt x="136" y="304"/>
                  <a:pt x="136" y="304"/>
                  <a:pt x="136" y="304"/>
                </a:cubicBezTo>
                <a:cubicBezTo>
                  <a:pt x="139" y="303"/>
                  <a:pt x="139" y="303"/>
                  <a:pt x="139" y="303"/>
                </a:cubicBezTo>
                <a:cubicBezTo>
                  <a:pt x="137" y="303"/>
                  <a:pt x="137" y="303"/>
                  <a:pt x="137" y="303"/>
                </a:cubicBezTo>
                <a:cubicBezTo>
                  <a:pt x="136" y="303"/>
                  <a:pt x="136" y="303"/>
                  <a:pt x="136" y="303"/>
                </a:cubicBezTo>
                <a:cubicBezTo>
                  <a:pt x="139" y="301"/>
                  <a:pt x="139" y="301"/>
                  <a:pt x="139" y="301"/>
                </a:cubicBezTo>
                <a:cubicBezTo>
                  <a:pt x="143" y="300"/>
                  <a:pt x="143" y="300"/>
                  <a:pt x="143" y="300"/>
                </a:cubicBezTo>
                <a:cubicBezTo>
                  <a:pt x="146" y="300"/>
                  <a:pt x="146" y="300"/>
                  <a:pt x="146" y="300"/>
                </a:cubicBezTo>
                <a:cubicBezTo>
                  <a:pt x="146" y="298"/>
                  <a:pt x="146" y="298"/>
                  <a:pt x="146" y="298"/>
                </a:cubicBezTo>
                <a:cubicBezTo>
                  <a:pt x="147" y="298"/>
                  <a:pt x="147" y="298"/>
                  <a:pt x="147" y="298"/>
                </a:cubicBezTo>
                <a:cubicBezTo>
                  <a:pt x="150" y="298"/>
                  <a:pt x="150" y="298"/>
                  <a:pt x="150" y="298"/>
                </a:cubicBezTo>
                <a:cubicBezTo>
                  <a:pt x="152" y="298"/>
                  <a:pt x="152" y="298"/>
                  <a:pt x="152" y="298"/>
                </a:cubicBezTo>
                <a:cubicBezTo>
                  <a:pt x="153" y="297"/>
                  <a:pt x="153" y="297"/>
                  <a:pt x="153" y="297"/>
                </a:cubicBezTo>
                <a:cubicBezTo>
                  <a:pt x="155" y="296"/>
                  <a:pt x="155" y="296"/>
                  <a:pt x="155" y="296"/>
                </a:cubicBezTo>
                <a:cubicBezTo>
                  <a:pt x="156" y="296"/>
                  <a:pt x="156" y="296"/>
                  <a:pt x="156" y="296"/>
                </a:cubicBezTo>
                <a:cubicBezTo>
                  <a:pt x="157" y="296"/>
                  <a:pt x="157" y="296"/>
                  <a:pt x="157" y="296"/>
                </a:cubicBezTo>
                <a:cubicBezTo>
                  <a:pt x="163" y="294"/>
                  <a:pt x="163" y="294"/>
                  <a:pt x="163" y="294"/>
                </a:cubicBezTo>
                <a:cubicBezTo>
                  <a:pt x="166" y="293"/>
                  <a:pt x="166" y="293"/>
                  <a:pt x="166" y="293"/>
                </a:cubicBezTo>
                <a:cubicBezTo>
                  <a:pt x="170" y="291"/>
                  <a:pt x="170" y="291"/>
                  <a:pt x="170" y="291"/>
                </a:cubicBezTo>
                <a:cubicBezTo>
                  <a:pt x="172" y="290"/>
                  <a:pt x="172" y="290"/>
                  <a:pt x="172" y="290"/>
                </a:cubicBezTo>
                <a:cubicBezTo>
                  <a:pt x="175" y="288"/>
                  <a:pt x="175" y="288"/>
                  <a:pt x="175" y="288"/>
                </a:cubicBezTo>
                <a:cubicBezTo>
                  <a:pt x="177" y="287"/>
                  <a:pt x="177" y="287"/>
                  <a:pt x="177" y="287"/>
                </a:cubicBezTo>
                <a:cubicBezTo>
                  <a:pt x="179" y="287"/>
                  <a:pt x="179" y="287"/>
                  <a:pt x="179" y="287"/>
                </a:cubicBezTo>
                <a:cubicBezTo>
                  <a:pt x="180" y="287"/>
                  <a:pt x="180" y="287"/>
                  <a:pt x="180" y="287"/>
                </a:cubicBezTo>
                <a:cubicBezTo>
                  <a:pt x="185" y="286"/>
                  <a:pt x="185" y="286"/>
                  <a:pt x="185" y="286"/>
                </a:cubicBezTo>
                <a:cubicBezTo>
                  <a:pt x="188" y="284"/>
                  <a:pt x="188" y="284"/>
                  <a:pt x="188" y="284"/>
                </a:cubicBezTo>
                <a:cubicBezTo>
                  <a:pt x="193" y="283"/>
                  <a:pt x="193" y="283"/>
                  <a:pt x="193" y="283"/>
                </a:cubicBezTo>
                <a:cubicBezTo>
                  <a:pt x="199" y="280"/>
                  <a:pt x="199" y="280"/>
                  <a:pt x="199" y="280"/>
                </a:cubicBezTo>
                <a:cubicBezTo>
                  <a:pt x="202" y="280"/>
                  <a:pt x="202" y="280"/>
                  <a:pt x="202" y="280"/>
                </a:cubicBezTo>
                <a:cubicBezTo>
                  <a:pt x="205" y="278"/>
                  <a:pt x="205" y="278"/>
                  <a:pt x="205" y="278"/>
                </a:cubicBezTo>
                <a:cubicBezTo>
                  <a:pt x="206" y="280"/>
                  <a:pt x="206" y="280"/>
                  <a:pt x="206" y="280"/>
                </a:cubicBezTo>
                <a:cubicBezTo>
                  <a:pt x="206" y="278"/>
                  <a:pt x="206" y="278"/>
                  <a:pt x="206" y="278"/>
                </a:cubicBezTo>
                <a:cubicBezTo>
                  <a:pt x="209" y="277"/>
                  <a:pt x="209" y="277"/>
                  <a:pt x="209" y="277"/>
                </a:cubicBezTo>
                <a:cubicBezTo>
                  <a:pt x="210" y="277"/>
                  <a:pt x="210" y="277"/>
                  <a:pt x="210" y="277"/>
                </a:cubicBezTo>
                <a:cubicBezTo>
                  <a:pt x="212" y="276"/>
                  <a:pt x="212" y="276"/>
                  <a:pt x="212" y="276"/>
                </a:cubicBezTo>
                <a:cubicBezTo>
                  <a:pt x="215" y="274"/>
                  <a:pt x="215" y="274"/>
                  <a:pt x="215" y="274"/>
                </a:cubicBezTo>
                <a:cubicBezTo>
                  <a:pt x="219" y="273"/>
                  <a:pt x="219" y="273"/>
                  <a:pt x="219" y="273"/>
                </a:cubicBezTo>
                <a:cubicBezTo>
                  <a:pt x="222" y="271"/>
                  <a:pt x="222" y="271"/>
                  <a:pt x="222" y="271"/>
                </a:cubicBezTo>
                <a:cubicBezTo>
                  <a:pt x="226" y="270"/>
                  <a:pt x="226" y="270"/>
                  <a:pt x="226" y="270"/>
                </a:cubicBezTo>
                <a:cubicBezTo>
                  <a:pt x="226" y="268"/>
                  <a:pt x="226" y="268"/>
                  <a:pt x="226" y="268"/>
                </a:cubicBezTo>
                <a:cubicBezTo>
                  <a:pt x="226" y="267"/>
                  <a:pt x="226" y="267"/>
                  <a:pt x="226" y="267"/>
                </a:cubicBezTo>
                <a:cubicBezTo>
                  <a:pt x="223" y="267"/>
                  <a:pt x="223" y="267"/>
                  <a:pt x="223" y="267"/>
                </a:cubicBezTo>
                <a:cubicBezTo>
                  <a:pt x="220" y="267"/>
                  <a:pt x="220" y="267"/>
                  <a:pt x="220" y="267"/>
                </a:cubicBezTo>
                <a:cubicBezTo>
                  <a:pt x="222" y="265"/>
                  <a:pt x="222" y="265"/>
                  <a:pt x="222" y="265"/>
                </a:cubicBezTo>
                <a:cubicBezTo>
                  <a:pt x="225" y="264"/>
                  <a:pt x="225" y="264"/>
                  <a:pt x="225" y="264"/>
                </a:cubicBezTo>
                <a:cubicBezTo>
                  <a:pt x="226" y="264"/>
                  <a:pt x="226" y="264"/>
                  <a:pt x="226" y="264"/>
                </a:cubicBezTo>
                <a:cubicBezTo>
                  <a:pt x="228" y="264"/>
                  <a:pt x="228" y="264"/>
                  <a:pt x="228" y="264"/>
                </a:cubicBezTo>
                <a:cubicBezTo>
                  <a:pt x="226" y="263"/>
                  <a:pt x="226" y="263"/>
                  <a:pt x="226" y="263"/>
                </a:cubicBezTo>
                <a:cubicBezTo>
                  <a:pt x="231" y="263"/>
                  <a:pt x="231" y="263"/>
                  <a:pt x="231" y="263"/>
                </a:cubicBezTo>
                <a:cubicBezTo>
                  <a:pt x="232" y="261"/>
                  <a:pt x="232" y="261"/>
                  <a:pt x="232" y="261"/>
                </a:cubicBezTo>
                <a:cubicBezTo>
                  <a:pt x="236" y="260"/>
                  <a:pt x="236" y="260"/>
                  <a:pt x="236" y="260"/>
                </a:cubicBezTo>
                <a:cubicBezTo>
                  <a:pt x="238" y="258"/>
                  <a:pt x="238" y="258"/>
                  <a:pt x="238" y="258"/>
                </a:cubicBezTo>
                <a:cubicBezTo>
                  <a:pt x="238" y="260"/>
                  <a:pt x="238" y="260"/>
                  <a:pt x="238" y="260"/>
                </a:cubicBezTo>
                <a:cubicBezTo>
                  <a:pt x="241" y="260"/>
                  <a:pt x="241" y="260"/>
                  <a:pt x="241" y="260"/>
                </a:cubicBezTo>
                <a:cubicBezTo>
                  <a:pt x="242" y="258"/>
                  <a:pt x="242" y="258"/>
                  <a:pt x="242" y="258"/>
                </a:cubicBezTo>
                <a:cubicBezTo>
                  <a:pt x="242" y="257"/>
                  <a:pt x="242" y="257"/>
                  <a:pt x="242" y="257"/>
                </a:cubicBezTo>
                <a:cubicBezTo>
                  <a:pt x="246" y="257"/>
                  <a:pt x="246" y="257"/>
                  <a:pt x="246" y="257"/>
                </a:cubicBezTo>
                <a:cubicBezTo>
                  <a:pt x="251" y="255"/>
                  <a:pt x="251" y="255"/>
                  <a:pt x="251" y="255"/>
                </a:cubicBezTo>
                <a:cubicBezTo>
                  <a:pt x="251" y="253"/>
                  <a:pt x="251" y="253"/>
                  <a:pt x="251" y="253"/>
                </a:cubicBezTo>
                <a:cubicBezTo>
                  <a:pt x="249" y="251"/>
                  <a:pt x="249" y="251"/>
                  <a:pt x="249" y="251"/>
                </a:cubicBezTo>
                <a:cubicBezTo>
                  <a:pt x="252" y="253"/>
                  <a:pt x="252" y="253"/>
                  <a:pt x="252" y="253"/>
                </a:cubicBezTo>
                <a:cubicBezTo>
                  <a:pt x="253" y="253"/>
                  <a:pt x="253" y="253"/>
                  <a:pt x="253" y="253"/>
                </a:cubicBezTo>
                <a:cubicBezTo>
                  <a:pt x="259" y="250"/>
                  <a:pt x="259" y="250"/>
                  <a:pt x="259" y="250"/>
                </a:cubicBezTo>
                <a:cubicBezTo>
                  <a:pt x="263" y="248"/>
                  <a:pt x="263" y="248"/>
                  <a:pt x="263" y="248"/>
                </a:cubicBezTo>
                <a:cubicBezTo>
                  <a:pt x="268" y="247"/>
                  <a:pt x="268" y="247"/>
                  <a:pt x="268" y="247"/>
                </a:cubicBezTo>
                <a:cubicBezTo>
                  <a:pt x="272" y="244"/>
                  <a:pt x="272" y="244"/>
                  <a:pt x="272" y="244"/>
                </a:cubicBezTo>
                <a:cubicBezTo>
                  <a:pt x="275" y="243"/>
                  <a:pt x="275" y="243"/>
                  <a:pt x="275" y="243"/>
                </a:cubicBezTo>
                <a:cubicBezTo>
                  <a:pt x="278" y="243"/>
                  <a:pt x="278" y="243"/>
                  <a:pt x="278" y="243"/>
                </a:cubicBezTo>
                <a:cubicBezTo>
                  <a:pt x="281" y="241"/>
                  <a:pt x="281" y="241"/>
                  <a:pt x="281" y="241"/>
                </a:cubicBezTo>
                <a:cubicBezTo>
                  <a:pt x="284" y="240"/>
                  <a:pt x="284" y="240"/>
                  <a:pt x="284" y="240"/>
                </a:cubicBezTo>
                <a:cubicBezTo>
                  <a:pt x="286" y="240"/>
                  <a:pt x="286" y="240"/>
                  <a:pt x="286" y="240"/>
                </a:cubicBezTo>
                <a:cubicBezTo>
                  <a:pt x="289" y="238"/>
                  <a:pt x="289" y="238"/>
                  <a:pt x="289" y="238"/>
                </a:cubicBezTo>
                <a:cubicBezTo>
                  <a:pt x="289" y="240"/>
                  <a:pt x="289" y="240"/>
                  <a:pt x="289" y="240"/>
                </a:cubicBezTo>
                <a:cubicBezTo>
                  <a:pt x="291" y="240"/>
                  <a:pt x="291" y="240"/>
                  <a:pt x="291" y="240"/>
                </a:cubicBezTo>
                <a:cubicBezTo>
                  <a:pt x="294" y="240"/>
                  <a:pt x="294" y="240"/>
                  <a:pt x="294" y="240"/>
                </a:cubicBezTo>
                <a:cubicBezTo>
                  <a:pt x="292" y="241"/>
                  <a:pt x="292" y="241"/>
                  <a:pt x="292" y="241"/>
                </a:cubicBezTo>
                <a:cubicBezTo>
                  <a:pt x="294" y="243"/>
                  <a:pt x="294" y="243"/>
                  <a:pt x="294" y="243"/>
                </a:cubicBezTo>
                <a:cubicBezTo>
                  <a:pt x="296" y="244"/>
                  <a:pt x="296" y="244"/>
                  <a:pt x="296" y="244"/>
                </a:cubicBezTo>
                <a:cubicBezTo>
                  <a:pt x="294" y="244"/>
                  <a:pt x="294" y="244"/>
                  <a:pt x="294" y="244"/>
                </a:cubicBezTo>
                <a:cubicBezTo>
                  <a:pt x="289" y="244"/>
                  <a:pt x="289" y="244"/>
                  <a:pt x="289" y="244"/>
                </a:cubicBezTo>
                <a:cubicBezTo>
                  <a:pt x="288" y="244"/>
                  <a:pt x="288" y="244"/>
                  <a:pt x="288" y="244"/>
                </a:cubicBezTo>
                <a:cubicBezTo>
                  <a:pt x="286" y="244"/>
                  <a:pt x="286" y="244"/>
                  <a:pt x="286" y="244"/>
                </a:cubicBezTo>
                <a:cubicBezTo>
                  <a:pt x="286" y="243"/>
                  <a:pt x="286" y="243"/>
                  <a:pt x="286" y="243"/>
                </a:cubicBezTo>
                <a:cubicBezTo>
                  <a:pt x="272" y="247"/>
                  <a:pt x="272" y="247"/>
                  <a:pt x="272" y="247"/>
                </a:cubicBezTo>
                <a:cubicBezTo>
                  <a:pt x="271" y="248"/>
                  <a:pt x="271" y="248"/>
                  <a:pt x="271" y="248"/>
                </a:cubicBezTo>
                <a:cubicBezTo>
                  <a:pt x="269" y="250"/>
                  <a:pt x="269" y="250"/>
                  <a:pt x="269" y="250"/>
                </a:cubicBezTo>
                <a:cubicBezTo>
                  <a:pt x="263" y="253"/>
                  <a:pt x="263" y="253"/>
                  <a:pt x="263" y="253"/>
                </a:cubicBezTo>
                <a:cubicBezTo>
                  <a:pt x="258" y="255"/>
                  <a:pt x="258" y="255"/>
                  <a:pt x="258" y="255"/>
                </a:cubicBezTo>
                <a:cubicBezTo>
                  <a:pt x="255" y="258"/>
                  <a:pt x="255" y="258"/>
                  <a:pt x="255" y="258"/>
                </a:cubicBezTo>
                <a:cubicBezTo>
                  <a:pt x="253" y="260"/>
                  <a:pt x="253" y="260"/>
                  <a:pt x="253" y="260"/>
                </a:cubicBezTo>
                <a:cubicBezTo>
                  <a:pt x="255" y="260"/>
                  <a:pt x="255" y="260"/>
                  <a:pt x="255" y="260"/>
                </a:cubicBezTo>
                <a:cubicBezTo>
                  <a:pt x="256" y="260"/>
                  <a:pt x="256" y="260"/>
                  <a:pt x="256" y="260"/>
                </a:cubicBezTo>
                <a:cubicBezTo>
                  <a:pt x="248" y="263"/>
                  <a:pt x="248" y="263"/>
                  <a:pt x="248" y="263"/>
                </a:cubicBezTo>
                <a:cubicBezTo>
                  <a:pt x="246" y="264"/>
                  <a:pt x="246" y="264"/>
                  <a:pt x="246" y="264"/>
                </a:cubicBezTo>
                <a:cubicBezTo>
                  <a:pt x="246" y="265"/>
                  <a:pt x="246" y="265"/>
                  <a:pt x="246" y="265"/>
                </a:cubicBezTo>
                <a:cubicBezTo>
                  <a:pt x="248" y="265"/>
                  <a:pt x="248" y="265"/>
                  <a:pt x="248" y="265"/>
                </a:cubicBezTo>
                <a:cubicBezTo>
                  <a:pt x="249" y="265"/>
                  <a:pt x="249" y="265"/>
                  <a:pt x="249" y="265"/>
                </a:cubicBezTo>
                <a:cubicBezTo>
                  <a:pt x="251" y="265"/>
                  <a:pt x="251" y="265"/>
                  <a:pt x="251" y="265"/>
                </a:cubicBezTo>
                <a:cubicBezTo>
                  <a:pt x="252" y="265"/>
                  <a:pt x="252" y="265"/>
                  <a:pt x="252" y="265"/>
                </a:cubicBezTo>
                <a:cubicBezTo>
                  <a:pt x="252" y="264"/>
                  <a:pt x="252" y="264"/>
                  <a:pt x="252" y="264"/>
                </a:cubicBezTo>
                <a:cubicBezTo>
                  <a:pt x="255" y="264"/>
                  <a:pt x="255" y="264"/>
                  <a:pt x="255" y="264"/>
                </a:cubicBezTo>
                <a:cubicBezTo>
                  <a:pt x="258" y="263"/>
                  <a:pt x="258" y="263"/>
                  <a:pt x="258" y="263"/>
                </a:cubicBezTo>
                <a:cubicBezTo>
                  <a:pt x="261" y="261"/>
                  <a:pt x="261" y="261"/>
                  <a:pt x="261" y="261"/>
                </a:cubicBezTo>
                <a:cubicBezTo>
                  <a:pt x="263" y="261"/>
                  <a:pt x="263" y="261"/>
                  <a:pt x="263" y="261"/>
                </a:cubicBezTo>
                <a:cubicBezTo>
                  <a:pt x="262" y="263"/>
                  <a:pt x="262" y="263"/>
                  <a:pt x="262" y="263"/>
                </a:cubicBezTo>
                <a:cubicBezTo>
                  <a:pt x="268" y="260"/>
                  <a:pt x="268" y="260"/>
                  <a:pt x="268" y="260"/>
                </a:cubicBezTo>
                <a:cubicBezTo>
                  <a:pt x="263" y="263"/>
                  <a:pt x="263" y="263"/>
                  <a:pt x="263" y="263"/>
                </a:cubicBezTo>
                <a:cubicBezTo>
                  <a:pt x="271" y="260"/>
                  <a:pt x="271" y="260"/>
                  <a:pt x="271" y="260"/>
                </a:cubicBezTo>
                <a:cubicBezTo>
                  <a:pt x="272" y="258"/>
                  <a:pt x="272" y="258"/>
                  <a:pt x="272" y="258"/>
                </a:cubicBezTo>
                <a:cubicBezTo>
                  <a:pt x="272" y="260"/>
                  <a:pt x="272" y="260"/>
                  <a:pt x="272" y="260"/>
                </a:cubicBezTo>
                <a:cubicBezTo>
                  <a:pt x="275" y="257"/>
                  <a:pt x="275" y="257"/>
                  <a:pt x="275" y="257"/>
                </a:cubicBezTo>
                <a:cubicBezTo>
                  <a:pt x="276" y="257"/>
                  <a:pt x="276" y="257"/>
                  <a:pt x="276" y="257"/>
                </a:cubicBezTo>
                <a:cubicBezTo>
                  <a:pt x="276" y="258"/>
                  <a:pt x="276" y="258"/>
                  <a:pt x="276" y="258"/>
                </a:cubicBezTo>
                <a:cubicBezTo>
                  <a:pt x="279" y="255"/>
                  <a:pt x="279" y="255"/>
                  <a:pt x="279" y="255"/>
                </a:cubicBezTo>
                <a:cubicBezTo>
                  <a:pt x="282" y="254"/>
                  <a:pt x="282" y="254"/>
                  <a:pt x="282" y="254"/>
                </a:cubicBezTo>
                <a:cubicBezTo>
                  <a:pt x="281" y="257"/>
                  <a:pt x="281" y="257"/>
                  <a:pt x="281" y="257"/>
                </a:cubicBezTo>
                <a:cubicBezTo>
                  <a:pt x="282" y="255"/>
                  <a:pt x="282" y="255"/>
                  <a:pt x="282" y="255"/>
                </a:cubicBezTo>
                <a:cubicBezTo>
                  <a:pt x="284" y="255"/>
                  <a:pt x="284" y="255"/>
                  <a:pt x="284" y="255"/>
                </a:cubicBezTo>
                <a:cubicBezTo>
                  <a:pt x="285" y="257"/>
                  <a:pt x="285" y="257"/>
                  <a:pt x="285" y="257"/>
                </a:cubicBezTo>
                <a:cubicBezTo>
                  <a:pt x="288" y="255"/>
                  <a:pt x="288" y="255"/>
                  <a:pt x="288" y="255"/>
                </a:cubicBezTo>
                <a:cubicBezTo>
                  <a:pt x="291" y="255"/>
                  <a:pt x="291" y="255"/>
                  <a:pt x="291" y="255"/>
                </a:cubicBezTo>
                <a:cubicBezTo>
                  <a:pt x="296" y="253"/>
                  <a:pt x="296" y="253"/>
                  <a:pt x="296" y="253"/>
                </a:cubicBezTo>
                <a:cubicBezTo>
                  <a:pt x="295" y="253"/>
                  <a:pt x="295" y="253"/>
                  <a:pt x="295" y="253"/>
                </a:cubicBezTo>
                <a:cubicBezTo>
                  <a:pt x="294" y="253"/>
                  <a:pt x="294" y="253"/>
                  <a:pt x="294" y="253"/>
                </a:cubicBezTo>
                <a:cubicBezTo>
                  <a:pt x="298" y="251"/>
                  <a:pt x="298" y="251"/>
                  <a:pt x="298" y="251"/>
                </a:cubicBezTo>
                <a:cubicBezTo>
                  <a:pt x="301" y="250"/>
                  <a:pt x="301" y="250"/>
                  <a:pt x="301" y="250"/>
                </a:cubicBezTo>
                <a:cubicBezTo>
                  <a:pt x="302" y="248"/>
                  <a:pt x="302" y="248"/>
                  <a:pt x="302" y="248"/>
                </a:cubicBezTo>
                <a:cubicBezTo>
                  <a:pt x="295" y="250"/>
                  <a:pt x="295" y="250"/>
                  <a:pt x="295" y="250"/>
                </a:cubicBezTo>
                <a:cubicBezTo>
                  <a:pt x="299" y="248"/>
                  <a:pt x="299" y="248"/>
                  <a:pt x="299" y="248"/>
                </a:cubicBezTo>
                <a:cubicBezTo>
                  <a:pt x="301" y="248"/>
                  <a:pt x="301" y="248"/>
                  <a:pt x="301" y="248"/>
                </a:cubicBezTo>
                <a:cubicBezTo>
                  <a:pt x="302" y="245"/>
                  <a:pt x="302" y="245"/>
                  <a:pt x="302" y="245"/>
                </a:cubicBezTo>
                <a:cubicBezTo>
                  <a:pt x="301" y="247"/>
                  <a:pt x="301" y="247"/>
                  <a:pt x="301" y="247"/>
                </a:cubicBezTo>
                <a:cubicBezTo>
                  <a:pt x="301" y="245"/>
                  <a:pt x="301" y="245"/>
                  <a:pt x="301" y="245"/>
                </a:cubicBezTo>
                <a:cubicBezTo>
                  <a:pt x="299" y="245"/>
                  <a:pt x="299" y="245"/>
                  <a:pt x="299" y="245"/>
                </a:cubicBezTo>
                <a:cubicBezTo>
                  <a:pt x="304" y="244"/>
                  <a:pt x="304" y="244"/>
                  <a:pt x="304" y="244"/>
                </a:cubicBezTo>
                <a:cubicBezTo>
                  <a:pt x="308" y="243"/>
                  <a:pt x="308" y="243"/>
                  <a:pt x="308" y="243"/>
                </a:cubicBezTo>
                <a:cubicBezTo>
                  <a:pt x="309" y="243"/>
                  <a:pt x="309" y="243"/>
                  <a:pt x="309" y="243"/>
                </a:cubicBezTo>
                <a:cubicBezTo>
                  <a:pt x="315" y="240"/>
                  <a:pt x="315" y="240"/>
                  <a:pt x="315" y="240"/>
                </a:cubicBezTo>
                <a:cubicBezTo>
                  <a:pt x="311" y="243"/>
                  <a:pt x="311" y="243"/>
                  <a:pt x="311" y="243"/>
                </a:cubicBezTo>
                <a:cubicBezTo>
                  <a:pt x="308" y="244"/>
                  <a:pt x="308" y="244"/>
                  <a:pt x="308" y="244"/>
                </a:cubicBezTo>
                <a:cubicBezTo>
                  <a:pt x="308" y="245"/>
                  <a:pt x="308" y="245"/>
                  <a:pt x="308" y="245"/>
                </a:cubicBezTo>
                <a:cubicBezTo>
                  <a:pt x="311" y="244"/>
                  <a:pt x="311" y="244"/>
                  <a:pt x="311" y="244"/>
                </a:cubicBezTo>
                <a:cubicBezTo>
                  <a:pt x="312" y="243"/>
                  <a:pt x="312" y="243"/>
                  <a:pt x="312" y="243"/>
                </a:cubicBezTo>
                <a:cubicBezTo>
                  <a:pt x="315" y="241"/>
                  <a:pt x="315" y="241"/>
                  <a:pt x="315" y="241"/>
                </a:cubicBezTo>
                <a:cubicBezTo>
                  <a:pt x="312" y="244"/>
                  <a:pt x="312" y="244"/>
                  <a:pt x="312" y="244"/>
                </a:cubicBezTo>
                <a:cubicBezTo>
                  <a:pt x="315" y="243"/>
                  <a:pt x="315" y="243"/>
                  <a:pt x="315" y="243"/>
                </a:cubicBezTo>
                <a:cubicBezTo>
                  <a:pt x="314" y="244"/>
                  <a:pt x="314" y="244"/>
                  <a:pt x="314" y="244"/>
                </a:cubicBezTo>
                <a:cubicBezTo>
                  <a:pt x="321" y="243"/>
                  <a:pt x="321" y="243"/>
                  <a:pt x="321" y="243"/>
                </a:cubicBezTo>
                <a:cubicBezTo>
                  <a:pt x="324" y="241"/>
                  <a:pt x="324" y="241"/>
                  <a:pt x="324" y="241"/>
                </a:cubicBezTo>
                <a:cubicBezTo>
                  <a:pt x="325" y="241"/>
                  <a:pt x="325" y="241"/>
                  <a:pt x="325" y="241"/>
                </a:cubicBezTo>
                <a:cubicBezTo>
                  <a:pt x="327" y="243"/>
                  <a:pt x="327" y="243"/>
                  <a:pt x="327" y="243"/>
                </a:cubicBezTo>
                <a:cubicBezTo>
                  <a:pt x="322" y="243"/>
                  <a:pt x="322" y="243"/>
                  <a:pt x="322" y="243"/>
                </a:cubicBezTo>
                <a:cubicBezTo>
                  <a:pt x="321" y="244"/>
                  <a:pt x="321" y="244"/>
                  <a:pt x="321" y="244"/>
                </a:cubicBezTo>
                <a:cubicBezTo>
                  <a:pt x="319" y="245"/>
                  <a:pt x="319" y="245"/>
                  <a:pt x="319" y="245"/>
                </a:cubicBezTo>
                <a:cubicBezTo>
                  <a:pt x="321" y="245"/>
                  <a:pt x="321" y="245"/>
                  <a:pt x="321" y="245"/>
                </a:cubicBezTo>
                <a:cubicBezTo>
                  <a:pt x="318" y="247"/>
                  <a:pt x="318" y="247"/>
                  <a:pt x="318" y="247"/>
                </a:cubicBezTo>
                <a:cubicBezTo>
                  <a:pt x="321" y="247"/>
                  <a:pt x="321" y="247"/>
                  <a:pt x="321" y="247"/>
                </a:cubicBezTo>
                <a:cubicBezTo>
                  <a:pt x="324" y="247"/>
                  <a:pt x="324" y="247"/>
                  <a:pt x="324" y="247"/>
                </a:cubicBezTo>
                <a:cubicBezTo>
                  <a:pt x="327" y="247"/>
                  <a:pt x="327" y="247"/>
                  <a:pt x="327" y="247"/>
                </a:cubicBezTo>
                <a:cubicBezTo>
                  <a:pt x="322" y="250"/>
                  <a:pt x="322" y="250"/>
                  <a:pt x="322" y="250"/>
                </a:cubicBezTo>
                <a:cubicBezTo>
                  <a:pt x="324" y="250"/>
                  <a:pt x="324" y="250"/>
                  <a:pt x="324" y="250"/>
                </a:cubicBezTo>
                <a:cubicBezTo>
                  <a:pt x="325" y="251"/>
                  <a:pt x="325" y="251"/>
                  <a:pt x="325" y="251"/>
                </a:cubicBezTo>
                <a:cubicBezTo>
                  <a:pt x="328" y="250"/>
                  <a:pt x="328" y="250"/>
                  <a:pt x="328" y="250"/>
                </a:cubicBezTo>
                <a:cubicBezTo>
                  <a:pt x="332" y="248"/>
                  <a:pt x="332" y="248"/>
                  <a:pt x="332" y="248"/>
                </a:cubicBezTo>
                <a:cubicBezTo>
                  <a:pt x="328" y="251"/>
                  <a:pt x="328" y="251"/>
                  <a:pt x="328" y="251"/>
                </a:cubicBezTo>
                <a:cubicBezTo>
                  <a:pt x="332" y="253"/>
                  <a:pt x="332" y="253"/>
                  <a:pt x="332" y="253"/>
                </a:cubicBezTo>
                <a:cubicBezTo>
                  <a:pt x="334" y="254"/>
                  <a:pt x="334" y="254"/>
                  <a:pt x="334" y="254"/>
                </a:cubicBezTo>
                <a:cubicBezTo>
                  <a:pt x="332" y="255"/>
                  <a:pt x="332" y="255"/>
                  <a:pt x="332" y="255"/>
                </a:cubicBezTo>
                <a:cubicBezTo>
                  <a:pt x="335" y="255"/>
                  <a:pt x="335" y="255"/>
                  <a:pt x="335" y="255"/>
                </a:cubicBezTo>
                <a:cubicBezTo>
                  <a:pt x="339" y="255"/>
                  <a:pt x="339" y="255"/>
                  <a:pt x="339" y="255"/>
                </a:cubicBezTo>
                <a:cubicBezTo>
                  <a:pt x="342" y="254"/>
                  <a:pt x="342" y="254"/>
                  <a:pt x="342" y="254"/>
                </a:cubicBezTo>
                <a:cubicBezTo>
                  <a:pt x="347" y="254"/>
                  <a:pt x="347" y="254"/>
                  <a:pt x="347" y="254"/>
                </a:cubicBezTo>
                <a:cubicBezTo>
                  <a:pt x="355" y="255"/>
                  <a:pt x="355" y="255"/>
                  <a:pt x="355" y="255"/>
                </a:cubicBezTo>
                <a:cubicBezTo>
                  <a:pt x="357" y="255"/>
                  <a:pt x="357" y="255"/>
                  <a:pt x="357" y="255"/>
                </a:cubicBezTo>
                <a:cubicBezTo>
                  <a:pt x="360" y="254"/>
                  <a:pt x="360" y="254"/>
                  <a:pt x="360" y="254"/>
                </a:cubicBezTo>
                <a:cubicBezTo>
                  <a:pt x="358" y="255"/>
                  <a:pt x="358" y="255"/>
                  <a:pt x="358" y="255"/>
                </a:cubicBezTo>
                <a:cubicBezTo>
                  <a:pt x="357" y="257"/>
                  <a:pt x="357" y="257"/>
                  <a:pt x="357" y="257"/>
                </a:cubicBezTo>
                <a:cubicBezTo>
                  <a:pt x="360" y="258"/>
                  <a:pt x="360" y="258"/>
                  <a:pt x="360" y="258"/>
                </a:cubicBezTo>
                <a:cubicBezTo>
                  <a:pt x="362" y="258"/>
                  <a:pt x="362" y="258"/>
                  <a:pt x="362" y="258"/>
                </a:cubicBezTo>
                <a:cubicBezTo>
                  <a:pt x="370" y="258"/>
                  <a:pt x="370" y="258"/>
                  <a:pt x="370" y="258"/>
                </a:cubicBezTo>
                <a:cubicBezTo>
                  <a:pt x="372" y="257"/>
                  <a:pt x="372" y="257"/>
                  <a:pt x="372" y="257"/>
                </a:cubicBezTo>
                <a:cubicBezTo>
                  <a:pt x="371" y="260"/>
                  <a:pt x="371" y="260"/>
                  <a:pt x="371" y="260"/>
                </a:cubicBezTo>
                <a:cubicBezTo>
                  <a:pt x="367" y="261"/>
                  <a:pt x="367" y="261"/>
                  <a:pt x="367" y="261"/>
                </a:cubicBezTo>
                <a:cubicBezTo>
                  <a:pt x="368" y="263"/>
                  <a:pt x="368" y="263"/>
                  <a:pt x="368" y="263"/>
                </a:cubicBezTo>
                <a:cubicBezTo>
                  <a:pt x="370" y="264"/>
                  <a:pt x="370" y="264"/>
                  <a:pt x="370" y="264"/>
                </a:cubicBezTo>
                <a:cubicBezTo>
                  <a:pt x="371" y="263"/>
                  <a:pt x="371" y="263"/>
                  <a:pt x="371" y="263"/>
                </a:cubicBezTo>
                <a:cubicBezTo>
                  <a:pt x="371" y="264"/>
                  <a:pt x="371" y="264"/>
                  <a:pt x="371" y="264"/>
                </a:cubicBezTo>
                <a:cubicBezTo>
                  <a:pt x="372" y="265"/>
                  <a:pt x="372" y="265"/>
                  <a:pt x="372" y="265"/>
                </a:cubicBezTo>
                <a:cubicBezTo>
                  <a:pt x="375" y="265"/>
                  <a:pt x="375" y="265"/>
                  <a:pt x="375" y="265"/>
                </a:cubicBezTo>
                <a:cubicBezTo>
                  <a:pt x="374" y="267"/>
                  <a:pt x="374" y="267"/>
                  <a:pt x="374" y="267"/>
                </a:cubicBezTo>
                <a:cubicBezTo>
                  <a:pt x="375" y="268"/>
                  <a:pt x="375" y="268"/>
                  <a:pt x="375" y="268"/>
                </a:cubicBezTo>
                <a:cubicBezTo>
                  <a:pt x="375" y="270"/>
                  <a:pt x="375" y="270"/>
                  <a:pt x="375" y="270"/>
                </a:cubicBezTo>
                <a:cubicBezTo>
                  <a:pt x="375" y="271"/>
                  <a:pt x="375" y="271"/>
                  <a:pt x="375" y="271"/>
                </a:cubicBezTo>
                <a:cubicBezTo>
                  <a:pt x="377" y="273"/>
                  <a:pt x="377" y="273"/>
                  <a:pt x="377" y="273"/>
                </a:cubicBezTo>
                <a:cubicBezTo>
                  <a:pt x="377" y="274"/>
                  <a:pt x="377" y="274"/>
                  <a:pt x="377" y="274"/>
                </a:cubicBezTo>
                <a:cubicBezTo>
                  <a:pt x="378" y="276"/>
                  <a:pt x="378" y="276"/>
                  <a:pt x="378" y="276"/>
                </a:cubicBezTo>
                <a:cubicBezTo>
                  <a:pt x="380" y="277"/>
                  <a:pt x="380" y="277"/>
                  <a:pt x="380" y="277"/>
                </a:cubicBezTo>
                <a:cubicBezTo>
                  <a:pt x="380" y="278"/>
                  <a:pt x="380" y="278"/>
                  <a:pt x="380" y="278"/>
                </a:cubicBezTo>
                <a:cubicBezTo>
                  <a:pt x="381" y="277"/>
                  <a:pt x="381" y="277"/>
                  <a:pt x="381" y="277"/>
                </a:cubicBezTo>
                <a:cubicBezTo>
                  <a:pt x="382" y="277"/>
                  <a:pt x="382" y="277"/>
                  <a:pt x="382" y="277"/>
                </a:cubicBezTo>
                <a:cubicBezTo>
                  <a:pt x="384" y="276"/>
                  <a:pt x="384" y="276"/>
                  <a:pt x="384" y="276"/>
                </a:cubicBezTo>
                <a:cubicBezTo>
                  <a:pt x="385" y="276"/>
                  <a:pt x="385" y="276"/>
                  <a:pt x="385" y="276"/>
                </a:cubicBezTo>
                <a:cubicBezTo>
                  <a:pt x="385" y="277"/>
                  <a:pt x="385" y="277"/>
                  <a:pt x="385" y="277"/>
                </a:cubicBezTo>
                <a:cubicBezTo>
                  <a:pt x="387" y="276"/>
                  <a:pt x="387" y="276"/>
                  <a:pt x="387" y="276"/>
                </a:cubicBezTo>
                <a:cubicBezTo>
                  <a:pt x="388" y="276"/>
                  <a:pt x="388" y="276"/>
                  <a:pt x="388" y="276"/>
                </a:cubicBezTo>
                <a:cubicBezTo>
                  <a:pt x="388" y="274"/>
                  <a:pt x="388" y="274"/>
                  <a:pt x="388" y="274"/>
                </a:cubicBezTo>
                <a:cubicBezTo>
                  <a:pt x="390" y="274"/>
                  <a:pt x="390" y="274"/>
                  <a:pt x="390" y="274"/>
                </a:cubicBezTo>
                <a:cubicBezTo>
                  <a:pt x="388" y="273"/>
                  <a:pt x="388" y="273"/>
                  <a:pt x="388" y="273"/>
                </a:cubicBezTo>
                <a:cubicBezTo>
                  <a:pt x="390" y="271"/>
                  <a:pt x="390" y="271"/>
                  <a:pt x="390" y="271"/>
                </a:cubicBezTo>
                <a:cubicBezTo>
                  <a:pt x="388" y="272"/>
                  <a:pt x="388" y="272"/>
                  <a:pt x="388" y="272"/>
                </a:cubicBezTo>
                <a:cubicBezTo>
                  <a:pt x="388" y="271"/>
                  <a:pt x="388" y="271"/>
                  <a:pt x="388" y="271"/>
                </a:cubicBezTo>
                <a:cubicBezTo>
                  <a:pt x="388" y="270"/>
                  <a:pt x="388" y="270"/>
                  <a:pt x="388" y="270"/>
                </a:cubicBezTo>
                <a:cubicBezTo>
                  <a:pt x="385" y="270"/>
                  <a:pt x="385" y="270"/>
                  <a:pt x="385" y="270"/>
                </a:cubicBezTo>
                <a:cubicBezTo>
                  <a:pt x="388" y="267"/>
                  <a:pt x="388" y="267"/>
                  <a:pt x="388" y="267"/>
                </a:cubicBezTo>
                <a:cubicBezTo>
                  <a:pt x="388" y="268"/>
                  <a:pt x="388" y="268"/>
                  <a:pt x="388" y="268"/>
                </a:cubicBezTo>
                <a:cubicBezTo>
                  <a:pt x="390" y="268"/>
                  <a:pt x="390" y="268"/>
                  <a:pt x="390" y="268"/>
                </a:cubicBezTo>
                <a:cubicBezTo>
                  <a:pt x="390" y="270"/>
                  <a:pt x="390" y="270"/>
                  <a:pt x="390" y="270"/>
                </a:cubicBezTo>
                <a:cubicBezTo>
                  <a:pt x="391" y="271"/>
                  <a:pt x="391" y="271"/>
                  <a:pt x="391" y="271"/>
                </a:cubicBezTo>
                <a:cubicBezTo>
                  <a:pt x="394" y="270"/>
                  <a:pt x="394" y="270"/>
                  <a:pt x="394" y="270"/>
                </a:cubicBezTo>
                <a:cubicBezTo>
                  <a:pt x="395" y="270"/>
                  <a:pt x="395" y="270"/>
                  <a:pt x="395" y="270"/>
                </a:cubicBezTo>
                <a:cubicBezTo>
                  <a:pt x="393" y="271"/>
                  <a:pt x="393" y="271"/>
                  <a:pt x="393" y="271"/>
                </a:cubicBezTo>
                <a:cubicBezTo>
                  <a:pt x="390" y="276"/>
                  <a:pt x="390" y="276"/>
                  <a:pt x="390" y="276"/>
                </a:cubicBezTo>
                <a:cubicBezTo>
                  <a:pt x="393" y="276"/>
                  <a:pt x="393" y="276"/>
                  <a:pt x="393" y="276"/>
                </a:cubicBezTo>
                <a:cubicBezTo>
                  <a:pt x="394" y="276"/>
                  <a:pt x="394" y="276"/>
                  <a:pt x="394" y="276"/>
                </a:cubicBezTo>
                <a:cubicBezTo>
                  <a:pt x="394" y="277"/>
                  <a:pt x="394" y="277"/>
                  <a:pt x="394" y="277"/>
                </a:cubicBezTo>
                <a:cubicBezTo>
                  <a:pt x="395" y="277"/>
                  <a:pt x="395" y="277"/>
                  <a:pt x="395" y="277"/>
                </a:cubicBezTo>
                <a:cubicBezTo>
                  <a:pt x="397" y="276"/>
                  <a:pt x="397" y="276"/>
                  <a:pt x="397" y="276"/>
                </a:cubicBezTo>
                <a:cubicBezTo>
                  <a:pt x="398" y="273"/>
                  <a:pt x="398" y="273"/>
                  <a:pt x="398" y="273"/>
                </a:cubicBezTo>
                <a:cubicBezTo>
                  <a:pt x="403" y="268"/>
                  <a:pt x="403" y="268"/>
                  <a:pt x="403" y="268"/>
                </a:cubicBezTo>
                <a:cubicBezTo>
                  <a:pt x="404" y="265"/>
                  <a:pt x="404" y="265"/>
                  <a:pt x="404" y="265"/>
                </a:cubicBezTo>
                <a:cubicBezTo>
                  <a:pt x="405" y="267"/>
                  <a:pt x="405" y="267"/>
                  <a:pt x="405" y="267"/>
                </a:cubicBezTo>
                <a:cubicBezTo>
                  <a:pt x="404" y="270"/>
                  <a:pt x="404" y="270"/>
                  <a:pt x="404" y="270"/>
                </a:cubicBezTo>
                <a:cubicBezTo>
                  <a:pt x="403" y="273"/>
                  <a:pt x="403" y="273"/>
                  <a:pt x="403" y="273"/>
                </a:cubicBezTo>
                <a:cubicBezTo>
                  <a:pt x="401" y="274"/>
                  <a:pt x="401" y="274"/>
                  <a:pt x="401" y="274"/>
                </a:cubicBezTo>
                <a:cubicBezTo>
                  <a:pt x="401" y="276"/>
                  <a:pt x="401" y="276"/>
                  <a:pt x="401" y="276"/>
                </a:cubicBezTo>
                <a:cubicBezTo>
                  <a:pt x="403" y="277"/>
                  <a:pt x="403" y="277"/>
                  <a:pt x="403" y="277"/>
                </a:cubicBezTo>
                <a:cubicBezTo>
                  <a:pt x="404" y="277"/>
                  <a:pt x="404" y="277"/>
                  <a:pt x="404" y="277"/>
                </a:cubicBezTo>
                <a:cubicBezTo>
                  <a:pt x="405" y="277"/>
                  <a:pt x="405" y="277"/>
                  <a:pt x="405" y="277"/>
                </a:cubicBezTo>
                <a:cubicBezTo>
                  <a:pt x="408" y="276"/>
                  <a:pt x="408" y="276"/>
                  <a:pt x="408" y="276"/>
                </a:cubicBezTo>
                <a:cubicBezTo>
                  <a:pt x="405" y="278"/>
                  <a:pt x="405" y="278"/>
                  <a:pt x="405" y="278"/>
                </a:cubicBezTo>
                <a:cubicBezTo>
                  <a:pt x="404" y="278"/>
                  <a:pt x="404" y="278"/>
                  <a:pt x="404" y="278"/>
                </a:cubicBezTo>
                <a:cubicBezTo>
                  <a:pt x="404" y="280"/>
                  <a:pt x="404" y="280"/>
                  <a:pt x="404" y="280"/>
                </a:cubicBezTo>
                <a:cubicBezTo>
                  <a:pt x="405" y="280"/>
                  <a:pt x="405" y="280"/>
                  <a:pt x="405" y="280"/>
                </a:cubicBezTo>
                <a:cubicBezTo>
                  <a:pt x="408" y="278"/>
                  <a:pt x="408" y="278"/>
                  <a:pt x="408" y="278"/>
                </a:cubicBezTo>
                <a:cubicBezTo>
                  <a:pt x="405" y="281"/>
                  <a:pt x="405" y="281"/>
                  <a:pt x="405" y="281"/>
                </a:cubicBezTo>
                <a:cubicBezTo>
                  <a:pt x="404" y="283"/>
                  <a:pt x="404" y="283"/>
                  <a:pt x="404" y="283"/>
                </a:cubicBezTo>
                <a:cubicBezTo>
                  <a:pt x="407" y="281"/>
                  <a:pt x="407" y="281"/>
                  <a:pt x="407" y="281"/>
                </a:cubicBezTo>
                <a:cubicBezTo>
                  <a:pt x="405" y="283"/>
                  <a:pt x="405" y="283"/>
                  <a:pt x="405" y="283"/>
                </a:cubicBezTo>
                <a:cubicBezTo>
                  <a:pt x="405" y="284"/>
                  <a:pt x="405" y="284"/>
                  <a:pt x="405" y="284"/>
                </a:cubicBezTo>
                <a:cubicBezTo>
                  <a:pt x="405" y="286"/>
                  <a:pt x="405" y="286"/>
                  <a:pt x="405" y="286"/>
                </a:cubicBezTo>
                <a:cubicBezTo>
                  <a:pt x="404" y="284"/>
                  <a:pt x="404" y="284"/>
                  <a:pt x="404" y="284"/>
                </a:cubicBezTo>
                <a:cubicBezTo>
                  <a:pt x="403" y="286"/>
                  <a:pt x="403" y="286"/>
                  <a:pt x="403" y="286"/>
                </a:cubicBezTo>
                <a:cubicBezTo>
                  <a:pt x="404" y="286"/>
                  <a:pt x="404" y="286"/>
                  <a:pt x="404" y="286"/>
                </a:cubicBezTo>
                <a:cubicBezTo>
                  <a:pt x="403" y="287"/>
                  <a:pt x="403" y="287"/>
                  <a:pt x="403" y="287"/>
                </a:cubicBezTo>
                <a:cubicBezTo>
                  <a:pt x="401" y="288"/>
                  <a:pt x="401" y="288"/>
                  <a:pt x="401" y="288"/>
                </a:cubicBezTo>
                <a:cubicBezTo>
                  <a:pt x="404" y="288"/>
                  <a:pt x="404" y="288"/>
                  <a:pt x="404" y="288"/>
                </a:cubicBezTo>
                <a:cubicBezTo>
                  <a:pt x="400" y="290"/>
                  <a:pt x="400" y="290"/>
                  <a:pt x="400" y="290"/>
                </a:cubicBezTo>
                <a:cubicBezTo>
                  <a:pt x="398" y="291"/>
                  <a:pt x="398" y="291"/>
                  <a:pt x="398" y="291"/>
                </a:cubicBezTo>
                <a:cubicBezTo>
                  <a:pt x="400" y="291"/>
                  <a:pt x="400" y="291"/>
                  <a:pt x="400" y="291"/>
                </a:cubicBezTo>
                <a:cubicBezTo>
                  <a:pt x="401" y="291"/>
                  <a:pt x="401" y="291"/>
                  <a:pt x="401" y="291"/>
                </a:cubicBezTo>
                <a:cubicBezTo>
                  <a:pt x="401" y="293"/>
                  <a:pt x="401" y="293"/>
                  <a:pt x="401" y="293"/>
                </a:cubicBezTo>
                <a:cubicBezTo>
                  <a:pt x="403" y="293"/>
                  <a:pt x="403" y="293"/>
                  <a:pt x="403" y="293"/>
                </a:cubicBezTo>
                <a:cubicBezTo>
                  <a:pt x="401" y="294"/>
                  <a:pt x="401" y="294"/>
                  <a:pt x="401" y="294"/>
                </a:cubicBezTo>
                <a:cubicBezTo>
                  <a:pt x="401" y="296"/>
                  <a:pt x="401" y="296"/>
                  <a:pt x="401" y="296"/>
                </a:cubicBezTo>
                <a:cubicBezTo>
                  <a:pt x="403" y="296"/>
                  <a:pt x="403" y="296"/>
                  <a:pt x="403" y="296"/>
                </a:cubicBezTo>
                <a:cubicBezTo>
                  <a:pt x="404" y="296"/>
                  <a:pt x="404" y="296"/>
                  <a:pt x="404" y="296"/>
                </a:cubicBezTo>
                <a:cubicBezTo>
                  <a:pt x="401" y="298"/>
                  <a:pt x="401" y="298"/>
                  <a:pt x="401" y="298"/>
                </a:cubicBezTo>
                <a:cubicBezTo>
                  <a:pt x="401" y="300"/>
                  <a:pt x="401" y="300"/>
                  <a:pt x="401" y="300"/>
                </a:cubicBezTo>
                <a:cubicBezTo>
                  <a:pt x="398" y="301"/>
                  <a:pt x="398" y="301"/>
                  <a:pt x="398" y="301"/>
                </a:cubicBezTo>
                <a:cubicBezTo>
                  <a:pt x="398" y="303"/>
                  <a:pt x="398" y="303"/>
                  <a:pt x="398" y="303"/>
                </a:cubicBezTo>
                <a:cubicBezTo>
                  <a:pt x="398" y="304"/>
                  <a:pt x="398" y="304"/>
                  <a:pt x="398" y="304"/>
                </a:cubicBezTo>
                <a:cubicBezTo>
                  <a:pt x="400" y="304"/>
                  <a:pt x="400" y="304"/>
                  <a:pt x="400" y="304"/>
                </a:cubicBezTo>
                <a:cubicBezTo>
                  <a:pt x="395" y="309"/>
                  <a:pt x="395" y="309"/>
                  <a:pt x="395" y="309"/>
                </a:cubicBezTo>
                <a:cubicBezTo>
                  <a:pt x="394" y="310"/>
                  <a:pt x="394" y="310"/>
                  <a:pt x="394" y="310"/>
                </a:cubicBezTo>
                <a:cubicBezTo>
                  <a:pt x="391" y="311"/>
                  <a:pt x="391" y="311"/>
                  <a:pt x="391" y="311"/>
                </a:cubicBezTo>
                <a:cubicBezTo>
                  <a:pt x="393" y="311"/>
                  <a:pt x="393" y="311"/>
                  <a:pt x="393" y="311"/>
                </a:cubicBezTo>
                <a:cubicBezTo>
                  <a:pt x="394" y="311"/>
                  <a:pt x="394" y="311"/>
                  <a:pt x="394" y="311"/>
                </a:cubicBezTo>
                <a:cubicBezTo>
                  <a:pt x="395" y="310"/>
                  <a:pt x="395" y="310"/>
                  <a:pt x="395" y="310"/>
                </a:cubicBezTo>
                <a:cubicBezTo>
                  <a:pt x="397" y="310"/>
                  <a:pt x="397" y="310"/>
                  <a:pt x="397" y="310"/>
                </a:cubicBezTo>
                <a:cubicBezTo>
                  <a:pt x="397" y="309"/>
                  <a:pt x="397" y="309"/>
                  <a:pt x="397" y="309"/>
                </a:cubicBezTo>
                <a:cubicBezTo>
                  <a:pt x="400" y="307"/>
                  <a:pt x="400" y="307"/>
                  <a:pt x="400" y="307"/>
                </a:cubicBezTo>
                <a:cubicBezTo>
                  <a:pt x="404" y="306"/>
                  <a:pt x="404" y="306"/>
                  <a:pt x="404" y="306"/>
                </a:cubicBezTo>
                <a:cubicBezTo>
                  <a:pt x="401" y="307"/>
                  <a:pt x="401" y="307"/>
                  <a:pt x="401" y="307"/>
                </a:cubicBezTo>
                <a:cubicBezTo>
                  <a:pt x="405" y="306"/>
                  <a:pt x="405" y="306"/>
                  <a:pt x="405" y="306"/>
                </a:cubicBezTo>
                <a:cubicBezTo>
                  <a:pt x="410" y="304"/>
                  <a:pt x="410" y="304"/>
                  <a:pt x="410" y="304"/>
                </a:cubicBezTo>
                <a:cubicBezTo>
                  <a:pt x="407" y="306"/>
                  <a:pt x="407" y="306"/>
                  <a:pt x="407" y="306"/>
                </a:cubicBezTo>
                <a:cubicBezTo>
                  <a:pt x="405" y="309"/>
                  <a:pt x="405" y="309"/>
                  <a:pt x="405" y="309"/>
                </a:cubicBezTo>
                <a:cubicBezTo>
                  <a:pt x="405" y="307"/>
                  <a:pt x="405" y="307"/>
                  <a:pt x="405" y="307"/>
                </a:cubicBezTo>
                <a:cubicBezTo>
                  <a:pt x="404" y="307"/>
                  <a:pt x="404" y="307"/>
                  <a:pt x="404" y="307"/>
                </a:cubicBezTo>
                <a:cubicBezTo>
                  <a:pt x="403" y="307"/>
                  <a:pt x="403" y="307"/>
                  <a:pt x="403" y="307"/>
                </a:cubicBezTo>
                <a:cubicBezTo>
                  <a:pt x="400" y="309"/>
                  <a:pt x="400" y="309"/>
                  <a:pt x="400" y="309"/>
                </a:cubicBezTo>
                <a:cubicBezTo>
                  <a:pt x="398" y="310"/>
                  <a:pt x="398" y="310"/>
                  <a:pt x="398" y="310"/>
                </a:cubicBezTo>
                <a:cubicBezTo>
                  <a:pt x="397" y="310"/>
                  <a:pt x="397" y="310"/>
                  <a:pt x="397" y="310"/>
                </a:cubicBezTo>
                <a:cubicBezTo>
                  <a:pt x="397" y="311"/>
                  <a:pt x="397" y="311"/>
                  <a:pt x="397" y="311"/>
                </a:cubicBezTo>
                <a:cubicBezTo>
                  <a:pt x="394" y="313"/>
                  <a:pt x="394" y="313"/>
                  <a:pt x="394" y="313"/>
                </a:cubicBezTo>
                <a:cubicBezTo>
                  <a:pt x="394" y="314"/>
                  <a:pt x="394" y="314"/>
                  <a:pt x="394" y="314"/>
                </a:cubicBezTo>
                <a:cubicBezTo>
                  <a:pt x="395" y="314"/>
                  <a:pt x="395" y="314"/>
                  <a:pt x="395" y="314"/>
                </a:cubicBezTo>
                <a:cubicBezTo>
                  <a:pt x="398" y="313"/>
                  <a:pt x="398" y="313"/>
                  <a:pt x="398" y="313"/>
                </a:cubicBezTo>
                <a:cubicBezTo>
                  <a:pt x="400" y="311"/>
                  <a:pt x="400" y="311"/>
                  <a:pt x="400" y="311"/>
                </a:cubicBezTo>
                <a:cubicBezTo>
                  <a:pt x="398" y="314"/>
                  <a:pt x="398" y="314"/>
                  <a:pt x="398" y="314"/>
                </a:cubicBezTo>
                <a:cubicBezTo>
                  <a:pt x="395" y="316"/>
                  <a:pt x="395" y="316"/>
                  <a:pt x="395" y="316"/>
                </a:cubicBezTo>
                <a:cubicBezTo>
                  <a:pt x="397" y="316"/>
                  <a:pt x="397" y="316"/>
                  <a:pt x="397" y="316"/>
                </a:cubicBezTo>
                <a:cubicBezTo>
                  <a:pt x="398" y="316"/>
                  <a:pt x="398" y="316"/>
                  <a:pt x="398" y="316"/>
                </a:cubicBezTo>
                <a:cubicBezTo>
                  <a:pt x="401" y="314"/>
                  <a:pt x="401" y="314"/>
                  <a:pt x="401" y="314"/>
                </a:cubicBezTo>
                <a:cubicBezTo>
                  <a:pt x="404" y="311"/>
                  <a:pt x="404" y="311"/>
                  <a:pt x="404" y="311"/>
                </a:cubicBezTo>
                <a:cubicBezTo>
                  <a:pt x="401" y="316"/>
                  <a:pt x="401" y="316"/>
                  <a:pt x="401" y="316"/>
                </a:cubicBezTo>
                <a:cubicBezTo>
                  <a:pt x="400" y="316"/>
                  <a:pt x="400" y="316"/>
                  <a:pt x="400" y="316"/>
                </a:cubicBezTo>
                <a:cubicBezTo>
                  <a:pt x="398" y="316"/>
                  <a:pt x="398" y="316"/>
                  <a:pt x="398" y="316"/>
                </a:cubicBezTo>
                <a:cubicBezTo>
                  <a:pt x="398" y="317"/>
                  <a:pt x="398" y="317"/>
                  <a:pt x="398" y="317"/>
                </a:cubicBezTo>
                <a:cubicBezTo>
                  <a:pt x="400" y="317"/>
                  <a:pt x="400" y="317"/>
                  <a:pt x="400" y="317"/>
                </a:cubicBezTo>
                <a:cubicBezTo>
                  <a:pt x="397" y="320"/>
                  <a:pt x="397" y="320"/>
                  <a:pt x="397" y="320"/>
                </a:cubicBezTo>
                <a:cubicBezTo>
                  <a:pt x="395" y="321"/>
                  <a:pt x="395" y="321"/>
                  <a:pt x="395" y="321"/>
                </a:cubicBezTo>
                <a:cubicBezTo>
                  <a:pt x="398" y="320"/>
                  <a:pt x="398" y="320"/>
                  <a:pt x="398" y="320"/>
                </a:cubicBezTo>
                <a:cubicBezTo>
                  <a:pt x="397" y="321"/>
                  <a:pt x="397" y="321"/>
                  <a:pt x="397" y="321"/>
                </a:cubicBezTo>
                <a:cubicBezTo>
                  <a:pt x="404" y="319"/>
                  <a:pt x="404" y="319"/>
                  <a:pt x="404" y="319"/>
                </a:cubicBezTo>
                <a:cubicBezTo>
                  <a:pt x="410" y="314"/>
                  <a:pt x="410" y="314"/>
                  <a:pt x="410" y="314"/>
                </a:cubicBezTo>
                <a:cubicBezTo>
                  <a:pt x="410" y="315"/>
                  <a:pt x="410" y="315"/>
                  <a:pt x="410" y="315"/>
                </a:cubicBezTo>
                <a:cubicBezTo>
                  <a:pt x="408" y="316"/>
                  <a:pt x="408" y="316"/>
                  <a:pt x="408" y="316"/>
                </a:cubicBezTo>
                <a:cubicBezTo>
                  <a:pt x="407" y="317"/>
                  <a:pt x="407" y="317"/>
                  <a:pt x="407" y="317"/>
                </a:cubicBezTo>
                <a:cubicBezTo>
                  <a:pt x="405" y="319"/>
                  <a:pt x="405" y="319"/>
                  <a:pt x="405" y="319"/>
                </a:cubicBezTo>
                <a:cubicBezTo>
                  <a:pt x="410" y="316"/>
                  <a:pt x="410" y="316"/>
                  <a:pt x="410" y="316"/>
                </a:cubicBezTo>
                <a:cubicBezTo>
                  <a:pt x="410" y="317"/>
                  <a:pt x="410" y="317"/>
                  <a:pt x="410" y="317"/>
                </a:cubicBezTo>
                <a:cubicBezTo>
                  <a:pt x="407" y="319"/>
                  <a:pt x="407" y="319"/>
                  <a:pt x="407" y="319"/>
                </a:cubicBezTo>
                <a:cubicBezTo>
                  <a:pt x="410" y="319"/>
                  <a:pt x="410" y="319"/>
                  <a:pt x="410" y="319"/>
                </a:cubicBezTo>
                <a:cubicBezTo>
                  <a:pt x="407" y="320"/>
                  <a:pt x="407" y="320"/>
                  <a:pt x="407" y="320"/>
                </a:cubicBezTo>
                <a:cubicBezTo>
                  <a:pt x="404" y="321"/>
                  <a:pt x="404" y="321"/>
                  <a:pt x="404" y="321"/>
                </a:cubicBezTo>
                <a:cubicBezTo>
                  <a:pt x="401" y="323"/>
                  <a:pt x="401" y="323"/>
                  <a:pt x="401" y="323"/>
                </a:cubicBezTo>
                <a:cubicBezTo>
                  <a:pt x="398" y="323"/>
                  <a:pt x="398" y="323"/>
                  <a:pt x="398" y="323"/>
                </a:cubicBezTo>
                <a:cubicBezTo>
                  <a:pt x="398" y="324"/>
                  <a:pt x="398" y="324"/>
                  <a:pt x="398" y="324"/>
                </a:cubicBezTo>
                <a:cubicBezTo>
                  <a:pt x="400" y="326"/>
                  <a:pt x="400" y="326"/>
                  <a:pt x="400" y="326"/>
                </a:cubicBezTo>
                <a:cubicBezTo>
                  <a:pt x="398" y="329"/>
                  <a:pt x="398" y="329"/>
                  <a:pt x="398" y="329"/>
                </a:cubicBezTo>
                <a:cubicBezTo>
                  <a:pt x="397" y="324"/>
                  <a:pt x="397" y="324"/>
                  <a:pt x="397" y="324"/>
                </a:cubicBezTo>
                <a:cubicBezTo>
                  <a:pt x="395" y="326"/>
                  <a:pt x="395" y="326"/>
                  <a:pt x="395" y="326"/>
                </a:cubicBezTo>
                <a:cubicBezTo>
                  <a:pt x="395" y="327"/>
                  <a:pt x="395" y="327"/>
                  <a:pt x="395" y="327"/>
                </a:cubicBezTo>
                <a:cubicBezTo>
                  <a:pt x="394" y="329"/>
                  <a:pt x="394" y="329"/>
                  <a:pt x="394" y="329"/>
                </a:cubicBezTo>
                <a:cubicBezTo>
                  <a:pt x="398" y="330"/>
                  <a:pt x="398" y="330"/>
                  <a:pt x="398" y="330"/>
                </a:cubicBezTo>
                <a:cubicBezTo>
                  <a:pt x="397" y="330"/>
                  <a:pt x="397" y="330"/>
                  <a:pt x="397" y="330"/>
                </a:cubicBezTo>
                <a:cubicBezTo>
                  <a:pt x="397" y="331"/>
                  <a:pt x="397" y="331"/>
                  <a:pt x="397" y="331"/>
                </a:cubicBezTo>
                <a:cubicBezTo>
                  <a:pt x="395" y="330"/>
                  <a:pt x="395" y="330"/>
                  <a:pt x="395" y="330"/>
                </a:cubicBezTo>
                <a:cubicBezTo>
                  <a:pt x="394" y="331"/>
                  <a:pt x="394" y="331"/>
                  <a:pt x="394" y="331"/>
                </a:cubicBezTo>
                <a:cubicBezTo>
                  <a:pt x="394" y="336"/>
                  <a:pt x="394" y="336"/>
                  <a:pt x="394" y="336"/>
                </a:cubicBezTo>
                <a:cubicBezTo>
                  <a:pt x="395" y="340"/>
                  <a:pt x="395" y="340"/>
                  <a:pt x="395" y="340"/>
                </a:cubicBezTo>
                <a:cubicBezTo>
                  <a:pt x="400" y="336"/>
                  <a:pt x="400" y="336"/>
                  <a:pt x="400" y="336"/>
                </a:cubicBezTo>
                <a:cubicBezTo>
                  <a:pt x="403" y="334"/>
                  <a:pt x="403" y="334"/>
                  <a:pt x="403" y="334"/>
                </a:cubicBezTo>
                <a:cubicBezTo>
                  <a:pt x="404" y="333"/>
                  <a:pt x="404" y="333"/>
                  <a:pt x="404" y="333"/>
                </a:cubicBezTo>
                <a:cubicBezTo>
                  <a:pt x="404" y="334"/>
                  <a:pt x="404" y="334"/>
                  <a:pt x="404" y="334"/>
                </a:cubicBezTo>
                <a:cubicBezTo>
                  <a:pt x="405" y="334"/>
                  <a:pt x="405" y="334"/>
                  <a:pt x="405" y="334"/>
                </a:cubicBezTo>
                <a:cubicBezTo>
                  <a:pt x="407" y="333"/>
                  <a:pt x="407" y="333"/>
                  <a:pt x="407" y="333"/>
                </a:cubicBezTo>
                <a:cubicBezTo>
                  <a:pt x="407" y="334"/>
                  <a:pt x="407" y="334"/>
                  <a:pt x="407" y="334"/>
                </a:cubicBezTo>
                <a:cubicBezTo>
                  <a:pt x="404" y="336"/>
                  <a:pt x="404" y="336"/>
                  <a:pt x="404" y="336"/>
                </a:cubicBezTo>
                <a:cubicBezTo>
                  <a:pt x="403" y="337"/>
                  <a:pt x="403" y="337"/>
                  <a:pt x="403" y="337"/>
                </a:cubicBezTo>
                <a:cubicBezTo>
                  <a:pt x="403" y="339"/>
                  <a:pt x="403" y="339"/>
                  <a:pt x="403" y="339"/>
                </a:cubicBezTo>
                <a:cubicBezTo>
                  <a:pt x="404" y="339"/>
                  <a:pt x="404" y="339"/>
                  <a:pt x="404" y="339"/>
                </a:cubicBezTo>
                <a:cubicBezTo>
                  <a:pt x="403" y="340"/>
                  <a:pt x="403" y="340"/>
                  <a:pt x="403" y="340"/>
                </a:cubicBezTo>
                <a:cubicBezTo>
                  <a:pt x="401" y="339"/>
                  <a:pt x="401" y="339"/>
                  <a:pt x="401" y="339"/>
                </a:cubicBezTo>
                <a:cubicBezTo>
                  <a:pt x="401" y="337"/>
                  <a:pt x="401" y="337"/>
                  <a:pt x="401" y="337"/>
                </a:cubicBezTo>
                <a:cubicBezTo>
                  <a:pt x="400" y="339"/>
                  <a:pt x="400" y="339"/>
                  <a:pt x="400" y="339"/>
                </a:cubicBezTo>
                <a:cubicBezTo>
                  <a:pt x="398" y="341"/>
                  <a:pt x="398" y="341"/>
                  <a:pt x="398" y="341"/>
                </a:cubicBezTo>
                <a:cubicBezTo>
                  <a:pt x="395" y="341"/>
                  <a:pt x="395" y="341"/>
                  <a:pt x="395" y="341"/>
                </a:cubicBezTo>
                <a:cubicBezTo>
                  <a:pt x="394" y="343"/>
                  <a:pt x="394" y="343"/>
                  <a:pt x="394" y="343"/>
                </a:cubicBezTo>
                <a:cubicBezTo>
                  <a:pt x="391" y="346"/>
                  <a:pt x="391" y="346"/>
                  <a:pt x="391" y="346"/>
                </a:cubicBezTo>
                <a:cubicBezTo>
                  <a:pt x="390" y="347"/>
                  <a:pt x="390" y="347"/>
                  <a:pt x="390" y="347"/>
                </a:cubicBezTo>
                <a:cubicBezTo>
                  <a:pt x="391" y="349"/>
                  <a:pt x="391" y="349"/>
                  <a:pt x="391" y="349"/>
                </a:cubicBezTo>
                <a:cubicBezTo>
                  <a:pt x="393" y="349"/>
                  <a:pt x="393" y="349"/>
                  <a:pt x="393" y="349"/>
                </a:cubicBezTo>
                <a:cubicBezTo>
                  <a:pt x="394" y="347"/>
                  <a:pt x="394" y="347"/>
                  <a:pt x="394" y="347"/>
                </a:cubicBezTo>
                <a:cubicBezTo>
                  <a:pt x="397" y="346"/>
                  <a:pt x="397" y="346"/>
                  <a:pt x="397" y="346"/>
                </a:cubicBezTo>
                <a:cubicBezTo>
                  <a:pt x="398" y="347"/>
                  <a:pt x="398" y="347"/>
                  <a:pt x="398" y="347"/>
                </a:cubicBezTo>
                <a:cubicBezTo>
                  <a:pt x="400" y="347"/>
                  <a:pt x="400" y="347"/>
                  <a:pt x="400" y="347"/>
                </a:cubicBezTo>
                <a:cubicBezTo>
                  <a:pt x="397" y="350"/>
                  <a:pt x="397" y="350"/>
                  <a:pt x="397" y="350"/>
                </a:cubicBezTo>
                <a:cubicBezTo>
                  <a:pt x="393" y="354"/>
                  <a:pt x="393" y="354"/>
                  <a:pt x="393" y="354"/>
                </a:cubicBezTo>
                <a:cubicBezTo>
                  <a:pt x="394" y="354"/>
                  <a:pt x="394" y="354"/>
                  <a:pt x="394" y="354"/>
                </a:cubicBezTo>
                <a:cubicBezTo>
                  <a:pt x="397" y="353"/>
                  <a:pt x="397" y="353"/>
                  <a:pt x="397" y="353"/>
                </a:cubicBezTo>
                <a:cubicBezTo>
                  <a:pt x="397" y="354"/>
                  <a:pt x="397" y="354"/>
                  <a:pt x="397" y="354"/>
                </a:cubicBezTo>
                <a:cubicBezTo>
                  <a:pt x="397" y="356"/>
                  <a:pt x="397" y="356"/>
                  <a:pt x="397" y="356"/>
                </a:cubicBezTo>
                <a:cubicBezTo>
                  <a:pt x="405" y="352"/>
                  <a:pt x="405" y="352"/>
                  <a:pt x="405" y="352"/>
                </a:cubicBezTo>
                <a:cubicBezTo>
                  <a:pt x="405" y="353"/>
                  <a:pt x="405" y="353"/>
                  <a:pt x="405" y="353"/>
                </a:cubicBezTo>
                <a:cubicBezTo>
                  <a:pt x="410" y="353"/>
                  <a:pt x="410" y="353"/>
                  <a:pt x="410" y="353"/>
                </a:cubicBezTo>
                <a:cubicBezTo>
                  <a:pt x="407" y="354"/>
                  <a:pt x="407" y="354"/>
                  <a:pt x="407" y="354"/>
                </a:cubicBezTo>
                <a:cubicBezTo>
                  <a:pt x="407" y="356"/>
                  <a:pt x="407" y="356"/>
                  <a:pt x="407" y="356"/>
                </a:cubicBezTo>
                <a:cubicBezTo>
                  <a:pt x="405" y="354"/>
                  <a:pt x="405" y="354"/>
                  <a:pt x="405" y="354"/>
                </a:cubicBezTo>
                <a:cubicBezTo>
                  <a:pt x="403" y="354"/>
                  <a:pt x="403" y="354"/>
                  <a:pt x="403" y="354"/>
                </a:cubicBezTo>
                <a:cubicBezTo>
                  <a:pt x="398" y="356"/>
                  <a:pt x="398" y="356"/>
                  <a:pt x="398" y="356"/>
                </a:cubicBezTo>
                <a:cubicBezTo>
                  <a:pt x="395" y="359"/>
                  <a:pt x="395" y="359"/>
                  <a:pt x="395" y="359"/>
                </a:cubicBezTo>
                <a:cubicBezTo>
                  <a:pt x="393" y="360"/>
                  <a:pt x="393" y="360"/>
                  <a:pt x="393" y="360"/>
                </a:cubicBezTo>
                <a:cubicBezTo>
                  <a:pt x="391" y="362"/>
                  <a:pt x="391" y="362"/>
                  <a:pt x="391" y="362"/>
                </a:cubicBezTo>
                <a:cubicBezTo>
                  <a:pt x="390" y="366"/>
                  <a:pt x="390" y="366"/>
                  <a:pt x="390" y="366"/>
                </a:cubicBezTo>
                <a:cubicBezTo>
                  <a:pt x="388" y="367"/>
                  <a:pt x="388" y="367"/>
                  <a:pt x="388" y="367"/>
                </a:cubicBezTo>
                <a:cubicBezTo>
                  <a:pt x="390" y="367"/>
                  <a:pt x="390" y="367"/>
                  <a:pt x="390" y="367"/>
                </a:cubicBezTo>
                <a:cubicBezTo>
                  <a:pt x="387" y="369"/>
                  <a:pt x="387" y="369"/>
                  <a:pt x="387" y="369"/>
                </a:cubicBezTo>
                <a:cubicBezTo>
                  <a:pt x="387" y="370"/>
                  <a:pt x="387" y="370"/>
                  <a:pt x="387" y="370"/>
                </a:cubicBezTo>
                <a:cubicBezTo>
                  <a:pt x="388" y="370"/>
                  <a:pt x="388" y="370"/>
                  <a:pt x="388" y="370"/>
                </a:cubicBezTo>
                <a:cubicBezTo>
                  <a:pt x="387" y="372"/>
                  <a:pt x="387" y="372"/>
                  <a:pt x="387" y="372"/>
                </a:cubicBezTo>
                <a:cubicBezTo>
                  <a:pt x="388" y="373"/>
                  <a:pt x="388" y="373"/>
                  <a:pt x="388" y="373"/>
                </a:cubicBezTo>
                <a:cubicBezTo>
                  <a:pt x="391" y="373"/>
                  <a:pt x="391" y="373"/>
                  <a:pt x="391" y="373"/>
                </a:cubicBezTo>
                <a:cubicBezTo>
                  <a:pt x="390" y="372"/>
                  <a:pt x="390" y="372"/>
                  <a:pt x="390" y="372"/>
                </a:cubicBezTo>
                <a:cubicBezTo>
                  <a:pt x="394" y="373"/>
                  <a:pt x="394" y="373"/>
                  <a:pt x="394" y="373"/>
                </a:cubicBezTo>
                <a:cubicBezTo>
                  <a:pt x="397" y="372"/>
                  <a:pt x="397" y="372"/>
                  <a:pt x="397" y="372"/>
                </a:cubicBezTo>
                <a:cubicBezTo>
                  <a:pt x="398" y="370"/>
                  <a:pt x="398" y="370"/>
                  <a:pt x="398" y="370"/>
                </a:cubicBezTo>
                <a:cubicBezTo>
                  <a:pt x="398" y="372"/>
                  <a:pt x="398" y="372"/>
                  <a:pt x="398" y="372"/>
                </a:cubicBezTo>
                <a:cubicBezTo>
                  <a:pt x="397" y="373"/>
                  <a:pt x="397" y="373"/>
                  <a:pt x="397" y="373"/>
                </a:cubicBezTo>
                <a:cubicBezTo>
                  <a:pt x="398" y="373"/>
                  <a:pt x="398" y="373"/>
                  <a:pt x="398" y="373"/>
                </a:cubicBezTo>
                <a:cubicBezTo>
                  <a:pt x="400" y="373"/>
                  <a:pt x="400" y="373"/>
                  <a:pt x="400" y="373"/>
                </a:cubicBezTo>
                <a:cubicBezTo>
                  <a:pt x="400" y="374"/>
                  <a:pt x="400" y="374"/>
                  <a:pt x="400" y="374"/>
                </a:cubicBezTo>
                <a:cubicBezTo>
                  <a:pt x="397" y="376"/>
                  <a:pt x="397" y="376"/>
                  <a:pt x="397" y="376"/>
                </a:cubicBezTo>
                <a:cubicBezTo>
                  <a:pt x="400" y="376"/>
                  <a:pt x="400" y="376"/>
                  <a:pt x="400" y="376"/>
                </a:cubicBezTo>
                <a:cubicBezTo>
                  <a:pt x="397" y="377"/>
                  <a:pt x="397" y="377"/>
                  <a:pt x="397" y="377"/>
                </a:cubicBezTo>
                <a:cubicBezTo>
                  <a:pt x="398" y="377"/>
                  <a:pt x="398" y="377"/>
                  <a:pt x="398" y="377"/>
                </a:cubicBezTo>
                <a:cubicBezTo>
                  <a:pt x="400" y="377"/>
                  <a:pt x="400" y="377"/>
                  <a:pt x="400" y="377"/>
                </a:cubicBezTo>
                <a:cubicBezTo>
                  <a:pt x="401" y="379"/>
                  <a:pt x="401" y="379"/>
                  <a:pt x="401" y="379"/>
                </a:cubicBezTo>
                <a:cubicBezTo>
                  <a:pt x="403" y="376"/>
                  <a:pt x="403" y="376"/>
                  <a:pt x="403" y="376"/>
                </a:cubicBezTo>
                <a:cubicBezTo>
                  <a:pt x="404" y="376"/>
                  <a:pt x="404" y="376"/>
                  <a:pt x="404" y="376"/>
                </a:cubicBezTo>
                <a:cubicBezTo>
                  <a:pt x="403" y="379"/>
                  <a:pt x="403" y="379"/>
                  <a:pt x="403" y="379"/>
                </a:cubicBezTo>
                <a:cubicBezTo>
                  <a:pt x="404" y="379"/>
                  <a:pt x="404" y="379"/>
                  <a:pt x="404" y="379"/>
                </a:cubicBezTo>
                <a:cubicBezTo>
                  <a:pt x="407" y="379"/>
                  <a:pt x="407" y="379"/>
                  <a:pt x="407" y="379"/>
                </a:cubicBezTo>
                <a:cubicBezTo>
                  <a:pt x="407" y="380"/>
                  <a:pt x="407" y="380"/>
                  <a:pt x="407" y="380"/>
                </a:cubicBezTo>
                <a:cubicBezTo>
                  <a:pt x="408" y="380"/>
                  <a:pt x="408" y="380"/>
                  <a:pt x="408" y="380"/>
                </a:cubicBezTo>
                <a:cubicBezTo>
                  <a:pt x="410" y="379"/>
                  <a:pt x="410" y="379"/>
                  <a:pt x="410" y="379"/>
                </a:cubicBezTo>
                <a:cubicBezTo>
                  <a:pt x="411" y="379"/>
                  <a:pt x="411" y="379"/>
                  <a:pt x="411" y="379"/>
                </a:cubicBezTo>
                <a:cubicBezTo>
                  <a:pt x="410" y="380"/>
                  <a:pt x="410" y="380"/>
                  <a:pt x="410" y="380"/>
                </a:cubicBezTo>
                <a:cubicBezTo>
                  <a:pt x="408" y="383"/>
                  <a:pt x="408" y="383"/>
                  <a:pt x="408" y="383"/>
                </a:cubicBezTo>
                <a:cubicBezTo>
                  <a:pt x="405" y="384"/>
                  <a:pt x="405" y="384"/>
                  <a:pt x="405" y="384"/>
                </a:cubicBezTo>
                <a:cubicBezTo>
                  <a:pt x="405" y="386"/>
                  <a:pt x="405" y="386"/>
                  <a:pt x="405" y="386"/>
                </a:cubicBezTo>
                <a:cubicBezTo>
                  <a:pt x="407" y="387"/>
                  <a:pt x="407" y="387"/>
                  <a:pt x="407" y="387"/>
                </a:cubicBezTo>
                <a:cubicBezTo>
                  <a:pt x="411" y="387"/>
                  <a:pt x="411" y="387"/>
                  <a:pt x="411" y="387"/>
                </a:cubicBezTo>
                <a:cubicBezTo>
                  <a:pt x="413" y="386"/>
                  <a:pt x="413" y="386"/>
                  <a:pt x="413" y="386"/>
                </a:cubicBezTo>
                <a:cubicBezTo>
                  <a:pt x="413" y="384"/>
                  <a:pt x="413" y="384"/>
                  <a:pt x="413" y="384"/>
                </a:cubicBezTo>
                <a:cubicBezTo>
                  <a:pt x="414" y="384"/>
                  <a:pt x="414" y="384"/>
                  <a:pt x="414" y="384"/>
                </a:cubicBezTo>
                <a:cubicBezTo>
                  <a:pt x="413" y="387"/>
                  <a:pt x="413" y="387"/>
                  <a:pt x="413" y="387"/>
                </a:cubicBezTo>
                <a:cubicBezTo>
                  <a:pt x="413" y="389"/>
                  <a:pt x="413" y="389"/>
                  <a:pt x="413" y="389"/>
                </a:cubicBezTo>
                <a:cubicBezTo>
                  <a:pt x="411" y="390"/>
                  <a:pt x="411" y="390"/>
                  <a:pt x="411" y="390"/>
                </a:cubicBezTo>
                <a:cubicBezTo>
                  <a:pt x="411" y="389"/>
                  <a:pt x="411" y="389"/>
                  <a:pt x="411" y="389"/>
                </a:cubicBezTo>
                <a:cubicBezTo>
                  <a:pt x="410" y="389"/>
                  <a:pt x="410" y="389"/>
                  <a:pt x="410" y="389"/>
                </a:cubicBezTo>
                <a:cubicBezTo>
                  <a:pt x="410" y="390"/>
                  <a:pt x="410" y="390"/>
                  <a:pt x="410" y="390"/>
                </a:cubicBezTo>
                <a:cubicBezTo>
                  <a:pt x="411" y="392"/>
                  <a:pt x="411" y="392"/>
                  <a:pt x="411" y="392"/>
                </a:cubicBezTo>
                <a:cubicBezTo>
                  <a:pt x="414" y="392"/>
                  <a:pt x="414" y="392"/>
                  <a:pt x="414" y="392"/>
                </a:cubicBezTo>
                <a:cubicBezTo>
                  <a:pt x="417" y="390"/>
                  <a:pt x="417" y="390"/>
                  <a:pt x="417" y="390"/>
                </a:cubicBezTo>
                <a:cubicBezTo>
                  <a:pt x="417" y="393"/>
                  <a:pt x="417" y="393"/>
                  <a:pt x="417" y="393"/>
                </a:cubicBezTo>
                <a:cubicBezTo>
                  <a:pt x="420" y="393"/>
                  <a:pt x="420" y="393"/>
                  <a:pt x="420" y="393"/>
                </a:cubicBezTo>
                <a:cubicBezTo>
                  <a:pt x="417" y="395"/>
                  <a:pt x="417" y="395"/>
                  <a:pt x="417" y="395"/>
                </a:cubicBezTo>
                <a:cubicBezTo>
                  <a:pt x="415" y="395"/>
                  <a:pt x="415" y="395"/>
                  <a:pt x="415" y="395"/>
                </a:cubicBezTo>
                <a:cubicBezTo>
                  <a:pt x="414" y="396"/>
                  <a:pt x="414" y="396"/>
                  <a:pt x="414" y="396"/>
                </a:cubicBezTo>
                <a:cubicBezTo>
                  <a:pt x="415" y="396"/>
                  <a:pt x="415" y="396"/>
                  <a:pt x="415" y="396"/>
                </a:cubicBezTo>
                <a:cubicBezTo>
                  <a:pt x="414" y="397"/>
                  <a:pt x="414" y="397"/>
                  <a:pt x="414" y="397"/>
                </a:cubicBezTo>
                <a:cubicBezTo>
                  <a:pt x="415" y="397"/>
                  <a:pt x="415" y="397"/>
                  <a:pt x="415" y="397"/>
                </a:cubicBezTo>
                <a:cubicBezTo>
                  <a:pt x="417" y="399"/>
                  <a:pt x="417" y="399"/>
                  <a:pt x="417" y="399"/>
                </a:cubicBezTo>
                <a:cubicBezTo>
                  <a:pt x="417" y="400"/>
                  <a:pt x="417" y="400"/>
                  <a:pt x="417" y="400"/>
                </a:cubicBezTo>
                <a:cubicBezTo>
                  <a:pt x="415" y="403"/>
                  <a:pt x="415" y="403"/>
                  <a:pt x="415" y="403"/>
                </a:cubicBezTo>
                <a:cubicBezTo>
                  <a:pt x="414" y="405"/>
                  <a:pt x="414" y="405"/>
                  <a:pt x="414" y="405"/>
                </a:cubicBezTo>
                <a:cubicBezTo>
                  <a:pt x="413" y="405"/>
                  <a:pt x="413" y="405"/>
                  <a:pt x="413" y="405"/>
                </a:cubicBezTo>
                <a:cubicBezTo>
                  <a:pt x="413" y="406"/>
                  <a:pt x="413" y="406"/>
                  <a:pt x="413" y="406"/>
                </a:cubicBezTo>
                <a:cubicBezTo>
                  <a:pt x="414" y="406"/>
                  <a:pt x="414" y="406"/>
                  <a:pt x="414" y="406"/>
                </a:cubicBezTo>
                <a:cubicBezTo>
                  <a:pt x="414" y="407"/>
                  <a:pt x="414" y="407"/>
                  <a:pt x="414" y="407"/>
                </a:cubicBezTo>
                <a:cubicBezTo>
                  <a:pt x="414" y="410"/>
                  <a:pt x="414" y="410"/>
                  <a:pt x="414" y="410"/>
                </a:cubicBezTo>
                <a:cubicBezTo>
                  <a:pt x="413" y="412"/>
                  <a:pt x="413" y="412"/>
                  <a:pt x="413" y="412"/>
                </a:cubicBezTo>
                <a:cubicBezTo>
                  <a:pt x="411" y="413"/>
                  <a:pt x="411" y="413"/>
                  <a:pt x="411" y="413"/>
                </a:cubicBezTo>
                <a:cubicBezTo>
                  <a:pt x="410" y="415"/>
                  <a:pt x="410" y="415"/>
                  <a:pt x="410" y="415"/>
                </a:cubicBezTo>
                <a:cubicBezTo>
                  <a:pt x="408" y="416"/>
                  <a:pt x="408" y="416"/>
                  <a:pt x="408" y="416"/>
                </a:cubicBezTo>
                <a:cubicBezTo>
                  <a:pt x="408" y="417"/>
                  <a:pt x="408" y="417"/>
                  <a:pt x="408" y="417"/>
                </a:cubicBezTo>
                <a:cubicBezTo>
                  <a:pt x="407" y="419"/>
                  <a:pt x="407" y="419"/>
                  <a:pt x="407" y="419"/>
                </a:cubicBezTo>
                <a:cubicBezTo>
                  <a:pt x="404" y="420"/>
                  <a:pt x="404" y="420"/>
                  <a:pt x="404" y="420"/>
                </a:cubicBezTo>
                <a:cubicBezTo>
                  <a:pt x="403" y="422"/>
                  <a:pt x="403" y="422"/>
                  <a:pt x="403" y="422"/>
                </a:cubicBezTo>
                <a:cubicBezTo>
                  <a:pt x="401" y="422"/>
                  <a:pt x="401" y="422"/>
                  <a:pt x="401" y="422"/>
                </a:cubicBezTo>
                <a:cubicBezTo>
                  <a:pt x="403" y="420"/>
                  <a:pt x="403" y="420"/>
                  <a:pt x="403" y="420"/>
                </a:cubicBezTo>
                <a:cubicBezTo>
                  <a:pt x="404" y="419"/>
                  <a:pt x="404" y="419"/>
                  <a:pt x="404" y="419"/>
                </a:cubicBezTo>
                <a:cubicBezTo>
                  <a:pt x="405" y="417"/>
                  <a:pt x="405" y="417"/>
                  <a:pt x="405" y="417"/>
                </a:cubicBezTo>
                <a:cubicBezTo>
                  <a:pt x="404" y="417"/>
                  <a:pt x="404" y="417"/>
                  <a:pt x="404" y="417"/>
                </a:cubicBezTo>
                <a:cubicBezTo>
                  <a:pt x="407" y="415"/>
                  <a:pt x="407" y="415"/>
                  <a:pt x="407" y="415"/>
                </a:cubicBezTo>
                <a:cubicBezTo>
                  <a:pt x="408" y="413"/>
                  <a:pt x="408" y="413"/>
                  <a:pt x="408" y="413"/>
                </a:cubicBezTo>
                <a:cubicBezTo>
                  <a:pt x="403" y="416"/>
                  <a:pt x="403" y="416"/>
                  <a:pt x="403" y="416"/>
                </a:cubicBezTo>
                <a:cubicBezTo>
                  <a:pt x="401" y="417"/>
                  <a:pt x="401" y="417"/>
                  <a:pt x="401" y="417"/>
                </a:cubicBezTo>
                <a:cubicBezTo>
                  <a:pt x="400" y="419"/>
                  <a:pt x="400" y="419"/>
                  <a:pt x="400" y="419"/>
                </a:cubicBezTo>
                <a:cubicBezTo>
                  <a:pt x="398" y="419"/>
                  <a:pt x="398" y="419"/>
                  <a:pt x="398" y="419"/>
                </a:cubicBezTo>
                <a:cubicBezTo>
                  <a:pt x="403" y="415"/>
                  <a:pt x="403" y="415"/>
                  <a:pt x="403" y="415"/>
                </a:cubicBezTo>
                <a:cubicBezTo>
                  <a:pt x="405" y="413"/>
                  <a:pt x="405" y="413"/>
                  <a:pt x="405" y="413"/>
                </a:cubicBezTo>
                <a:cubicBezTo>
                  <a:pt x="404" y="415"/>
                  <a:pt x="404" y="415"/>
                  <a:pt x="404" y="415"/>
                </a:cubicBezTo>
                <a:cubicBezTo>
                  <a:pt x="407" y="413"/>
                  <a:pt x="407" y="413"/>
                  <a:pt x="407" y="413"/>
                </a:cubicBezTo>
                <a:cubicBezTo>
                  <a:pt x="408" y="412"/>
                  <a:pt x="408" y="412"/>
                  <a:pt x="408" y="412"/>
                </a:cubicBezTo>
                <a:cubicBezTo>
                  <a:pt x="408" y="409"/>
                  <a:pt x="408" y="409"/>
                  <a:pt x="408" y="409"/>
                </a:cubicBezTo>
                <a:cubicBezTo>
                  <a:pt x="407" y="410"/>
                  <a:pt x="407" y="410"/>
                  <a:pt x="407" y="410"/>
                </a:cubicBezTo>
                <a:cubicBezTo>
                  <a:pt x="407" y="409"/>
                  <a:pt x="407" y="409"/>
                  <a:pt x="407" y="409"/>
                </a:cubicBezTo>
                <a:cubicBezTo>
                  <a:pt x="404" y="409"/>
                  <a:pt x="404" y="409"/>
                  <a:pt x="404" y="409"/>
                </a:cubicBezTo>
                <a:cubicBezTo>
                  <a:pt x="400" y="409"/>
                  <a:pt x="400" y="409"/>
                  <a:pt x="400" y="409"/>
                </a:cubicBezTo>
                <a:cubicBezTo>
                  <a:pt x="395" y="407"/>
                  <a:pt x="395" y="407"/>
                  <a:pt x="395" y="407"/>
                </a:cubicBezTo>
                <a:cubicBezTo>
                  <a:pt x="391" y="406"/>
                  <a:pt x="391" y="406"/>
                  <a:pt x="391" y="406"/>
                </a:cubicBezTo>
                <a:cubicBezTo>
                  <a:pt x="390" y="406"/>
                  <a:pt x="390" y="406"/>
                  <a:pt x="390" y="406"/>
                </a:cubicBezTo>
                <a:cubicBezTo>
                  <a:pt x="390" y="409"/>
                  <a:pt x="390" y="409"/>
                  <a:pt x="390" y="409"/>
                </a:cubicBezTo>
                <a:cubicBezTo>
                  <a:pt x="388" y="413"/>
                  <a:pt x="388" y="413"/>
                  <a:pt x="388" y="413"/>
                </a:cubicBezTo>
                <a:cubicBezTo>
                  <a:pt x="387" y="419"/>
                  <a:pt x="387" y="419"/>
                  <a:pt x="387" y="419"/>
                </a:cubicBezTo>
                <a:cubicBezTo>
                  <a:pt x="384" y="425"/>
                  <a:pt x="384" y="425"/>
                  <a:pt x="384" y="425"/>
                </a:cubicBezTo>
                <a:cubicBezTo>
                  <a:pt x="384" y="426"/>
                  <a:pt x="384" y="426"/>
                  <a:pt x="384" y="426"/>
                </a:cubicBezTo>
                <a:cubicBezTo>
                  <a:pt x="382" y="427"/>
                  <a:pt x="382" y="427"/>
                  <a:pt x="382" y="427"/>
                </a:cubicBezTo>
                <a:cubicBezTo>
                  <a:pt x="385" y="429"/>
                  <a:pt x="385" y="429"/>
                  <a:pt x="385" y="429"/>
                </a:cubicBezTo>
                <a:cubicBezTo>
                  <a:pt x="384" y="429"/>
                  <a:pt x="384" y="429"/>
                  <a:pt x="384" y="429"/>
                </a:cubicBezTo>
                <a:cubicBezTo>
                  <a:pt x="382" y="430"/>
                  <a:pt x="382" y="430"/>
                  <a:pt x="382" y="430"/>
                </a:cubicBezTo>
                <a:cubicBezTo>
                  <a:pt x="380" y="432"/>
                  <a:pt x="380" y="432"/>
                  <a:pt x="380" y="432"/>
                </a:cubicBezTo>
                <a:cubicBezTo>
                  <a:pt x="380" y="433"/>
                  <a:pt x="380" y="433"/>
                  <a:pt x="380" y="433"/>
                </a:cubicBezTo>
                <a:cubicBezTo>
                  <a:pt x="381" y="435"/>
                  <a:pt x="381" y="435"/>
                  <a:pt x="381" y="435"/>
                </a:cubicBezTo>
                <a:cubicBezTo>
                  <a:pt x="378" y="436"/>
                  <a:pt x="378" y="436"/>
                  <a:pt x="378" y="436"/>
                </a:cubicBezTo>
                <a:cubicBezTo>
                  <a:pt x="377" y="439"/>
                  <a:pt x="377" y="439"/>
                  <a:pt x="377" y="439"/>
                </a:cubicBezTo>
                <a:cubicBezTo>
                  <a:pt x="374" y="442"/>
                  <a:pt x="374" y="442"/>
                  <a:pt x="374" y="442"/>
                </a:cubicBezTo>
                <a:cubicBezTo>
                  <a:pt x="374" y="445"/>
                  <a:pt x="374" y="445"/>
                  <a:pt x="374" y="445"/>
                </a:cubicBezTo>
                <a:cubicBezTo>
                  <a:pt x="371" y="446"/>
                  <a:pt x="371" y="446"/>
                  <a:pt x="371" y="446"/>
                </a:cubicBezTo>
                <a:cubicBezTo>
                  <a:pt x="370" y="448"/>
                  <a:pt x="370" y="448"/>
                  <a:pt x="370" y="448"/>
                </a:cubicBezTo>
                <a:cubicBezTo>
                  <a:pt x="367" y="452"/>
                  <a:pt x="367" y="452"/>
                  <a:pt x="367" y="452"/>
                </a:cubicBezTo>
                <a:cubicBezTo>
                  <a:pt x="364" y="456"/>
                  <a:pt x="364" y="456"/>
                  <a:pt x="364" y="456"/>
                </a:cubicBezTo>
                <a:cubicBezTo>
                  <a:pt x="360" y="462"/>
                  <a:pt x="360" y="462"/>
                  <a:pt x="360" y="462"/>
                </a:cubicBezTo>
                <a:cubicBezTo>
                  <a:pt x="357" y="466"/>
                  <a:pt x="357" y="466"/>
                  <a:pt x="357" y="466"/>
                </a:cubicBezTo>
                <a:cubicBezTo>
                  <a:pt x="355" y="468"/>
                  <a:pt x="355" y="468"/>
                  <a:pt x="355" y="468"/>
                </a:cubicBezTo>
                <a:cubicBezTo>
                  <a:pt x="352" y="469"/>
                  <a:pt x="352" y="469"/>
                  <a:pt x="352" y="469"/>
                </a:cubicBezTo>
                <a:cubicBezTo>
                  <a:pt x="351" y="472"/>
                  <a:pt x="351" y="472"/>
                  <a:pt x="351" y="472"/>
                </a:cubicBezTo>
                <a:cubicBezTo>
                  <a:pt x="352" y="472"/>
                  <a:pt x="352" y="472"/>
                  <a:pt x="352" y="472"/>
                </a:cubicBezTo>
                <a:cubicBezTo>
                  <a:pt x="351" y="473"/>
                  <a:pt x="351" y="473"/>
                  <a:pt x="351" y="473"/>
                </a:cubicBezTo>
                <a:cubicBezTo>
                  <a:pt x="349" y="473"/>
                  <a:pt x="349" y="473"/>
                  <a:pt x="349" y="473"/>
                </a:cubicBezTo>
                <a:cubicBezTo>
                  <a:pt x="347" y="476"/>
                  <a:pt x="347" y="476"/>
                  <a:pt x="347" y="476"/>
                </a:cubicBezTo>
                <a:cubicBezTo>
                  <a:pt x="344" y="481"/>
                  <a:pt x="344" y="481"/>
                  <a:pt x="344" y="481"/>
                </a:cubicBezTo>
                <a:cubicBezTo>
                  <a:pt x="342" y="485"/>
                  <a:pt x="342" y="485"/>
                  <a:pt x="342" y="485"/>
                </a:cubicBezTo>
                <a:cubicBezTo>
                  <a:pt x="339" y="489"/>
                  <a:pt x="339" y="489"/>
                  <a:pt x="339" y="489"/>
                </a:cubicBezTo>
                <a:cubicBezTo>
                  <a:pt x="339" y="491"/>
                  <a:pt x="339" y="491"/>
                  <a:pt x="339" y="491"/>
                </a:cubicBezTo>
                <a:cubicBezTo>
                  <a:pt x="338" y="493"/>
                  <a:pt x="338" y="493"/>
                  <a:pt x="338" y="493"/>
                </a:cubicBezTo>
                <a:cubicBezTo>
                  <a:pt x="338" y="496"/>
                  <a:pt x="338" y="496"/>
                  <a:pt x="338" y="496"/>
                </a:cubicBezTo>
                <a:cubicBezTo>
                  <a:pt x="338" y="498"/>
                  <a:pt x="338" y="498"/>
                  <a:pt x="338" y="498"/>
                </a:cubicBezTo>
                <a:cubicBezTo>
                  <a:pt x="335" y="501"/>
                  <a:pt x="335" y="501"/>
                  <a:pt x="335" y="501"/>
                </a:cubicBezTo>
                <a:cubicBezTo>
                  <a:pt x="334" y="503"/>
                  <a:pt x="334" y="503"/>
                  <a:pt x="334" y="503"/>
                </a:cubicBezTo>
                <a:cubicBezTo>
                  <a:pt x="331" y="506"/>
                  <a:pt x="331" y="506"/>
                  <a:pt x="331" y="506"/>
                </a:cubicBezTo>
                <a:cubicBezTo>
                  <a:pt x="331" y="508"/>
                  <a:pt x="331" y="508"/>
                  <a:pt x="331" y="508"/>
                </a:cubicBezTo>
                <a:cubicBezTo>
                  <a:pt x="332" y="508"/>
                  <a:pt x="332" y="508"/>
                  <a:pt x="332" y="508"/>
                </a:cubicBezTo>
                <a:cubicBezTo>
                  <a:pt x="328" y="511"/>
                  <a:pt x="328" y="511"/>
                  <a:pt x="328" y="511"/>
                </a:cubicBezTo>
                <a:cubicBezTo>
                  <a:pt x="325" y="515"/>
                  <a:pt x="325" y="515"/>
                  <a:pt x="325" y="515"/>
                </a:cubicBezTo>
                <a:cubicBezTo>
                  <a:pt x="327" y="518"/>
                  <a:pt x="327" y="518"/>
                  <a:pt x="327" y="518"/>
                </a:cubicBezTo>
                <a:cubicBezTo>
                  <a:pt x="327" y="521"/>
                  <a:pt x="327" y="521"/>
                  <a:pt x="327" y="521"/>
                </a:cubicBezTo>
                <a:cubicBezTo>
                  <a:pt x="325" y="526"/>
                  <a:pt x="325" y="526"/>
                  <a:pt x="325" y="526"/>
                </a:cubicBezTo>
                <a:cubicBezTo>
                  <a:pt x="322" y="532"/>
                  <a:pt x="322" y="532"/>
                  <a:pt x="322" y="532"/>
                </a:cubicBezTo>
                <a:cubicBezTo>
                  <a:pt x="324" y="535"/>
                  <a:pt x="324" y="535"/>
                  <a:pt x="324" y="535"/>
                </a:cubicBezTo>
                <a:cubicBezTo>
                  <a:pt x="324" y="536"/>
                  <a:pt x="324" y="536"/>
                  <a:pt x="324" y="536"/>
                </a:cubicBezTo>
                <a:cubicBezTo>
                  <a:pt x="325" y="539"/>
                  <a:pt x="325" y="539"/>
                  <a:pt x="325" y="539"/>
                </a:cubicBezTo>
                <a:cubicBezTo>
                  <a:pt x="325" y="542"/>
                  <a:pt x="325" y="542"/>
                  <a:pt x="325" y="542"/>
                </a:cubicBezTo>
                <a:cubicBezTo>
                  <a:pt x="327" y="545"/>
                  <a:pt x="327" y="545"/>
                  <a:pt x="327" y="545"/>
                </a:cubicBezTo>
                <a:cubicBezTo>
                  <a:pt x="325" y="544"/>
                  <a:pt x="325" y="544"/>
                  <a:pt x="325" y="544"/>
                </a:cubicBezTo>
                <a:cubicBezTo>
                  <a:pt x="324" y="545"/>
                  <a:pt x="324" y="545"/>
                  <a:pt x="324" y="545"/>
                </a:cubicBezTo>
                <a:cubicBezTo>
                  <a:pt x="325" y="545"/>
                  <a:pt x="325" y="545"/>
                  <a:pt x="325" y="545"/>
                </a:cubicBezTo>
                <a:cubicBezTo>
                  <a:pt x="328" y="548"/>
                  <a:pt x="328" y="548"/>
                  <a:pt x="328" y="548"/>
                </a:cubicBezTo>
                <a:cubicBezTo>
                  <a:pt x="329" y="546"/>
                  <a:pt x="329" y="546"/>
                  <a:pt x="329" y="546"/>
                </a:cubicBezTo>
                <a:cubicBezTo>
                  <a:pt x="329" y="545"/>
                  <a:pt x="329" y="545"/>
                  <a:pt x="329" y="545"/>
                </a:cubicBezTo>
                <a:cubicBezTo>
                  <a:pt x="331" y="544"/>
                  <a:pt x="331" y="544"/>
                  <a:pt x="331" y="544"/>
                </a:cubicBezTo>
                <a:cubicBezTo>
                  <a:pt x="334" y="545"/>
                  <a:pt x="334" y="545"/>
                  <a:pt x="334" y="545"/>
                </a:cubicBezTo>
                <a:cubicBezTo>
                  <a:pt x="331" y="546"/>
                  <a:pt x="331" y="546"/>
                  <a:pt x="331" y="546"/>
                </a:cubicBezTo>
                <a:cubicBezTo>
                  <a:pt x="331" y="548"/>
                  <a:pt x="331" y="548"/>
                  <a:pt x="331" y="548"/>
                </a:cubicBezTo>
                <a:cubicBezTo>
                  <a:pt x="331" y="554"/>
                  <a:pt x="331" y="554"/>
                  <a:pt x="331" y="554"/>
                </a:cubicBezTo>
                <a:cubicBezTo>
                  <a:pt x="328" y="551"/>
                  <a:pt x="328" y="551"/>
                  <a:pt x="328" y="551"/>
                </a:cubicBezTo>
                <a:cubicBezTo>
                  <a:pt x="329" y="548"/>
                  <a:pt x="329" y="548"/>
                  <a:pt x="329" y="548"/>
                </a:cubicBezTo>
                <a:cubicBezTo>
                  <a:pt x="327" y="551"/>
                  <a:pt x="327" y="551"/>
                  <a:pt x="327" y="551"/>
                </a:cubicBezTo>
                <a:cubicBezTo>
                  <a:pt x="327" y="554"/>
                  <a:pt x="327" y="554"/>
                  <a:pt x="327" y="554"/>
                </a:cubicBezTo>
                <a:cubicBezTo>
                  <a:pt x="325" y="556"/>
                  <a:pt x="325" y="556"/>
                  <a:pt x="325" y="556"/>
                </a:cubicBezTo>
                <a:cubicBezTo>
                  <a:pt x="325" y="558"/>
                  <a:pt x="325" y="558"/>
                  <a:pt x="325" y="558"/>
                </a:cubicBezTo>
                <a:cubicBezTo>
                  <a:pt x="327" y="559"/>
                  <a:pt x="327" y="559"/>
                  <a:pt x="327" y="559"/>
                </a:cubicBezTo>
                <a:cubicBezTo>
                  <a:pt x="329" y="561"/>
                  <a:pt x="329" y="561"/>
                  <a:pt x="329" y="561"/>
                </a:cubicBezTo>
                <a:cubicBezTo>
                  <a:pt x="329" y="562"/>
                  <a:pt x="329" y="562"/>
                  <a:pt x="329" y="562"/>
                </a:cubicBezTo>
                <a:cubicBezTo>
                  <a:pt x="328" y="564"/>
                  <a:pt x="328" y="564"/>
                  <a:pt x="328" y="564"/>
                </a:cubicBezTo>
                <a:cubicBezTo>
                  <a:pt x="327" y="565"/>
                  <a:pt x="327" y="565"/>
                  <a:pt x="327" y="565"/>
                </a:cubicBezTo>
                <a:cubicBezTo>
                  <a:pt x="325" y="568"/>
                  <a:pt x="325" y="568"/>
                  <a:pt x="325" y="568"/>
                </a:cubicBezTo>
                <a:cubicBezTo>
                  <a:pt x="327" y="571"/>
                  <a:pt x="327" y="571"/>
                  <a:pt x="327" y="571"/>
                </a:cubicBezTo>
                <a:cubicBezTo>
                  <a:pt x="328" y="574"/>
                  <a:pt x="328" y="574"/>
                  <a:pt x="328" y="574"/>
                </a:cubicBezTo>
                <a:cubicBezTo>
                  <a:pt x="328" y="577"/>
                  <a:pt x="328" y="577"/>
                  <a:pt x="328" y="577"/>
                </a:cubicBezTo>
                <a:cubicBezTo>
                  <a:pt x="328" y="578"/>
                  <a:pt x="328" y="578"/>
                  <a:pt x="328" y="578"/>
                </a:cubicBezTo>
                <a:cubicBezTo>
                  <a:pt x="329" y="579"/>
                  <a:pt x="329" y="579"/>
                  <a:pt x="329" y="579"/>
                </a:cubicBezTo>
                <a:cubicBezTo>
                  <a:pt x="331" y="582"/>
                  <a:pt x="331" y="582"/>
                  <a:pt x="331" y="582"/>
                </a:cubicBezTo>
                <a:cubicBezTo>
                  <a:pt x="329" y="584"/>
                  <a:pt x="329" y="584"/>
                  <a:pt x="329" y="584"/>
                </a:cubicBezTo>
                <a:cubicBezTo>
                  <a:pt x="331" y="584"/>
                  <a:pt x="331" y="584"/>
                  <a:pt x="331" y="584"/>
                </a:cubicBezTo>
                <a:cubicBezTo>
                  <a:pt x="331" y="585"/>
                  <a:pt x="331" y="585"/>
                  <a:pt x="331" y="585"/>
                </a:cubicBezTo>
                <a:cubicBezTo>
                  <a:pt x="331" y="588"/>
                  <a:pt x="331" y="588"/>
                  <a:pt x="331" y="588"/>
                </a:cubicBezTo>
                <a:cubicBezTo>
                  <a:pt x="329" y="591"/>
                  <a:pt x="329" y="591"/>
                  <a:pt x="329" y="591"/>
                </a:cubicBezTo>
                <a:cubicBezTo>
                  <a:pt x="329" y="594"/>
                  <a:pt x="329" y="594"/>
                  <a:pt x="329" y="594"/>
                </a:cubicBezTo>
                <a:cubicBezTo>
                  <a:pt x="331" y="594"/>
                  <a:pt x="331" y="594"/>
                  <a:pt x="331" y="594"/>
                </a:cubicBezTo>
                <a:cubicBezTo>
                  <a:pt x="335" y="594"/>
                  <a:pt x="335" y="594"/>
                  <a:pt x="335" y="594"/>
                </a:cubicBezTo>
                <a:cubicBezTo>
                  <a:pt x="338" y="595"/>
                  <a:pt x="338" y="595"/>
                  <a:pt x="338" y="595"/>
                </a:cubicBezTo>
                <a:cubicBezTo>
                  <a:pt x="341" y="595"/>
                  <a:pt x="341" y="595"/>
                  <a:pt x="341" y="595"/>
                </a:cubicBezTo>
                <a:cubicBezTo>
                  <a:pt x="342" y="597"/>
                  <a:pt x="342" y="597"/>
                  <a:pt x="342" y="597"/>
                </a:cubicBezTo>
                <a:cubicBezTo>
                  <a:pt x="344" y="600"/>
                  <a:pt x="344" y="600"/>
                  <a:pt x="344" y="600"/>
                </a:cubicBezTo>
                <a:cubicBezTo>
                  <a:pt x="347" y="600"/>
                  <a:pt x="347" y="600"/>
                  <a:pt x="347" y="600"/>
                </a:cubicBezTo>
                <a:cubicBezTo>
                  <a:pt x="349" y="600"/>
                  <a:pt x="349" y="600"/>
                  <a:pt x="349" y="600"/>
                </a:cubicBezTo>
                <a:cubicBezTo>
                  <a:pt x="349" y="601"/>
                  <a:pt x="349" y="601"/>
                  <a:pt x="349" y="601"/>
                </a:cubicBezTo>
                <a:cubicBezTo>
                  <a:pt x="349" y="602"/>
                  <a:pt x="349" y="602"/>
                  <a:pt x="349" y="602"/>
                </a:cubicBezTo>
                <a:cubicBezTo>
                  <a:pt x="349" y="604"/>
                  <a:pt x="349" y="604"/>
                  <a:pt x="349" y="604"/>
                </a:cubicBezTo>
                <a:cubicBezTo>
                  <a:pt x="352" y="604"/>
                  <a:pt x="352" y="604"/>
                  <a:pt x="352" y="604"/>
                </a:cubicBezTo>
                <a:cubicBezTo>
                  <a:pt x="354" y="605"/>
                  <a:pt x="354" y="605"/>
                  <a:pt x="354" y="605"/>
                </a:cubicBezTo>
                <a:cubicBezTo>
                  <a:pt x="357" y="608"/>
                  <a:pt x="357" y="608"/>
                  <a:pt x="357" y="608"/>
                </a:cubicBezTo>
                <a:cubicBezTo>
                  <a:pt x="358" y="612"/>
                  <a:pt x="358" y="612"/>
                  <a:pt x="358" y="612"/>
                </a:cubicBezTo>
                <a:cubicBezTo>
                  <a:pt x="357" y="619"/>
                  <a:pt x="357" y="619"/>
                  <a:pt x="357" y="619"/>
                </a:cubicBezTo>
                <a:cubicBezTo>
                  <a:pt x="357" y="620"/>
                  <a:pt x="357" y="620"/>
                  <a:pt x="357" y="620"/>
                </a:cubicBezTo>
                <a:cubicBezTo>
                  <a:pt x="357" y="621"/>
                  <a:pt x="357" y="621"/>
                  <a:pt x="357" y="621"/>
                </a:cubicBezTo>
                <a:cubicBezTo>
                  <a:pt x="358" y="624"/>
                  <a:pt x="358" y="624"/>
                  <a:pt x="358" y="624"/>
                </a:cubicBezTo>
                <a:cubicBezTo>
                  <a:pt x="357" y="627"/>
                  <a:pt x="357" y="627"/>
                  <a:pt x="357" y="627"/>
                </a:cubicBezTo>
                <a:cubicBezTo>
                  <a:pt x="358" y="628"/>
                  <a:pt x="358" y="628"/>
                  <a:pt x="358" y="628"/>
                </a:cubicBezTo>
                <a:cubicBezTo>
                  <a:pt x="360" y="630"/>
                  <a:pt x="360" y="630"/>
                  <a:pt x="360" y="630"/>
                </a:cubicBezTo>
                <a:cubicBezTo>
                  <a:pt x="358" y="631"/>
                  <a:pt x="358" y="631"/>
                  <a:pt x="358" y="631"/>
                </a:cubicBezTo>
                <a:cubicBezTo>
                  <a:pt x="358" y="632"/>
                  <a:pt x="358" y="632"/>
                  <a:pt x="358" y="632"/>
                </a:cubicBezTo>
                <a:cubicBezTo>
                  <a:pt x="358" y="634"/>
                  <a:pt x="358" y="634"/>
                  <a:pt x="358" y="634"/>
                </a:cubicBezTo>
                <a:cubicBezTo>
                  <a:pt x="358" y="637"/>
                  <a:pt x="358" y="637"/>
                  <a:pt x="358" y="637"/>
                </a:cubicBezTo>
                <a:cubicBezTo>
                  <a:pt x="360" y="638"/>
                  <a:pt x="360" y="638"/>
                  <a:pt x="360" y="638"/>
                </a:cubicBezTo>
                <a:cubicBezTo>
                  <a:pt x="358" y="641"/>
                  <a:pt x="358" y="641"/>
                  <a:pt x="358" y="641"/>
                </a:cubicBezTo>
                <a:cubicBezTo>
                  <a:pt x="360" y="643"/>
                  <a:pt x="360" y="643"/>
                  <a:pt x="360" y="643"/>
                </a:cubicBezTo>
                <a:cubicBezTo>
                  <a:pt x="360" y="644"/>
                  <a:pt x="360" y="644"/>
                  <a:pt x="360" y="644"/>
                </a:cubicBezTo>
                <a:cubicBezTo>
                  <a:pt x="360" y="645"/>
                  <a:pt x="360" y="645"/>
                  <a:pt x="360" y="645"/>
                </a:cubicBezTo>
                <a:cubicBezTo>
                  <a:pt x="360" y="648"/>
                  <a:pt x="360" y="648"/>
                  <a:pt x="360" y="648"/>
                </a:cubicBezTo>
                <a:cubicBezTo>
                  <a:pt x="361" y="650"/>
                  <a:pt x="361" y="650"/>
                  <a:pt x="361" y="650"/>
                </a:cubicBezTo>
                <a:cubicBezTo>
                  <a:pt x="361" y="653"/>
                  <a:pt x="361" y="653"/>
                  <a:pt x="361" y="653"/>
                </a:cubicBezTo>
                <a:cubicBezTo>
                  <a:pt x="360" y="654"/>
                  <a:pt x="360" y="654"/>
                  <a:pt x="360" y="654"/>
                </a:cubicBezTo>
                <a:cubicBezTo>
                  <a:pt x="360" y="655"/>
                  <a:pt x="360" y="655"/>
                  <a:pt x="360" y="655"/>
                </a:cubicBezTo>
                <a:cubicBezTo>
                  <a:pt x="362" y="660"/>
                  <a:pt x="362" y="660"/>
                  <a:pt x="362" y="660"/>
                </a:cubicBezTo>
                <a:cubicBezTo>
                  <a:pt x="365" y="663"/>
                  <a:pt x="365" y="663"/>
                  <a:pt x="365" y="663"/>
                </a:cubicBezTo>
                <a:cubicBezTo>
                  <a:pt x="370" y="668"/>
                  <a:pt x="370" y="668"/>
                  <a:pt x="370" y="668"/>
                </a:cubicBezTo>
                <a:cubicBezTo>
                  <a:pt x="372" y="674"/>
                  <a:pt x="372" y="674"/>
                  <a:pt x="372" y="674"/>
                </a:cubicBezTo>
                <a:cubicBezTo>
                  <a:pt x="372" y="677"/>
                  <a:pt x="372" y="677"/>
                  <a:pt x="372" y="677"/>
                </a:cubicBezTo>
                <a:cubicBezTo>
                  <a:pt x="372" y="680"/>
                  <a:pt x="372" y="680"/>
                  <a:pt x="372" y="680"/>
                </a:cubicBezTo>
                <a:cubicBezTo>
                  <a:pt x="370" y="683"/>
                  <a:pt x="370" y="683"/>
                  <a:pt x="370" y="683"/>
                </a:cubicBezTo>
                <a:cubicBezTo>
                  <a:pt x="370" y="684"/>
                  <a:pt x="370" y="684"/>
                  <a:pt x="370" y="684"/>
                </a:cubicBezTo>
                <a:cubicBezTo>
                  <a:pt x="370" y="686"/>
                  <a:pt x="370" y="686"/>
                  <a:pt x="370" y="686"/>
                </a:cubicBezTo>
                <a:cubicBezTo>
                  <a:pt x="371" y="686"/>
                  <a:pt x="371" y="686"/>
                  <a:pt x="371" y="686"/>
                </a:cubicBezTo>
                <a:cubicBezTo>
                  <a:pt x="371" y="683"/>
                  <a:pt x="371" y="683"/>
                  <a:pt x="371" y="683"/>
                </a:cubicBezTo>
                <a:cubicBezTo>
                  <a:pt x="372" y="684"/>
                  <a:pt x="372" y="684"/>
                  <a:pt x="372" y="684"/>
                </a:cubicBezTo>
                <a:cubicBezTo>
                  <a:pt x="372" y="687"/>
                  <a:pt x="372" y="687"/>
                  <a:pt x="372" y="687"/>
                </a:cubicBezTo>
                <a:cubicBezTo>
                  <a:pt x="371" y="690"/>
                  <a:pt x="371" y="690"/>
                  <a:pt x="371" y="690"/>
                </a:cubicBezTo>
                <a:cubicBezTo>
                  <a:pt x="371" y="687"/>
                  <a:pt x="371" y="687"/>
                  <a:pt x="371" y="687"/>
                </a:cubicBezTo>
                <a:cubicBezTo>
                  <a:pt x="370" y="687"/>
                  <a:pt x="370" y="687"/>
                  <a:pt x="370" y="687"/>
                </a:cubicBezTo>
                <a:cubicBezTo>
                  <a:pt x="368" y="686"/>
                  <a:pt x="368" y="686"/>
                  <a:pt x="368" y="686"/>
                </a:cubicBezTo>
                <a:cubicBezTo>
                  <a:pt x="367" y="684"/>
                  <a:pt x="367" y="684"/>
                  <a:pt x="367" y="684"/>
                </a:cubicBezTo>
                <a:cubicBezTo>
                  <a:pt x="365" y="686"/>
                  <a:pt x="365" y="686"/>
                  <a:pt x="365" y="686"/>
                </a:cubicBezTo>
                <a:cubicBezTo>
                  <a:pt x="364" y="686"/>
                  <a:pt x="364" y="686"/>
                  <a:pt x="364" y="686"/>
                </a:cubicBezTo>
                <a:cubicBezTo>
                  <a:pt x="360" y="684"/>
                  <a:pt x="360" y="684"/>
                  <a:pt x="360" y="684"/>
                </a:cubicBezTo>
                <a:cubicBezTo>
                  <a:pt x="360" y="687"/>
                  <a:pt x="360" y="687"/>
                  <a:pt x="360" y="687"/>
                </a:cubicBezTo>
                <a:cubicBezTo>
                  <a:pt x="361" y="688"/>
                  <a:pt x="361" y="688"/>
                  <a:pt x="361" y="688"/>
                </a:cubicBezTo>
                <a:cubicBezTo>
                  <a:pt x="362" y="690"/>
                  <a:pt x="362" y="690"/>
                  <a:pt x="362" y="690"/>
                </a:cubicBezTo>
                <a:cubicBezTo>
                  <a:pt x="364" y="691"/>
                  <a:pt x="364" y="691"/>
                  <a:pt x="364" y="691"/>
                </a:cubicBezTo>
                <a:cubicBezTo>
                  <a:pt x="364" y="693"/>
                  <a:pt x="364" y="693"/>
                  <a:pt x="364" y="693"/>
                </a:cubicBezTo>
                <a:cubicBezTo>
                  <a:pt x="365" y="694"/>
                  <a:pt x="365" y="694"/>
                  <a:pt x="365" y="694"/>
                </a:cubicBezTo>
                <a:cubicBezTo>
                  <a:pt x="367" y="694"/>
                  <a:pt x="367" y="694"/>
                  <a:pt x="367" y="694"/>
                </a:cubicBezTo>
                <a:cubicBezTo>
                  <a:pt x="368" y="696"/>
                  <a:pt x="368" y="696"/>
                  <a:pt x="368" y="696"/>
                </a:cubicBezTo>
                <a:cubicBezTo>
                  <a:pt x="370" y="697"/>
                  <a:pt x="370" y="697"/>
                  <a:pt x="370" y="697"/>
                </a:cubicBezTo>
                <a:cubicBezTo>
                  <a:pt x="371" y="698"/>
                  <a:pt x="371" y="698"/>
                  <a:pt x="371" y="698"/>
                </a:cubicBezTo>
                <a:cubicBezTo>
                  <a:pt x="371" y="700"/>
                  <a:pt x="371" y="700"/>
                  <a:pt x="371" y="700"/>
                </a:cubicBezTo>
                <a:cubicBezTo>
                  <a:pt x="372" y="700"/>
                  <a:pt x="372" y="700"/>
                  <a:pt x="372" y="700"/>
                </a:cubicBezTo>
                <a:cubicBezTo>
                  <a:pt x="374" y="700"/>
                  <a:pt x="374" y="700"/>
                  <a:pt x="374" y="700"/>
                </a:cubicBezTo>
                <a:cubicBezTo>
                  <a:pt x="375" y="698"/>
                  <a:pt x="375" y="698"/>
                  <a:pt x="375" y="698"/>
                </a:cubicBezTo>
                <a:cubicBezTo>
                  <a:pt x="377" y="698"/>
                  <a:pt x="377" y="698"/>
                  <a:pt x="377" y="698"/>
                </a:cubicBezTo>
                <a:cubicBezTo>
                  <a:pt x="380" y="703"/>
                  <a:pt x="380" y="703"/>
                  <a:pt x="380" y="703"/>
                </a:cubicBezTo>
                <a:cubicBezTo>
                  <a:pt x="382" y="706"/>
                  <a:pt x="382" y="706"/>
                  <a:pt x="382" y="706"/>
                </a:cubicBezTo>
                <a:cubicBezTo>
                  <a:pt x="385" y="708"/>
                  <a:pt x="385" y="708"/>
                  <a:pt x="385" y="708"/>
                </a:cubicBezTo>
                <a:cubicBezTo>
                  <a:pt x="385" y="713"/>
                  <a:pt x="385" y="713"/>
                  <a:pt x="385" y="713"/>
                </a:cubicBezTo>
                <a:cubicBezTo>
                  <a:pt x="385" y="717"/>
                  <a:pt x="385" y="717"/>
                  <a:pt x="385" y="717"/>
                </a:cubicBezTo>
                <a:cubicBezTo>
                  <a:pt x="382" y="721"/>
                  <a:pt x="382" y="721"/>
                  <a:pt x="382" y="721"/>
                </a:cubicBezTo>
                <a:cubicBezTo>
                  <a:pt x="382" y="723"/>
                  <a:pt x="382" y="723"/>
                  <a:pt x="382" y="723"/>
                </a:cubicBezTo>
                <a:cubicBezTo>
                  <a:pt x="382" y="726"/>
                  <a:pt x="382" y="726"/>
                  <a:pt x="382" y="726"/>
                </a:cubicBezTo>
                <a:cubicBezTo>
                  <a:pt x="384" y="727"/>
                  <a:pt x="384" y="727"/>
                  <a:pt x="384" y="727"/>
                </a:cubicBezTo>
                <a:cubicBezTo>
                  <a:pt x="387" y="730"/>
                  <a:pt x="387" y="730"/>
                  <a:pt x="387" y="730"/>
                </a:cubicBezTo>
                <a:cubicBezTo>
                  <a:pt x="391" y="733"/>
                  <a:pt x="391" y="733"/>
                  <a:pt x="391" y="733"/>
                </a:cubicBezTo>
                <a:cubicBezTo>
                  <a:pt x="394" y="736"/>
                  <a:pt x="394" y="736"/>
                  <a:pt x="394" y="736"/>
                </a:cubicBezTo>
                <a:cubicBezTo>
                  <a:pt x="398" y="741"/>
                  <a:pt x="398" y="741"/>
                  <a:pt x="398" y="741"/>
                </a:cubicBezTo>
                <a:cubicBezTo>
                  <a:pt x="401" y="744"/>
                  <a:pt x="401" y="744"/>
                  <a:pt x="401" y="744"/>
                </a:cubicBezTo>
                <a:cubicBezTo>
                  <a:pt x="401" y="749"/>
                  <a:pt x="401" y="749"/>
                  <a:pt x="401" y="749"/>
                </a:cubicBezTo>
                <a:cubicBezTo>
                  <a:pt x="401" y="750"/>
                  <a:pt x="401" y="750"/>
                  <a:pt x="401" y="750"/>
                </a:cubicBezTo>
                <a:cubicBezTo>
                  <a:pt x="403" y="751"/>
                  <a:pt x="403" y="751"/>
                  <a:pt x="403" y="751"/>
                </a:cubicBezTo>
                <a:cubicBezTo>
                  <a:pt x="405" y="750"/>
                  <a:pt x="405" y="750"/>
                  <a:pt x="405" y="750"/>
                </a:cubicBezTo>
                <a:cubicBezTo>
                  <a:pt x="410" y="747"/>
                  <a:pt x="410" y="747"/>
                  <a:pt x="410" y="747"/>
                </a:cubicBezTo>
                <a:cubicBezTo>
                  <a:pt x="410" y="746"/>
                  <a:pt x="410" y="746"/>
                  <a:pt x="410" y="746"/>
                </a:cubicBezTo>
                <a:cubicBezTo>
                  <a:pt x="410" y="744"/>
                  <a:pt x="410" y="744"/>
                  <a:pt x="410" y="744"/>
                </a:cubicBezTo>
                <a:cubicBezTo>
                  <a:pt x="408" y="741"/>
                  <a:pt x="408" y="741"/>
                  <a:pt x="408" y="741"/>
                </a:cubicBezTo>
                <a:cubicBezTo>
                  <a:pt x="407" y="737"/>
                  <a:pt x="407" y="737"/>
                  <a:pt x="407" y="737"/>
                </a:cubicBezTo>
                <a:cubicBezTo>
                  <a:pt x="403" y="731"/>
                  <a:pt x="403" y="731"/>
                  <a:pt x="403" y="731"/>
                </a:cubicBezTo>
                <a:cubicBezTo>
                  <a:pt x="403" y="734"/>
                  <a:pt x="403" y="734"/>
                  <a:pt x="403" y="734"/>
                </a:cubicBezTo>
                <a:cubicBezTo>
                  <a:pt x="401" y="734"/>
                  <a:pt x="401" y="734"/>
                  <a:pt x="401" y="734"/>
                </a:cubicBezTo>
                <a:cubicBezTo>
                  <a:pt x="400" y="733"/>
                  <a:pt x="400" y="733"/>
                  <a:pt x="400" y="733"/>
                </a:cubicBezTo>
                <a:cubicBezTo>
                  <a:pt x="398" y="731"/>
                  <a:pt x="398" y="731"/>
                  <a:pt x="398" y="731"/>
                </a:cubicBezTo>
                <a:cubicBezTo>
                  <a:pt x="398" y="729"/>
                  <a:pt x="398" y="729"/>
                  <a:pt x="398" y="729"/>
                </a:cubicBezTo>
                <a:cubicBezTo>
                  <a:pt x="398" y="727"/>
                  <a:pt x="398" y="727"/>
                  <a:pt x="398" y="727"/>
                </a:cubicBezTo>
                <a:cubicBezTo>
                  <a:pt x="400" y="724"/>
                  <a:pt x="400" y="724"/>
                  <a:pt x="400" y="724"/>
                </a:cubicBezTo>
                <a:cubicBezTo>
                  <a:pt x="398" y="721"/>
                  <a:pt x="398" y="721"/>
                  <a:pt x="398" y="721"/>
                </a:cubicBezTo>
                <a:cubicBezTo>
                  <a:pt x="398" y="716"/>
                  <a:pt x="398" y="716"/>
                  <a:pt x="398" y="716"/>
                </a:cubicBezTo>
                <a:cubicBezTo>
                  <a:pt x="397" y="716"/>
                  <a:pt x="397" y="716"/>
                  <a:pt x="397" y="716"/>
                </a:cubicBezTo>
                <a:cubicBezTo>
                  <a:pt x="397" y="713"/>
                  <a:pt x="397" y="713"/>
                  <a:pt x="397" y="713"/>
                </a:cubicBezTo>
                <a:cubicBezTo>
                  <a:pt x="395" y="707"/>
                  <a:pt x="395" y="707"/>
                  <a:pt x="395" y="707"/>
                </a:cubicBezTo>
                <a:cubicBezTo>
                  <a:pt x="395" y="701"/>
                  <a:pt x="395" y="701"/>
                  <a:pt x="395" y="701"/>
                </a:cubicBezTo>
                <a:cubicBezTo>
                  <a:pt x="394" y="698"/>
                  <a:pt x="394" y="698"/>
                  <a:pt x="394" y="698"/>
                </a:cubicBezTo>
                <a:cubicBezTo>
                  <a:pt x="393" y="697"/>
                  <a:pt x="393" y="697"/>
                  <a:pt x="393" y="697"/>
                </a:cubicBezTo>
                <a:cubicBezTo>
                  <a:pt x="393" y="700"/>
                  <a:pt x="393" y="700"/>
                  <a:pt x="393" y="700"/>
                </a:cubicBezTo>
                <a:cubicBezTo>
                  <a:pt x="393" y="701"/>
                  <a:pt x="393" y="701"/>
                  <a:pt x="393" y="701"/>
                </a:cubicBezTo>
                <a:cubicBezTo>
                  <a:pt x="391" y="698"/>
                  <a:pt x="391" y="698"/>
                  <a:pt x="391" y="698"/>
                </a:cubicBezTo>
                <a:cubicBezTo>
                  <a:pt x="391" y="696"/>
                  <a:pt x="391" y="696"/>
                  <a:pt x="391" y="696"/>
                </a:cubicBezTo>
                <a:cubicBezTo>
                  <a:pt x="393" y="694"/>
                  <a:pt x="393" y="694"/>
                  <a:pt x="393" y="694"/>
                </a:cubicBezTo>
                <a:cubicBezTo>
                  <a:pt x="391" y="693"/>
                  <a:pt x="391" y="693"/>
                  <a:pt x="391" y="693"/>
                </a:cubicBezTo>
                <a:cubicBezTo>
                  <a:pt x="390" y="691"/>
                  <a:pt x="390" y="691"/>
                  <a:pt x="390" y="691"/>
                </a:cubicBezTo>
                <a:cubicBezTo>
                  <a:pt x="387" y="687"/>
                  <a:pt x="387" y="687"/>
                  <a:pt x="387" y="687"/>
                </a:cubicBezTo>
                <a:cubicBezTo>
                  <a:pt x="387" y="684"/>
                  <a:pt x="387" y="684"/>
                  <a:pt x="387" y="684"/>
                </a:cubicBezTo>
                <a:cubicBezTo>
                  <a:pt x="385" y="681"/>
                  <a:pt x="385" y="681"/>
                  <a:pt x="385" y="681"/>
                </a:cubicBezTo>
                <a:cubicBezTo>
                  <a:pt x="387" y="677"/>
                  <a:pt x="387" y="677"/>
                  <a:pt x="387" y="677"/>
                </a:cubicBezTo>
                <a:cubicBezTo>
                  <a:pt x="387" y="675"/>
                  <a:pt x="387" y="675"/>
                  <a:pt x="387" y="675"/>
                </a:cubicBezTo>
                <a:cubicBezTo>
                  <a:pt x="385" y="675"/>
                  <a:pt x="385" y="675"/>
                  <a:pt x="385" y="675"/>
                </a:cubicBezTo>
                <a:cubicBezTo>
                  <a:pt x="384" y="673"/>
                  <a:pt x="384" y="673"/>
                  <a:pt x="384" y="673"/>
                </a:cubicBezTo>
                <a:cubicBezTo>
                  <a:pt x="384" y="670"/>
                  <a:pt x="384" y="670"/>
                  <a:pt x="384" y="670"/>
                </a:cubicBezTo>
                <a:cubicBezTo>
                  <a:pt x="382" y="670"/>
                  <a:pt x="382" y="670"/>
                  <a:pt x="382" y="670"/>
                </a:cubicBezTo>
                <a:cubicBezTo>
                  <a:pt x="381" y="670"/>
                  <a:pt x="381" y="670"/>
                  <a:pt x="381" y="670"/>
                </a:cubicBezTo>
                <a:cubicBezTo>
                  <a:pt x="381" y="664"/>
                  <a:pt x="381" y="664"/>
                  <a:pt x="381" y="664"/>
                </a:cubicBezTo>
                <a:cubicBezTo>
                  <a:pt x="378" y="660"/>
                  <a:pt x="378" y="660"/>
                  <a:pt x="378" y="660"/>
                </a:cubicBezTo>
                <a:cubicBezTo>
                  <a:pt x="375" y="655"/>
                  <a:pt x="375" y="655"/>
                  <a:pt x="375" y="655"/>
                </a:cubicBezTo>
                <a:cubicBezTo>
                  <a:pt x="374" y="653"/>
                  <a:pt x="374" y="653"/>
                  <a:pt x="374" y="653"/>
                </a:cubicBezTo>
                <a:cubicBezTo>
                  <a:pt x="375" y="650"/>
                  <a:pt x="375" y="650"/>
                  <a:pt x="375" y="650"/>
                </a:cubicBezTo>
                <a:cubicBezTo>
                  <a:pt x="377" y="644"/>
                  <a:pt x="377" y="644"/>
                  <a:pt x="377" y="644"/>
                </a:cubicBezTo>
                <a:cubicBezTo>
                  <a:pt x="375" y="641"/>
                  <a:pt x="375" y="641"/>
                  <a:pt x="375" y="641"/>
                </a:cubicBezTo>
                <a:cubicBezTo>
                  <a:pt x="377" y="638"/>
                  <a:pt x="377" y="638"/>
                  <a:pt x="377" y="638"/>
                </a:cubicBezTo>
                <a:cubicBezTo>
                  <a:pt x="380" y="632"/>
                  <a:pt x="380" y="632"/>
                  <a:pt x="380" y="632"/>
                </a:cubicBezTo>
                <a:cubicBezTo>
                  <a:pt x="378" y="630"/>
                  <a:pt x="378" y="630"/>
                  <a:pt x="378" y="630"/>
                </a:cubicBezTo>
                <a:cubicBezTo>
                  <a:pt x="378" y="628"/>
                  <a:pt x="378" y="628"/>
                  <a:pt x="378" y="628"/>
                </a:cubicBezTo>
                <a:cubicBezTo>
                  <a:pt x="384" y="632"/>
                  <a:pt x="384" y="632"/>
                  <a:pt x="384" y="632"/>
                </a:cubicBezTo>
                <a:cubicBezTo>
                  <a:pt x="385" y="634"/>
                  <a:pt x="385" y="634"/>
                  <a:pt x="385" y="634"/>
                </a:cubicBezTo>
                <a:cubicBezTo>
                  <a:pt x="387" y="634"/>
                  <a:pt x="387" y="634"/>
                  <a:pt x="387" y="634"/>
                </a:cubicBezTo>
                <a:cubicBezTo>
                  <a:pt x="390" y="632"/>
                  <a:pt x="390" y="632"/>
                  <a:pt x="390" y="632"/>
                </a:cubicBezTo>
                <a:cubicBezTo>
                  <a:pt x="391" y="634"/>
                  <a:pt x="391" y="634"/>
                  <a:pt x="391" y="634"/>
                </a:cubicBezTo>
                <a:cubicBezTo>
                  <a:pt x="391" y="635"/>
                  <a:pt x="391" y="635"/>
                  <a:pt x="391" y="635"/>
                </a:cubicBezTo>
                <a:cubicBezTo>
                  <a:pt x="391" y="637"/>
                  <a:pt x="391" y="637"/>
                  <a:pt x="391" y="637"/>
                </a:cubicBezTo>
                <a:cubicBezTo>
                  <a:pt x="393" y="637"/>
                  <a:pt x="393" y="637"/>
                  <a:pt x="393" y="637"/>
                </a:cubicBezTo>
                <a:cubicBezTo>
                  <a:pt x="394" y="638"/>
                  <a:pt x="394" y="638"/>
                  <a:pt x="394" y="638"/>
                </a:cubicBezTo>
                <a:cubicBezTo>
                  <a:pt x="397" y="640"/>
                  <a:pt x="397" y="640"/>
                  <a:pt x="397" y="640"/>
                </a:cubicBezTo>
                <a:cubicBezTo>
                  <a:pt x="395" y="641"/>
                  <a:pt x="395" y="641"/>
                  <a:pt x="395" y="641"/>
                </a:cubicBezTo>
                <a:cubicBezTo>
                  <a:pt x="394" y="644"/>
                  <a:pt x="394" y="644"/>
                  <a:pt x="394" y="644"/>
                </a:cubicBezTo>
                <a:cubicBezTo>
                  <a:pt x="395" y="648"/>
                  <a:pt x="395" y="648"/>
                  <a:pt x="395" y="648"/>
                </a:cubicBezTo>
                <a:cubicBezTo>
                  <a:pt x="395" y="653"/>
                  <a:pt x="395" y="653"/>
                  <a:pt x="395" y="653"/>
                </a:cubicBezTo>
                <a:cubicBezTo>
                  <a:pt x="395" y="655"/>
                  <a:pt x="395" y="655"/>
                  <a:pt x="395" y="655"/>
                </a:cubicBezTo>
                <a:cubicBezTo>
                  <a:pt x="397" y="660"/>
                  <a:pt x="397" y="660"/>
                  <a:pt x="397" y="660"/>
                </a:cubicBezTo>
                <a:cubicBezTo>
                  <a:pt x="397" y="663"/>
                  <a:pt x="397" y="663"/>
                  <a:pt x="397" y="663"/>
                </a:cubicBezTo>
                <a:cubicBezTo>
                  <a:pt x="397" y="664"/>
                  <a:pt x="397" y="664"/>
                  <a:pt x="397" y="664"/>
                </a:cubicBezTo>
                <a:cubicBezTo>
                  <a:pt x="398" y="664"/>
                  <a:pt x="398" y="664"/>
                  <a:pt x="398" y="664"/>
                </a:cubicBezTo>
                <a:cubicBezTo>
                  <a:pt x="398" y="667"/>
                  <a:pt x="398" y="667"/>
                  <a:pt x="398" y="667"/>
                </a:cubicBezTo>
                <a:cubicBezTo>
                  <a:pt x="398" y="668"/>
                  <a:pt x="398" y="668"/>
                  <a:pt x="398" y="668"/>
                </a:cubicBezTo>
                <a:cubicBezTo>
                  <a:pt x="398" y="670"/>
                  <a:pt x="398" y="670"/>
                  <a:pt x="398" y="670"/>
                </a:cubicBezTo>
                <a:cubicBezTo>
                  <a:pt x="400" y="673"/>
                  <a:pt x="400" y="673"/>
                  <a:pt x="400" y="673"/>
                </a:cubicBezTo>
                <a:cubicBezTo>
                  <a:pt x="401" y="675"/>
                  <a:pt x="401" y="675"/>
                  <a:pt x="401" y="675"/>
                </a:cubicBezTo>
                <a:cubicBezTo>
                  <a:pt x="403" y="678"/>
                  <a:pt x="403" y="678"/>
                  <a:pt x="403" y="678"/>
                </a:cubicBezTo>
                <a:cubicBezTo>
                  <a:pt x="404" y="681"/>
                  <a:pt x="404" y="681"/>
                  <a:pt x="404" y="681"/>
                </a:cubicBezTo>
                <a:cubicBezTo>
                  <a:pt x="407" y="683"/>
                  <a:pt x="407" y="683"/>
                  <a:pt x="407" y="683"/>
                </a:cubicBezTo>
                <a:cubicBezTo>
                  <a:pt x="408" y="684"/>
                  <a:pt x="408" y="684"/>
                  <a:pt x="408" y="684"/>
                </a:cubicBezTo>
                <a:cubicBezTo>
                  <a:pt x="408" y="683"/>
                  <a:pt x="408" y="683"/>
                  <a:pt x="408" y="683"/>
                </a:cubicBezTo>
                <a:cubicBezTo>
                  <a:pt x="410" y="684"/>
                  <a:pt x="410" y="684"/>
                  <a:pt x="410" y="684"/>
                </a:cubicBezTo>
                <a:cubicBezTo>
                  <a:pt x="413" y="684"/>
                  <a:pt x="413" y="684"/>
                  <a:pt x="413" y="684"/>
                </a:cubicBezTo>
                <a:cubicBezTo>
                  <a:pt x="411" y="686"/>
                  <a:pt x="411" y="686"/>
                  <a:pt x="411" y="686"/>
                </a:cubicBezTo>
                <a:cubicBezTo>
                  <a:pt x="410" y="687"/>
                  <a:pt x="410" y="687"/>
                  <a:pt x="410" y="687"/>
                </a:cubicBezTo>
                <a:cubicBezTo>
                  <a:pt x="410" y="691"/>
                  <a:pt x="410" y="691"/>
                  <a:pt x="410" y="691"/>
                </a:cubicBezTo>
                <a:cubicBezTo>
                  <a:pt x="411" y="693"/>
                  <a:pt x="411" y="693"/>
                  <a:pt x="411" y="693"/>
                </a:cubicBezTo>
                <a:cubicBezTo>
                  <a:pt x="413" y="694"/>
                  <a:pt x="413" y="694"/>
                  <a:pt x="413" y="694"/>
                </a:cubicBezTo>
                <a:cubicBezTo>
                  <a:pt x="415" y="694"/>
                  <a:pt x="415" y="694"/>
                  <a:pt x="415" y="694"/>
                </a:cubicBezTo>
                <a:cubicBezTo>
                  <a:pt x="415" y="696"/>
                  <a:pt x="415" y="696"/>
                  <a:pt x="415" y="696"/>
                </a:cubicBezTo>
                <a:cubicBezTo>
                  <a:pt x="415" y="697"/>
                  <a:pt x="415" y="697"/>
                  <a:pt x="415" y="697"/>
                </a:cubicBezTo>
                <a:cubicBezTo>
                  <a:pt x="417" y="700"/>
                  <a:pt x="417" y="700"/>
                  <a:pt x="417" y="700"/>
                </a:cubicBezTo>
                <a:cubicBezTo>
                  <a:pt x="418" y="700"/>
                  <a:pt x="418" y="700"/>
                  <a:pt x="418" y="700"/>
                </a:cubicBezTo>
                <a:cubicBezTo>
                  <a:pt x="420" y="700"/>
                  <a:pt x="420" y="700"/>
                  <a:pt x="420" y="700"/>
                </a:cubicBezTo>
                <a:cubicBezTo>
                  <a:pt x="421" y="703"/>
                  <a:pt x="421" y="703"/>
                  <a:pt x="421" y="703"/>
                </a:cubicBezTo>
                <a:cubicBezTo>
                  <a:pt x="421" y="704"/>
                  <a:pt x="421" y="704"/>
                  <a:pt x="421" y="704"/>
                </a:cubicBezTo>
                <a:cubicBezTo>
                  <a:pt x="423" y="704"/>
                  <a:pt x="423" y="704"/>
                  <a:pt x="423" y="704"/>
                </a:cubicBezTo>
                <a:cubicBezTo>
                  <a:pt x="423" y="706"/>
                  <a:pt x="423" y="706"/>
                  <a:pt x="423" y="706"/>
                </a:cubicBezTo>
                <a:cubicBezTo>
                  <a:pt x="421" y="706"/>
                  <a:pt x="421" y="706"/>
                  <a:pt x="421" y="706"/>
                </a:cubicBezTo>
                <a:cubicBezTo>
                  <a:pt x="421" y="707"/>
                  <a:pt x="421" y="707"/>
                  <a:pt x="421" y="707"/>
                </a:cubicBezTo>
                <a:cubicBezTo>
                  <a:pt x="420" y="707"/>
                  <a:pt x="420" y="707"/>
                  <a:pt x="420" y="707"/>
                </a:cubicBezTo>
                <a:cubicBezTo>
                  <a:pt x="418" y="708"/>
                  <a:pt x="418" y="708"/>
                  <a:pt x="418" y="708"/>
                </a:cubicBezTo>
                <a:cubicBezTo>
                  <a:pt x="417" y="714"/>
                  <a:pt x="417" y="714"/>
                  <a:pt x="417" y="714"/>
                </a:cubicBezTo>
                <a:cubicBezTo>
                  <a:pt x="418" y="713"/>
                  <a:pt x="418" y="713"/>
                  <a:pt x="418" y="713"/>
                </a:cubicBezTo>
                <a:cubicBezTo>
                  <a:pt x="418" y="714"/>
                  <a:pt x="418" y="714"/>
                  <a:pt x="418" y="714"/>
                </a:cubicBezTo>
                <a:cubicBezTo>
                  <a:pt x="420" y="714"/>
                  <a:pt x="420" y="714"/>
                  <a:pt x="420" y="714"/>
                </a:cubicBezTo>
                <a:cubicBezTo>
                  <a:pt x="423" y="714"/>
                  <a:pt x="423" y="714"/>
                  <a:pt x="423" y="714"/>
                </a:cubicBezTo>
                <a:cubicBezTo>
                  <a:pt x="421" y="716"/>
                  <a:pt x="421" y="716"/>
                  <a:pt x="421" y="716"/>
                </a:cubicBezTo>
                <a:cubicBezTo>
                  <a:pt x="421" y="717"/>
                  <a:pt x="421" y="717"/>
                  <a:pt x="421" y="717"/>
                </a:cubicBezTo>
                <a:cubicBezTo>
                  <a:pt x="423" y="716"/>
                  <a:pt x="423" y="716"/>
                  <a:pt x="423" y="716"/>
                </a:cubicBezTo>
                <a:cubicBezTo>
                  <a:pt x="424" y="718"/>
                  <a:pt x="424" y="718"/>
                  <a:pt x="424" y="718"/>
                </a:cubicBezTo>
                <a:cubicBezTo>
                  <a:pt x="427" y="720"/>
                  <a:pt x="427" y="720"/>
                  <a:pt x="427" y="720"/>
                </a:cubicBezTo>
                <a:cubicBezTo>
                  <a:pt x="428" y="720"/>
                  <a:pt x="428" y="720"/>
                  <a:pt x="428" y="720"/>
                </a:cubicBezTo>
                <a:cubicBezTo>
                  <a:pt x="428" y="721"/>
                  <a:pt x="428" y="721"/>
                  <a:pt x="428" y="721"/>
                </a:cubicBezTo>
                <a:cubicBezTo>
                  <a:pt x="430" y="721"/>
                  <a:pt x="430" y="721"/>
                  <a:pt x="430" y="721"/>
                </a:cubicBezTo>
                <a:cubicBezTo>
                  <a:pt x="431" y="723"/>
                  <a:pt x="431" y="723"/>
                  <a:pt x="431" y="723"/>
                </a:cubicBezTo>
                <a:cubicBezTo>
                  <a:pt x="431" y="726"/>
                  <a:pt x="431" y="726"/>
                  <a:pt x="431" y="726"/>
                </a:cubicBezTo>
                <a:cubicBezTo>
                  <a:pt x="431" y="729"/>
                  <a:pt x="431" y="729"/>
                  <a:pt x="431" y="729"/>
                </a:cubicBezTo>
                <a:cubicBezTo>
                  <a:pt x="433" y="730"/>
                  <a:pt x="433" y="730"/>
                  <a:pt x="433" y="730"/>
                </a:cubicBezTo>
                <a:cubicBezTo>
                  <a:pt x="438" y="737"/>
                  <a:pt x="438" y="737"/>
                  <a:pt x="438" y="737"/>
                </a:cubicBezTo>
                <a:cubicBezTo>
                  <a:pt x="444" y="744"/>
                  <a:pt x="444" y="744"/>
                  <a:pt x="444" y="744"/>
                </a:cubicBezTo>
                <a:cubicBezTo>
                  <a:pt x="448" y="751"/>
                  <a:pt x="448" y="751"/>
                  <a:pt x="448" y="751"/>
                </a:cubicBezTo>
                <a:cubicBezTo>
                  <a:pt x="451" y="754"/>
                  <a:pt x="451" y="754"/>
                  <a:pt x="451" y="754"/>
                </a:cubicBezTo>
                <a:cubicBezTo>
                  <a:pt x="451" y="759"/>
                  <a:pt x="451" y="759"/>
                  <a:pt x="451" y="759"/>
                </a:cubicBezTo>
                <a:cubicBezTo>
                  <a:pt x="451" y="763"/>
                  <a:pt x="451" y="763"/>
                  <a:pt x="451" y="763"/>
                </a:cubicBezTo>
                <a:cubicBezTo>
                  <a:pt x="451" y="766"/>
                  <a:pt x="451" y="766"/>
                  <a:pt x="451" y="766"/>
                </a:cubicBezTo>
                <a:cubicBezTo>
                  <a:pt x="456" y="772"/>
                  <a:pt x="456" y="772"/>
                  <a:pt x="456" y="772"/>
                </a:cubicBezTo>
                <a:cubicBezTo>
                  <a:pt x="456" y="773"/>
                  <a:pt x="456" y="773"/>
                  <a:pt x="456" y="773"/>
                </a:cubicBezTo>
                <a:cubicBezTo>
                  <a:pt x="453" y="776"/>
                  <a:pt x="453" y="776"/>
                  <a:pt x="453" y="776"/>
                </a:cubicBezTo>
                <a:cubicBezTo>
                  <a:pt x="450" y="782"/>
                  <a:pt x="450" y="782"/>
                  <a:pt x="450" y="782"/>
                </a:cubicBezTo>
                <a:cubicBezTo>
                  <a:pt x="451" y="782"/>
                  <a:pt x="451" y="782"/>
                  <a:pt x="451" y="782"/>
                </a:cubicBezTo>
                <a:cubicBezTo>
                  <a:pt x="453" y="782"/>
                  <a:pt x="453" y="782"/>
                  <a:pt x="453" y="782"/>
                </a:cubicBezTo>
                <a:cubicBezTo>
                  <a:pt x="453" y="783"/>
                  <a:pt x="453" y="783"/>
                  <a:pt x="453" y="783"/>
                </a:cubicBezTo>
                <a:cubicBezTo>
                  <a:pt x="450" y="784"/>
                  <a:pt x="450" y="784"/>
                  <a:pt x="450" y="784"/>
                </a:cubicBezTo>
                <a:cubicBezTo>
                  <a:pt x="448" y="784"/>
                  <a:pt x="448" y="784"/>
                  <a:pt x="448" y="784"/>
                </a:cubicBezTo>
                <a:cubicBezTo>
                  <a:pt x="447" y="786"/>
                  <a:pt x="447" y="786"/>
                  <a:pt x="447" y="786"/>
                </a:cubicBezTo>
                <a:cubicBezTo>
                  <a:pt x="447" y="789"/>
                  <a:pt x="447" y="789"/>
                  <a:pt x="447" y="789"/>
                </a:cubicBezTo>
                <a:cubicBezTo>
                  <a:pt x="448" y="792"/>
                  <a:pt x="448" y="792"/>
                  <a:pt x="448" y="792"/>
                </a:cubicBezTo>
                <a:cubicBezTo>
                  <a:pt x="451" y="797"/>
                  <a:pt x="451" y="797"/>
                  <a:pt x="451" y="797"/>
                </a:cubicBezTo>
                <a:cubicBezTo>
                  <a:pt x="453" y="800"/>
                  <a:pt x="453" y="800"/>
                  <a:pt x="453" y="800"/>
                </a:cubicBezTo>
                <a:cubicBezTo>
                  <a:pt x="457" y="803"/>
                  <a:pt x="457" y="803"/>
                  <a:pt x="457" y="803"/>
                </a:cubicBezTo>
                <a:cubicBezTo>
                  <a:pt x="458" y="803"/>
                  <a:pt x="458" y="803"/>
                  <a:pt x="458" y="803"/>
                </a:cubicBezTo>
                <a:cubicBezTo>
                  <a:pt x="460" y="804"/>
                  <a:pt x="460" y="804"/>
                  <a:pt x="460" y="804"/>
                </a:cubicBezTo>
                <a:cubicBezTo>
                  <a:pt x="463" y="807"/>
                  <a:pt x="463" y="807"/>
                  <a:pt x="463" y="807"/>
                </a:cubicBezTo>
                <a:cubicBezTo>
                  <a:pt x="466" y="809"/>
                  <a:pt x="466" y="809"/>
                  <a:pt x="466" y="809"/>
                </a:cubicBezTo>
                <a:cubicBezTo>
                  <a:pt x="467" y="813"/>
                  <a:pt x="467" y="813"/>
                  <a:pt x="467" y="813"/>
                </a:cubicBezTo>
                <a:cubicBezTo>
                  <a:pt x="471" y="816"/>
                  <a:pt x="471" y="816"/>
                  <a:pt x="471" y="816"/>
                </a:cubicBezTo>
                <a:cubicBezTo>
                  <a:pt x="476" y="817"/>
                  <a:pt x="476" y="817"/>
                  <a:pt x="476" y="817"/>
                </a:cubicBezTo>
                <a:cubicBezTo>
                  <a:pt x="480" y="819"/>
                  <a:pt x="480" y="819"/>
                  <a:pt x="480" y="819"/>
                </a:cubicBezTo>
                <a:cubicBezTo>
                  <a:pt x="483" y="819"/>
                  <a:pt x="483" y="819"/>
                  <a:pt x="483" y="819"/>
                </a:cubicBezTo>
                <a:cubicBezTo>
                  <a:pt x="484" y="819"/>
                  <a:pt x="484" y="819"/>
                  <a:pt x="484" y="819"/>
                </a:cubicBezTo>
                <a:cubicBezTo>
                  <a:pt x="486" y="820"/>
                  <a:pt x="486" y="820"/>
                  <a:pt x="486" y="820"/>
                </a:cubicBezTo>
                <a:cubicBezTo>
                  <a:pt x="490" y="823"/>
                  <a:pt x="490" y="823"/>
                  <a:pt x="490" y="823"/>
                </a:cubicBezTo>
                <a:cubicBezTo>
                  <a:pt x="493" y="827"/>
                  <a:pt x="493" y="827"/>
                  <a:pt x="493" y="827"/>
                </a:cubicBezTo>
                <a:cubicBezTo>
                  <a:pt x="499" y="830"/>
                  <a:pt x="499" y="830"/>
                  <a:pt x="499" y="830"/>
                </a:cubicBezTo>
                <a:cubicBezTo>
                  <a:pt x="506" y="833"/>
                  <a:pt x="506" y="833"/>
                  <a:pt x="506" y="833"/>
                </a:cubicBezTo>
                <a:cubicBezTo>
                  <a:pt x="510" y="836"/>
                  <a:pt x="510" y="836"/>
                  <a:pt x="510" y="836"/>
                </a:cubicBezTo>
                <a:cubicBezTo>
                  <a:pt x="514" y="837"/>
                  <a:pt x="514" y="837"/>
                  <a:pt x="514" y="837"/>
                </a:cubicBezTo>
                <a:cubicBezTo>
                  <a:pt x="519" y="837"/>
                  <a:pt x="519" y="837"/>
                  <a:pt x="519" y="837"/>
                </a:cubicBezTo>
                <a:cubicBezTo>
                  <a:pt x="520" y="839"/>
                  <a:pt x="520" y="839"/>
                  <a:pt x="520" y="839"/>
                </a:cubicBezTo>
                <a:cubicBezTo>
                  <a:pt x="522" y="840"/>
                  <a:pt x="522" y="840"/>
                  <a:pt x="522" y="840"/>
                </a:cubicBezTo>
                <a:cubicBezTo>
                  <a:pt x="524" y="842"/>
                  <a:pt x="524" y="842"/>
                  <a:pt x="524" y="842"/>
                </a:cubicBezTo>
                <a:cubicBezTo>
                  <a:pt x="526" y="843"/>
                  <a:pt x="526" y="843"/>
                  <a:pt x="526" y="843"/>
                </a:cubicBezTo>
                <a:cubicBezTo>
                  <a:pt x="529" y="845"/>
                  <a:pt x="529" y="845"/>
                  <a:pt x="529" y="845"/>
                </a:cubicBezTo>
                <a:cubicBezTo>
                  <a:pt x="530" y="846"/>
                  <a:pt x="530" y="846"/>
                  <a:pt x="530" y="846"/>
                </a:cubicBezTo>
                <a:cubicBezTo>
                  <a:pt x="533" y="848"/>
                  <a:pt x="533" y="848"/>
                  <a:pt x="533" y="848"/>
                </a:cubicBezTo>
                <a:cubicBezTo>
                  <a:pt x="537" y="848"/>
                  <a:pt x="537" y="848"/>
                  <a:pt x="537" y="848"/>
                </a:cubicBezTo>
                <a:cubicBezTo>
                  <a:pt x="540" y="849"/>
                  <a:pt x="540" y="849"/>
                  <a:pt x="540" y="849"/>
                </a:cubicBezTo>
                <a:cubicBezTo>
                  <a:pt x="544" y="850"/>
                  <a:pt x="544" y="850"/>
                  <a:pt x="544" y="850"/>
                </a:cubicBezTo>
                <a:cubicBezTo>
                  <a:pt x="547" y="850"/>
                  <a:pt x="547" y="850"/>
                  <a:pt x="547" y="850"/>
                </a:cubicBezTo>
                <a:cubicBezTo>
                  <a:pt x="557" y="848"/>
                  <a:pt x="557" y="848"/>
                  <a:pt x="557" y="848"/>
                </a:cubicBezTo>
                <a:cubicBezTo>
                  <a:pt x="562" y="845"/>
                  <a:pt x="562" y="845"/>
                  <a:pt x="562" y="845"/>
                </a:cubicBezTo>
                <a:cubicBezTo>
                  <a:pt x="567" y="843"/>
                  <a:pt x="567" y="843"/>
                  <a:pt x="567" y="843"/>
                </a:cubicBezTo>
                <a:cubicBezTo>
                  <a:pt x="565" y="843"/>
                  <a:pt x="565" y="843"/>
                  <a:pt x="565" y="843"/>
                </a:cubicBezTo>
                <a:cubicBezTo>
                  <a:pt x="566" y="840"/>
                  <a:pt x="566" y="840"/>
                  <a:pt x="566" y="840"/>
                </a:cubicBezTo>
                <a:cubicBezTo>
                  <a:pt x="567" y="840"/>
                  <a:pt x="567" y="840"/>
                  <a:pt x="567" y="840"/>
                </a:cubicBezTo>
                <a:cubicBezTo>
                  <a:pt x="567" y="842"/>
                  <a:pt x="567" y="842"/>
                  <a:pt x="567" y="842"/>
                </a:cubicBezTo>
                <a:cubicBezTo>
                  <a:pt x="570" y="842"/>
                  <a:pt x="570" y="842"/>
                  <a:pt x="570" y="842"/>
                </a:cubicBezTo>
                <a:cubicBezTo>
                  <a:pt x="567" y="843"/>
                  <a:pt x="567" y="843"/>
                  <a:pt x="567" y="843"/>
                </a:cubicBezTo>
                <a:cubicBezTo>
                  <a:pt x="573" y="845"/>
                  <a:pt x="573" y="845"/>
                  <a:pt x="573" y="845"/>
                </a:cubicBezTo>
                <a:cubicBezTo>
                  <a:pt x="572" y="843"/>
                  <a:pt x="572" y="843"/>
                  <a:pt x="572" y="843"/>
                </a:cubicBezTo>
                <a:cubicBezTo>
                  <a:pt x="572" y="842"/>
                  <a:pt x="572" y="842"/>
                  <a:pt x="572" y="842"/>
                </a:cubicBezTo>
                <a:cubicBezTo>
                  <a:pt x="577" y="846"/>
                  <a:pt x="577" y="846"/>
                  <a:pt x="577" y="846"/>
                </a:cubicBezTo>
                <a:cubicBezTo>
                  <a:pt x="582" y="850"/>
                  <a:pt x="582" y="850"/>
                  <a:pt x="582" y="850"/>
                </a:cubicBezTo>
                <a:cubicBezTo>
                  <a:pt x="586" y="855"/>
                  <a:pt x="586" y="855"/>
                  <a:pt x="586" y="855"/>
                </a:cubicBezTo>
                <a:cubicBezTo>
                  <a:pt x="589" y="856"/>
                  <a:pt x="589" y="856"/>
                  <a:pt x="589" y="856"/>
                </a:cubicBezTo>
                <a:cubicBezTo>
                  <a:pt x="590" y="859"/>
                  <a:pt x="590" y="859"/>
                  <a:pt x="590" y="859"/>
                </a:cubicBezTo>
                <a:cubicBezTo>
                  <a:pt x="592" y="862"/>
                  <a:pt x="592" y="862"/>
                  <a:pt x="592" y="862"/>
                </a:cubicBezTo>
                <a:cubicBezTo>
                  <a:pt x="595" y="866"/>
                  <a:pt x="595" y="866"/>
                  <a:pt x="595" y="866"/>
                </a:cubicBezTo>
                <a:cubicBezTo>
                  <a:pt x="600" y="872"/>
                  <a:pt x="600" y="872"/>
                  <a:pt x="600" y="872"/>
                </a:cubicBezTo>
                <a:cubicBezTo>
                  <a:pt x="603" y="873"/>
                  <a:pt x="603" y="873"/>
                  <a:pt x="603" y="873"/>
                </a:cubicBezTo>
                <a:cubicBezTo>
                  <a:pt x="608" y="875"/>
                  <a:pt x="608" y="875"/>
                  <a:pt x="608" y="875"/>
                </a:cubicBezTo>
                <a:cubicBezTo>
                  <a:pt x="613" y="875"/>
                  <a:pt x="613" y="875"/>
                  <a:pt x="613" y="875"/>
                </a:cubicBezTo>
                <a:cubicBezTo>
                  <a:pt x="619" y="878"/>
                  <a:pt x="619" y="878"/>
                  <a:pt x="619" y="878"/>
                </a:cubicBezTo>
                <a:cubicBezTo>
                  <a:pt x="622" y="880"/>
                  <a:pt x="622" y="880"/>
                  <a:pt x="622" y="880"/>
                </a:cubicBezTo>
                <a:cubicBezTo>
                  <a:pt x="625" y="880"/>
                  <a:pt x="625" y="880"/>
                  <a:pt x="625" y="880"/>
                </a:cubicBezTo>
                <a:cubicBezTo>
                  <a:pt x="628" y="880"/>
                  <a:pt x="628" y="880"/>
                  <a:pt x="628" y="880"/>
                </a:cubicBezTo>
                <a:cubicBezTo>
                  <a:pt x="633" y="883"/>
                  <a:pt x="633" y="883"/>
                  <a:pt x="633" y="883"/>
                </a:cubicBezTo>
                <a:cubicBezTo>
                  <a:pt x="636" y="883"/>
                  <a:pt x="636" y="883"/>
                  <a:pt x="636" y="883"/>
                </a:cubicBezTo>
                <a:cubicBezTo>
                  <a:pt x="638" y="883"/>
                  <a:pt x="638" y="883"/>
                  <a:pt x="638" y="883"/>
                </a:cubicBezTo>
                <a:cubicBezTo>
                  <a:pt x="639" y="885"/>
                  <a:pt x="639" y="885"/>
                  <a:pt x="639" y="885"/>
                </a:cubicBezTo>
                <a:cubicBezTo>
                  <a:pt x="642" y="885"/>
                  <a:pt x="642" y="885"/>
                  <a:pt x="642" y="885"/>
                </a:cubicBezTo>
                <a:cubicBezTo>
                  <a:pt x="643" y="885"/>
                  <a:pt x="643" y="885"/>
                  <a:pt x="643" y="885"/>
                </a:cubicBezTo>
                <a:cubicBezTo>
                  <a:pt x="645" y="885"/>
                  <a:pt x="645" y="885"/>
                  <a:pt x="645" y="885"/>
                </a:cubicBezTo>
                <a:cubicBezTo>
                  <a:pt x="646" y="883"/>
                  <a:pt x="646" y="883"/>
                  <a:pt x="646" y="883"/>
                </a:cubicBezTo>
                <a:cubicBezTo>
                  <a:pt x="646" y="882"/>
                  <a:pt x="646" y="882"/>
                  <a:pt x="646" y="882"/>
                </a:cubicBezTo>
                <a:cubicBezTo>
                  <a:pt x="646" y="880"/>
                  <a:pt x="646" y="880"/>
                  <a:pt x="646" y="880"/>
                </a:cubicBezTo>
                <a:cubicBezTo>
                  <a:pt x="648" y="879"/>
                  <a:pt x="648" y="879"/>
                  <a:pt x="648" y="879"/>
                </a:cubicBezTo>
                <a:cubicBezTo>
                  <a:pt x="648" y="880"/>
                  <a:pt x="648" y="880"/>
                  <a:pt x="648" y="880"/>
                </a:cubicBezTo>
                <a:cubicBezTo>
                  <a:pt x="649" y="882"/>
                  <a:pt x="649" y="882"/>
                  <a:pt x="649" y="882"/>
                </a:cubicBezTo>
                <a:cubicBezTo>
                  <a:pt x="651" y="882"/>
                  <a:pt x="651" y="882"/>
                  <a:pt x="651" y="882"/>
                </a:cubicBezTo>
                <a:cubicBezTo>
                  <a:pt x="651" y="883"/>
                  <a:pt x="651" y="883"/>
                  <a:pt x="651" y="883"/>
                </a:cubicBezTo>
                <a:cubicBezTo>
                  <a:pt x="651" y="885"/>
                  <a:pt x="651" y="885"/>
                  <a:pt x="651" y="885"/>
                </a:cubicBezTo>
                <a:cubicBezTo>
                  <a:pt x="652" y="886"/>
                  <a:pt x="652" y="886"/>
                  <a:pt x="652" y="886"/>
                </a:cubicBezTo>
                <a:cubicBezTo>
                  <a:pt x="652" y="888"/>
                  <a:pt x="652" y="888"/>
                  <a:pt x="652" y="888"/>
                </a:cubicBezTo>
                <a:cubicBezTo>
                  <a:pt x="651" y="888"/>
                  <a:pt x="651" y="888"/>
                  <a:pt x="651" y="888"/>
                </a:cubicBezTo>
                <a:cubicBezTo>
                  <a:pt x="648" y="886"/>
                  <a:pt x="648" y="886"/>
                  <a:pt x="648" y="886"/>
                </a:cubicBezTo>
                <a:cubicBezTo>
                  <a:pt x="648" y="889"/>
                  <a:pt x="648" y="889"/>
                  <a:pt x="648" y="889"/>
                </a:cubicBezTo>
                <a:cubicBezTo>
                  <a:pt x="649" y="891"/>
                  <a:pt x="649" y="891"/>
                  <a:pt x="649" y="891"/>
                </a:cubicBezTo>
                <a:cubicBezTo>
                  <a:pt x="653" y="895"/>
                  <a:pt x="653" y="895"/>
                  <a:pt x="653" y="895"/>
                </a:cubicBezTo>
                <a:cubicBezTo>
                  <a:pt x="658" y="901"/>
                  <a:pt x="658" y="901"/>
                  <a:pt x="658" y="901"/>
                </a:cubicBezTo>
                <a:cubicBezTo>
                  <a:pt x="662" y="906"/>
                  <a:pt x="662" y="906"/>
                  <a:pt x="662" y="906"/>
                </a:cubicBezTo>
                <a:cubicBezTo>
                  <a:pt x="665" y="909"/>
                  <a:pt x="665" y="909"/>
                  <a:pt x="665" y="909"/>
                </a:cubicBezTo>
                <a:cubicBezTo>
                  <a:pt x="668" y="912"/>
                  <a:pt x="668" y="912"/>
                  <a:pt x="668" y="912"/>
                </a:cubicBezTo>
                <a:cubicBezTo>
                  <a:pt x="668" y="913"/>
                  <a:pt x="668" y="913"/>
                  <a:pt x="668" y="913"/>
                </a:cubicBezTo>
                <a:cubicBezTo>
                  <a:pt x="666" y="915"/>
                  <a:pt x="666" y="915"/>
                  <a:pt x="666" y="915"/>
                </a:cubicBezTo>
                <a:cubicBezTo>
                  <a:pt x="666" y="916"/>
                  <a:pt x="666" y="916"/>
                  <a:pt x="666" y="916"/>
                </a:cubicBezTo>
                <a:cubicBezTo>
                  <a:pt x="668" y="916"/>
                  <a:pt x="668" y="916"/>
                  <a:pt x="668" y="916"/>
                </a:cubicBezTo>
                <a:cubicBezTo>
                  <a:pt x="669" y="919"/>
                  <a:pt x="669" y="919"/>
                  <a:pt x="669" y="919"/>
                </a:cubicBezTo>
                <a:cubicBezTo>
                  <a:pt x="666" y="923"/>
                  <a:pt x="666" y="923"/>
                  <a:pt x="666" y="923"/>
                </a:cubicBezTo>
                <a:cubicBezTo>
                  <a:pt x="666" y="925"/>
                  <a:pt x="666" y="925"/>
                  <a:pt x="666" y="925"/>
                </a:cubicBezTo>
                <a:cubicBezTo>
                  <a:pt x="666" y="928"/>
                  <a:pt x="666" y="928"/>
                  <a:pt x="666" y="928"/>
                </a:cubicBezTo>
                <a:cubicBezTo>
                  <a:pt x="668" y="929"/>
                  <a:pt x="668" y="929"/>
                  <a:pt x="668" y="929"/>
                </a:cubicBezTo>
                <a:cubicBezTo>
                  <a:pt x="671" y="931"/>
                  <a:pt x="671" y="931"/>
                  <a:pt x="671" y="931"/>
                </a:cubicBezTo>
                <a:cubicBezTo>
                  <a:pt x="672" y="932"/>
                  <a:pt x="672" y="932"/>
                  <a:pt x="672" y="932"/>
                </a:cubicBezTo>
                <a:cubicBezTo>
                  <a:pt x="673" y="934"/>
                  <a:pt x="673" y="934"/>
                  <a:pt x="673" y="934"/>
                </a:cubicBezTo>
                <a:cubicBezTo>
                  <a:pt x="675" y="934"/>
                  <a:pt x="675" y="934"/>
                  <a:pt x="675" y="934"/>
                </a:cubicBezTo>
                <a:cubicBezTo>
                  <a:pt x="676" y="931"/>
                  <a:pt x="676" y="931"/>
                  <a:pt x="676" y="931"/>
                </a:cubicBezTo>
                <a:cubicBezTo>
                  <a:pt x="676" y="929"/>
                  <a:pt x="676" y="929"/>
                  <a:pt x="676" y="929"/>
                </a:cubicBezTo>
                <a:cubicBezTo>
                  <a:pt x="675" y="928"/>
                  <a:pt x="675" y="928"/>
                  <a:pt x="675" y="928"/>
                </a:cubicBezTo>
                <a:cubicBezTo>
                  <a:pt x="673" y="926"/>
                  <a:pt x="673" y="926"/>
                  <a:pt x="673" y="926"/>
                </a:cubicBezTo>
                <a:cubicBezTo>
                  <a:pt x="672" y="923"/>
                  <a:pt x="672" y="923"/>
                  <a:pt x="672" y="923"/>
                </a:cubicBezTo>
                <a:cubicBezTo>
                  <a:pt x="675" y="926"/>
                  <a:pt x="675" y="926"/>
                  <a:pt x="675" y="926"/>
                </a:cubicBezTo>
                <a:cubicBezTo>
                  <a:pt x="676" y="928"/>
                  <a:pt x="676" y="928"/>
                  <a:pt x="676" y="928"/>
                </a:cubicBezTo>
                <a:cubicBezTo>
                  <a:pt x="679" y="929"/>
                  <a:pt x="679" y="929"/>
                  <a:pt x="679" y="929"/>
                </a:cubicBezTo>
                <a:cubicBezTo>
                  <a:pt x="679" y="932"/>
                  <a:pt x="679" y="932"/>
                  <a:pt x="679" y="932"/>
                </a:cubicBezTo>
                <a:cubicBezTo>
                  <a:pt x="681" y="934"/>
                  <a:pt x="681" y="934"/>
                  <a:pt x="681" y="934"/>
                </a:cubicBezTo>
                <a:cubicBezTo>
                  <a:pt x="682" y="935"/>
                  <a:pt x="682" y="935"/>
                  <a:pt x="682" y="935"/>
                </a:cubicBezTo>
                <a:cubicBezTo>
                  <a:pt x="685" y="935"/>
                  <a:pt x="685" y="935"/>
                  <a:pt x="685" y="935"/>
                </a:cubicBezTo>
                <a:cubicBezTo>
                  <a:pt x="686" y="936"/>
                  <a:pt x="686" y="936"/>
                  <a:pt x="686" y="936"/>
                </a:cubicBezTo>
                <a:cubicBezTo>
                  <a:pt x="691" y="939"/>
                  <a:pt x="691" y="939"/>
                  <a:pt x="691" y="939"/>
                </a:cubicBezTo>
                <a:cubicBezTo>
                  <a:pt x="692" y="941"/>
                  <a:pt x="692" y="941"/>
                  <a:pt x="692" y="941"/>
                </a:cubicBezTo>
                <a:cubicBezTo>
                  <a:pt x="692" y="944"/>
                  <a:pt x="692" y="944"/>
                  <a:pt x="692" y="944"/>
                </a:cubicBezTo>
                <a:cubicBezTo>
                  <a:pt x="691" y="945"/>
                  <a:pt x="691" y="945"/>
                  <a:pt x="691" y="945"/>
                </a:cubicBezTo>
                <a:cubicBezTo>
                  <a:pt x="691" y="946"/>
                  <a:pt x="691" y="946"/>
                  <a:pt x="691" y="946"/>
                </a:cubicBezTo>
                <a:cubicBezTo>
                  <a:pt x="692" y="949"/>
                  <a:pt x="692" y="949"/>
                  <a:pt x="692" y="949"/>
                </a:cubicBezTo>
                <a:cubicBezTo>
                  <a:pt x="695" y="951"/>
                  <a:pt x="695" y="951"/>
                  <a:pt x="695" y="951"/>
                </a:cubicBezTo>
                <a:cubicBezTo>
                  <a:pt x="695" y="949"/>
                  <a:pt x="695" y="949"/>
                  <a:pt x="695" y="949"/>
                </a:cubicBezTo>
                <a:cubicBezTo>
                  <a:pt x="695" y="948"/>
                  <a:pt x="695" y="948"/>
                  <a:pt x="695" y="948"/>
                </a:cubicBezTo>
                <a:cubicBezTo>
                  <a:pt x="694" y="945"/>
                  <a:pt x="694" y="945"/>
                  <a:pt x="694" y="945"/>
                </a:cubicBezTo>
                <a:cubicBezTo>
                  <a:pt x="695" y="945"/>
                  <a:pt x="695" y="945"/>
                  <a:pt x="695" y="945"/>
                </a:cubicBezTo>
                <a:cubicBezTo>
                  <a:pt x="695" y="946"/>
                  <a:pt x="695" y="946"/>
                  <a:pt x="695" y="946"/>
                </a:cubicBezTo>
                <a:cubicBezTo>
                  <a:pt x="698" y="949"/>
                  <a:pt x="698" y="949"/>
                  <a:pt x="698" y="949"/>
                </a:cubicBezTo>
                <a:cubicBezTo>
                  <a:pt x="696" y="951"/>
                  <a:pt x="696" y="951"/>
                  <a:pt x="696" y="951"/>
                </a:cubicBezTo>
                <a:cubicBezTo>
                  <a:pt x="698" y="952"/>
                  <a:pt x="698" y="952"/>
                  <a:pt x="698" y="952"/>
                </a:cubicBezTo>
                <a:cubicBezTo>
                  <a:pt x="699" y="954"/>
                  <a:pt x="699" y="954"/>
                  <a:pt x="699" y="954"/>
                </a:cubicBezTo>
                <a:cubicBezTo>
                  <a:pt x="699" y="955"/>
                  <a:pt x="699" y="955"/>
                  <a:pt x="699" y="955"/>
                </a:cubicBezTo>
                <a:cubicBezTo>
                  <a:pt x="701" y="954"/>
                  <a:pt x="701" y="954"/>
                  <a:pt x="701" y="954"/>
                </a:cubicBezTo>
                <a:cubicBezTo>
                  <a:pt x="701" y="951"/>
                  <a:pt x="701" y="951"/>
                  <a:pt x="701" y="951"/>
                </a:cubicBezTo>
                <a:cubicBezTo>
                  <a:pt x="704" y="951"/>
                  <a:pt x="704" y="951"/>
                  <a:pt x="704" y="951"/>
                </a:cubicBezTo>
                <a:cubicBezTo>
                  <a:pt x="705" y="951"/>
                  <a:pt x="705" y="951"/>
                  <a:pt x="705" y="951"/>
                </a:cubicBezTo>
                <a:cubicBezTo>
                  <a:pt x="706" y="951"/>
                  <a:pt x="706" y="951"/>
                  <a:pt x="706" y="951"/>
                </a:cubicBezTo>
                <a:cubicBezTo>
                  <a:pt x="708" y="952"/>
                  <a:pt x="708" y="952"/>
                  <a:pt x="708" y="952"/>
                </a:cubicBezTo>
                <a:cubicBezTo>
                  <a:pt x="709" y="952"/>
                  <a:pt x="709" y="952"/>
                  <a:pt x="709" y="952"/>
                </a:cubicBezTo>
                <a:cubicBezTo>
                  <a:pt x="711" y="952"/>
                  <a:pt x="711" y="952"/>
                  <a:pt x="711" y="952"/>
                </a:cubicBezTo>
                <a:cubicBezTo>
                  <a:pt x="714" y="955"/>
                  <a:pt x="714" y="955"/>
                  <a:pt x="714" y="955"/>
                </a:cubicBezTo>
                <a:cubicBezTo>
                  <a:pt x="715" y="958"/>
                  <a:pt x="715" y="958"/>
                  <a:pt x="715" y="958"/>
                </a:cubicBezTo>
                <a:cubicBezTo>
                  <a:pt x="716" y="959"/>
                  <a:pt x="716" y="959"/>
                  <a:pt x="716" y="959"/>
                </a:cubicBezTo>
                <a:cubicBezTo>
                  <a:pt x="719" y="961"/>
                  <a:pt x="719" y="961"/>
                  <a:pt x="719" y="961"/>
                </a:cubicBezTo>
                <a:cubicBezTo>
                  <a:pt x="719" y="959"/>
                  <a:pt x="719" y="959"/>
                  <a:pt x="719" y="959"/>
                </a:cubicBezTo>
                <a:cubicBezTo>
                  <a:pt x="719" y="956"/>
                  <a:pt x="719" y="956"/>
                  <a:pt x="719" y="956"/>
                </a:cubicBezTo>
                <a:cubicBezTo>
                  <a:pt x="721" y="958"/>
                  <a:pt x="721" y="958"/>
                  <a:pt x="721" y="958"/>
                </a:cubicBezTo>
                <a:cubicBezTo>
                  <a:pt x="721" y="956"/>
                  <a:pt x="721" y="956"/>
                  <a:pt x="721" y="956"/>
                </a:cubicBezTo>
                <a:cubicBezTo>
                  <a:pt x="722" y="959"/>
                  <a:pt x="722" y="959"/>
                  <a:pt x="722" y="959"/>
                </a:cubicBezTo>
                <a:cubicBezTo>
                  <a:pt x="722" y="962"/>
                  <a:pt x="722" y="962"/>
                  <a:pt x="722" y="962"/>
                </a:cubicBezTo>
                <a:cubicBezTo>
                  <a:pt x="724" y="966"/>
                  <a:pt x="724" y="966"/>
                  <a:pt x="724" y="966"/>
                </a:cubicBezTo>
                <a:cubicBezTo>
                  <a:pt x="725" y="966"/>
                  <a:pt x="725" y="966"/>
                  <a:pt x="725" y="966"/>
                </a:cubicBezTo>
                <a:cubicBezTo>
                  <a:pt x="727" y="965"/>
                  <a:pt x="727" y="965"/>
                  <a:pt x="727" y="965"/>
                </a:cubicBezTo>
                <a:cubicBezTo>
                  <a:pt x="729" y="964"/>
                  <a:pt x="729" y="964"/>
                  <a:pt x="729" y="964"/>
                </a:cubicBezTo>
                <a:cubicBezTo>
                  <a:pt x="732" y="964"/>
                  <a:pt x="732" y="964"/>
                  <a:pt x="732" y="964"/>
                </a:cubicBezTo>
                <a:cubicBezTo>
                  <a:pt x="734" y="962"/>
                  <a:pt x="734" y="962"/>
                  <a:pt x="734" y="962"/>
                </a:cubicBezTo>
                <a:cubicBezTo>
                  <a:pt x="734" y="961"/>
                  <a:pt x="734" y="961"/>
                  <a:pt x="734" y="961"/>
                </a:cubicBezTo>
                <a:cubicBezTo>
                  <a:pt x="732" y="958"/>
                  <a:pt x="732" y="958"/>
                  <a:pt x="732" y="958"/>
                </a:cubicBezTo>
                <a:cubicBezTo>
                  <a:pt x="729" y="954"/>
                  <a:pt x="729" y="954"/>
                  <a:pt x="729" y="954"/>
                </a:cubicBezTo>
                <a:cubicBezTo>
                  <a:pt x="729" y="952"/>
                  <a:pt x="729" y="952"/>
                  <a:pt x="729" y="952"/>
                </a:cubicBezTo>
                <a:cubicBezTo>
                  <a:pt x="731" y="951"/>
                  <a:pt x="731" y="951"/>
                  <a:pt x="731" y="951"/>
                </a:cubicBezTo>
                <a:cubicBezTo>
                  <a:pt x="732" y="951"/>
                  <a:pt x="732" y="951"/>
                  <a:pt x="732" y="951"/>
                </a:cubicBezTo>
                <a:cubicBezTo>
                  <a:pt x="735" y="949"/>
                  <a:pt x="735" y="949"/>
                  <a:pt x="735" y="949"/>
                </a:cubicBezTo>
                <a:cubicBezTo>
                  <a:pt x="738" y="945"/>
                  <a:pt x="738" y="945"/>
                  <a:pt x="738" y="945"/>
                </a:cubicBezTo>
                <a:cubicBezTo>
                  <a:pt x="738" y="944"/>
                  <a:pt x="738" y="944"/>
                  <a:pt x="738" y="944"/>
                </a:cubicBezTo>
                <a:cubicBezTo>
                  <a:pt x="741" y="942"/>
                  <a:pt x="741" y="942"/>
                  <a:pt x="741" y="942"/>
                </a:cubicBezTo>
                <a:cubicBezTo>
                  <a:pt x="745" y="942"/>
                  <a:pt x="745" y="942"/>
                  <a:pt x="745" y="942"/>
                </a:cubicBezTo>
                <a:cubicBezTo>
                  <a:pt x="747" y="942"/>
                  <a:pt x="747" y="942"/>
                  <a:pt x="747" y="942"/>
                </a:cubicBezTo>
                <a:cubicBezTo>
                  <a:pt x="748" y="942"/>
                  <a:pt x="748" y="942"/>
                  <a:pt x="748" y="942"/>
                </a:cubicBezTo>
                <a:cubicBezTo>
                  <a:pt x="751" y="945"/>
                  <a:pt x="751" y="945"/>
                  <a:pt x="751" y="945"/>
                </a:cubicBezTo>
                <a:cubicBezTo>
                  <a:pt x="752" y="948"/>
                  <a:pt x="752" y="948"/>
                  <a:pt x="752" y="948"/>
                </a:cubicBezTo>
                <a:cubicBezTo>
                  <a:pt x="754" y="951"/>
                  <a:pt x="754" y="951"/>
                  <a:pt x="754" y="951"/>
                </a:cubicBezTo>
                <a:cubicBezTo>
                  <a:pt x="754" y="948"/>
                  <a:pt x="754" y="948"/>
                  <a:pt x="754" y="948"/>
                </a:cubicBezTo>
                <a:cubicBezTo>
                  <a:pt x="755" y="949"/>
                  <a:pt x="755" y="949"/>
                  <a:pt x="755" y="949"/>
                </a:cubicBezTo>
                <a:cubicBezTo>
                  <a:pt x="757" y="949"/>
                  <a:pt x="757" y="949"/>
                  <a:pt x="757" y="949"/>
                </a:cubicBezTo>
                <a:cubicBezTo>
                  <a:pt x="757" y="948"/>
                  <a:pt x="757" y="948"/>
                  <a:pt x="757" y="948"/>
                </a:cubicBezTo>
                <a:cubicBezTo>
                  <a:pt x="758" y="949"/>
                  <a:pt x="758" y="949"/>
                  <a:pt x="758" y="949"/>
                </a:cubicBezTo>
                <a:cubicBezTo>
                  <a:pt x="759" y="952"/>
                  <a:pt x="759" y="952"/>
                  <a:pt x="759" y="952"/>
                </a:cubicBezTo>
                <a:cubicBezTo>
                  <a:pt x="761" y="954"/>
                  <a:pt x="761" y="954"/>
                  <a:pt x="761" y="954"/>
                </a:cubicBezTo>
                <a:cubicBezTo>
                  <a:pt x="758" y="952"/>
                  <a:pt x="758" y="952"/>
                  <a:pt x="758" y="952"/>
                </a:cubicBezTo>
                <a:cubicBezTo>
                  <a:pt x="757" y="951"/>
                  <a:pt x="757" y="951"/>
                  <a:pt x="757" y="951"/>
                </a:cubicBezTo>
                <a:cubicBezTo>
                  <a:pt x="755" y="954"/>
                  <a:pt x="755" y="954"/>
                  <a:pt x="755" y="954"/>
                </a:cubicBezTo>
                <a:cubicBezTo>
                  <a:pt x="755" y="955"/>
                  <a:pt x="755" y="955"/>
                  <a:pt x="755" y="955"/>
                </a:cubicBezTo>
                <a:cubicBezTo>
                  <a:pt x="754" y="955"/>
                  <a:pt x="754" y="955"/>
                  <a:pt x="754" y="955"/>
                </a:cubicBezTo>
                <a:cubicBezTo>
                  <a:pt x="755" y="961"/>
                  <a:pt x="755" y="961"/>
                  <a:pt x="755" y="961"/>
                </a:cubicBezTo>
                <a:cubicBezTo>
                  <a:pt x="756" y="962"/>
                  <a:pt x="756" y="962"/>
                  <a:pt x="756" y="962"/>
                </a:cubicBezTo>
                <a:cubicBezTo>
                  <a:pt x="758" y="965"/>
                  <a:pt x="758" y="965"/>
                  <a:pt x="758" y="965"/>
                </a:cubicBezTo>
                <a:cubicBezTo>
                  <a:pt x="759" y="966"/>
                  <a:pt x="759" y="966"/>
                  <a:pt x="759" y="966"/>
                </a:cubicBezTo>
                <a:cubicBezTo>
                  <a:pt x="762" y="969"/>
                  <a:pt x="762" y="969"/>
                  <a:pt x="762" y="969"/>
                </a:cubicBezTo>
                <a:cubicBezTo>
                  <a:pt x="764" y="974"/>
                  <a:pt x="764" y="974"/>
                  <a:pt x="764" y="974"/>
                </a:cubicBezTo>
                <a:cubicBezTo>
                  <a:pt x="765" y="977"/>
                  <a:pt x="765" y="977"/>
                  <a:pt x="765" y="977"/>
                </a:cubicBezTo>
                <a:cubicBezTo>
                  <a:pt x="765" y="978"/>
                  <a:pt x="765" y="978"/>
                  <a:pt x="765" y="978"/>
                </a:cubicBezTo>
                <a:cubicBezTo>
                  <a:pt x="764" y="979"/>
                  <a:pt x="764" y="979"/>
                  <a:pt x="764" y="979"/>
                </a:cubicBezTo>
                <a:cubicBezTo>
                  <a:pt x="764" y="981"/>
                  <a:pt x="764" y="981"/>
                  <a:pt x="764" y="981"/>
                </a:cubicBezTo>
                <a:cubicBezTo>
                  <a:pt x="765" y="985"/>
                  <a:pt x="765" y="985"/>
                  <a:pt x="765" y="985"/>
                </a:cubicBezTo>
                <a:cubicBezTo>
                  <a:pt x="765" y="987"/>
                  <a:pt x="765" y="987"/>
                  <a:pt x="765" y="987"/>
                </a:cubicBezTo>
                <a:cubicBezTo>
                  <a:pt x="764" y="987"/>
                  <a:pt x="764" y="987"/>
                  <a:pt x="764" y="987"/>
                </a:cubicBezTo>
                <a:cubicBezTo>
                  <a:pt x="762" y="988"/>
                  <a:pt x="762" y="988"/>
                  <a:pt x="762" y="988"/>
                </a:cubicBezTo>
                <a:cubicBezTo>
                  <a:pt x="764" y="994"/>
                  <a:pt x="764" y="994"/>
                  <a:pt x="764" y="994"/>
                </a:cubicBezTo>
                <a:cubicBezTo>
                  <a:pt x="765" y="998"/>
                  <a:pt x="765" y="998"/>
                  <a:pt x="765" y="998"/>
                </a:cubicBezTo>
                <a:cubicBezTo>
                  <a:pt x="764" y="1002"/>
                  <a:pt x="764" y="1002"/>
                  <a:pt x="764" y="1002"/>
                </a:cubicBezTo>
                <a:cubicBezTo>
                  <a:pt x="764" y="1005"/>
                  <a:pt x="764" y="1005"/>
                  <a:pt x="764" y="1005"/>
                </a:cubicBezTo>
                <a:cubicBezTo>
                  <a:pt x="764" y="1007"/>
                  <a:pt x="764" y="1007"/>
                  <a:pt x="764" y="1007"/>
                </a:cubicBezTo>
                <a:cubicBezTo>
                  <a:pt x="765" y="1007"/>
                  <a:pt x="765" y="1007"/>
                  <a:pt x="765" y="1007"/>
                </a:cubicBezTo>
                <a:cubicBezTo>
                  <a:pt x="764" y="1008"/>
                  <a:pt x="764" y="1008"/>
                  <a:pt x="764" y="1008"/>
                </a:cubicBezTo>
                <a:cubicBezTo>
                  <a:pt x="762" y="1009"/>
                  <a:pt x="762" y="1009"/>
                  <a:pt x="762" y="1009"/>
                </a:cubicBezTo>
                <a:cubicBezTo>
                  <a:pt x="764" y="1009"/>
                  <a:pt x="764" y="1009"/>
                  <a:pt x="764" y="1009"/>
                </a:cubicBezTo>
                <a:cubicBezTo>
                  <a:pt x="765" y="1009"/>
                  <a:pt x="765" y="1009"/>
                  <a:pt x="765" y="1009"/>
                </a:cubicBezTo>
                <a:cubicBezTo>
                  <a:pt x="765" y="1011"/>
                  <a:pt x="765" y="1011"/>
                  <a:pt x="765" y="1011"/>
                </a:cubicBezTo>
                <a:cubicBezTo>
                  <a:pt x="764" y="1011"/>
                  <a:pt x="764" y="1011"/>
                  <a:pt x="764" y="1011"/>
                </a:cubicBezTo>
                <a:cubicBezTo>
                  <a:pt x="765" y="1012"/>
                  <a:pt x="765" y="1012"/>
                  <a:pt x="765" y="1012"/>
                </a:cubicBezTo>
                <a:cubicBezTo>
                  <a:pt x="767" y="1012"/>
                  <a:pt x="767" y="1012"/>
                  <a:pt x="767" y="1012"/>
                </a:cubicBezTo>
                <a:cubicBezTo>
                  <a:pt x="767" y="1014"/>
                  <a:pt x="767" y="1014"/>
                  <a:pt x="767" y="1014"/>
                </a:cubicBezTo>
                <a:cubicBezTo>
                  <a:pt x="765" y="1014"/>
                  <a:pt x="765" y="1014"/>
                  <a:pt x="765" y="1014"/>
                </a:cubicBezTo>
                <a:cubicBezTo>
                  <a:pt x="767" y="1015"/>
                  <a:pt x="767" y="1015"/>
                  <a:pt x="767" y="1015"/>
                </a:cubicBezTo>
                <a:cubicBezTo>
                  <a:pt x="764" y="1018"/>
                  <a:pt x="764" y="1018"/>
                  <a:pt x="764" y="1018"/>
                </a:cubicBezTo>
                <a:cubicBezTo>
                  <a:pt x="762" y="1021"/>
                  <a:pt x="762" y="1021"/>
                  <a:pt x="762" y="1021"/>
                </a:cubicBezTo>
                <a:cubicBezTo>
                  <a:pt x="761" y="1022"/>
                  <a:pt x="761" y="1022"/>
                  <a:pt x="761" y="1022"/>
                </a:cubicBezTo>
                <a:cubicBezTo>
                  <a:pt x="759" y="1024"/>
                  <a:pt x="759" y="1024"/>
                  <a:pt x="759" y="1024"/>
                </a:cubicBezTo>
                <a:cubicBezTo>
                  <a:pt x="759" y="1025"/>
                  <a:pt x="759" y="1025"/>
                  <a:pt x="759" y="1025"/>
                </a:cubicBezTo>
                <a:cubicBezTo>
                  <a:pt x="758" y="1028"/>
                  <a:pt x="758" y="1028"/>
                  <a:pt x="758" y="1028"/>
                </a:cubicBezTo>
                <a:cubicBezTo>
                  <a:pt x="758" y="1030"/>
                  <a:pt x="758" y="1030"/>
                  <a:pt x="758" y="1030"/>
                </a:cubicBezTo>
                <a:cubicBezTo>
                  <a:pt x="757" y="1030"/>
                  <a:pt x="757" y="1030"/>
                  <a:pt x="757" y="1030"/>
                </a:cubicBezTo>
                <a:cubicBezTo>
                  <a:pt x="755" y="1030"/>
                  <a:pt x="755" y="1030"/>
                  <a:pt x="755" y="1030"/>
                </a:cubicBezTo>
                <a:cubicBezTo>
                  <a:pt x="751" y="1031"/>
                  <a:pt x="751" y="1031"/>
                  <a:pt x="751" y="1031"/>
                </a:cubicBezTo>
                <a:cubicBezTo>
                  <a:pt x="749" y="1032"/>
                  <a:pt x="749" y="1032"/>
                  <a:pt x="749" y="1032"/>
                </a:cubicBezTo>
                <a:cubicBezTo>
                  <a:pt x="748" y="1034"/>
                  <a:pt x="748" y="1034"/>
                  <a:pt x="748" y="1034"/>
                </a:cubicBezTo>
                <a:cubicBezTo>
                  <a:pt x="748" y="1035"/>
                  <a:pt x="748" y="1035"/>
                  <a:pt x="748" y="1035"/>
                </a:cubicBezTo>
                <a:cubicBezTo>
                  <a:pt x="748" y="1037"/>
                  <a:pt x="748" y="1037"/>
                  <a:pt x="748" y="1037"/>
                </a:cubicBezTo>
                <a:cubicBezTo>
                  <a:pt x="748" y="1038"/>
                  <a:pt x="748" y="1038"/>
                  <a:pt x="748" y="1038"/>
                </a:cubicBezTo>
                <a:cubicBezTo>
                  <a:pt x="748" y="1041"/>
                  <a:pt x="748" y="1041"/>
                  <a:pt x="748" y="1041"/>
                </a:cubicBezTo>
                <a:cubicBezTo>
                  <a:pt x="745" y="1040"/>
                  <a:pt x="745" y="1040"/>
                  <a:pt x="745" y="1040"/>
                </a:cubicBezTo>
                <a:cubicBezTo>
                  <a:pt x="744" y="1041"/>
                  <a:pt x="744" y="1041"/>
                  <a:pt x="744" y="1041"/>
                </a:cubicBezTo>
                <a:cubicBezTo>
                  <a:pt x="742" y="1042"/>
                  <a:pt x="742" y="1042"/>
                  <a:pt x="742" y="1042"/>
                </a:cubicBezTo>
                <a:cubicBezTo>
                  <a:pt x="744" y="1042"/>
                  <a:pt x="744" y="1042"/>
                  <a:pt x="744" y="1042"/>
                </a:cubicBezTo>
                <a:cubicBezTo>
                  <a:pt x="747" y="1047"/>
                  <a:pt x="747" y="1047"/>
                  <a:pt x="747" y="1047"/>
                </a:cubicBezTo>
                <a:cubicBezTo>
                  <a:pt x="745" y="1045"/>
                  <a:pt x="745" y="1045"/>
                  <a:pt x="745" y="1045"/>
                </a:cubicBezTo>
                <a:cubicBezTo>
                  <a:pt x="744" y="1050"/>
                  <a:pt x="744" y="1050"/>
                  <a:pt x="744" y="1050"/>
                </a:cubicBezTo>
                <a:cubicBezTo>
                  <a:pt x="742" y="1048"/>
                  <a:pt x="742" y="1048"/>
                  <a:pt x="742" y="1048"/>
                </a:cubicBezTo>
                <a:cubicBezTo>
                  <a:pt x="741" y="1048"/>
                  <a:pt x="741" y="1048"/>
                  <a:pt x="741" y="1048"/>
                </a:cubicBezTo>
                <a:cubicBezTo>
                  <a:pt x="738" y="1050"/>
                  <a:pt x="738" y="1050"/>
                  <a:pt x="738" y="1050"/>
                </a:cubicBezTo>
                <a:cubicBezTo>
                  <a:pt x="737" y="1051"/>
                  <a:pt x="737" y="1051"/>
                  <a:pt x="737" y="1051"/>
                </a:cubicBezTo>
                <a:cubicBezTo>
                  <a:pt x="735" y="1052"/>
                  <a:pt x="735" y="1052"/>
                  <a:pt x="735" y="1052"/>
                </a:cubicBezTo>
                <a:cubicBezTo>
                  <a:pt x="734" y="1052"/>
                  <a:pt x="734" y="1052"/>
                  <a:pt x="734" y="1052"/>
                </a:cubicBezTo>
                <a:cubicBezTo>
                  <a:pt x="729" y="1054"/>
                  <a:pt x="729" y="1054"/>
                  <a:pt x="729" y="1054"/>
                </a:cubicBezTo>
                <a:cubicBezTo>
                  <a:pt x="729" y="1057"/>
                  <a:pt x="729" y="1057"/>
                  <a:pt x="729" y="1057"/>
                </a:cubicBezTo>
                <a:cubicBezTo>
                  <a:pt x="731" y="1060"/>
                  <a:pt x="731" y="1060"/>
                  <a:pt x="731" y="1060"/>
                </a:cubicBezTo>
                <a:cubicBezTo>
                  <a:pt x="729" y="1064"/>
                  <a:pt x="729" y="1064"/>
                  <a:pt x="729" y="1064"/>
                </a:cubicBezTo>
                <a:cubicBezTo>
                  <a:pt x="727" y="1068"/>
                  <a:pt x="727" y="1068"/>
                  <a:pt x="727" y="1068"/>
                </a:cubicBezTo>
                <a:cubicBezTo>
                  <a:pt x="725" y="1071"/>
                  <a:pt x="725" y="1071"/>
                  <a:pt x="725" y="1071"/>
                </a:cubicBezTo>
                <a:cubicBezTo>
                  <a:pt x="727" y="1073"/>
                  <a:pt x="727" y="1073"/>
                  <a:pt x="727" y="1073"/>
                </a:cubicBezTo>
                <a:cubicBezTo>
                  <a:pt x="728" y="1073"/>
                  <a:pt x="728" y="1073"/>
                  <a:pt x="728" y="1073"/>
                </a:cubicBezTo>
                <a:cubicBezTo>
                  <a:pt x="725" y="1074"/>
                  <a:pt x="725" y="1074"/>
                  <a:pt x="725" y="1074"/>
                </a:cubicBezTo>
                <a:cubicBezTo>
                  <a:pt x="725" y="1075"/>
                  <a:pt x="725" y="1075"/>
                  <a:pt x="725" y="1075"/>
                </a:cubicBezTo>
                <a:cubicBezTo>
                  <a:pt x="724" y="1077"/>
                  <a:pt x="724" y="1077"/>
                  <a:pt x="724" y="1077"/>
                </a:cubicBezTo>
                <a:cubicBezTo>
                  <a:pt x="722" y="1077"/>
                  <a:pt x="722" y="1077"/>
                  <a:pt x="722" y="1077"/>
                </a:cubicBezTo>
                <a:cubicBezTo>
                  <a:pt x="721" y="1078"/>
                  <a:pt x="721" y="1078"/>
                  <a:pt x="721" y="1078"/>
                </a:cubicBezTo>
                <a:cubicBezTo>
                  <a:pt x="722" y="1083"/>
                  <a:pt x="722" y="1083"/>
                  <a:pt x="722" y="1083"/>
                </a:cubicBezTo>
                <a:cubicBezTo>
                  <a:pt x="721" y="1084"/>
                  <a:pt x="721" y="1084"/>
                  <a:pt x="721" y="1084"/>
                </a:cubicBezTo>
                <a:cubicBezTo>
                  <a:pt x="721" y="1087"/>
                  <a:pt x="721" y="1087"/>
                  <a:pt x="721" y="1087"/>
                </a:cubicBezTo>
                <a:cubicBezTo>
                  <a:pt x="722" y="1090"/>
                  <a:pt x="722" y="1090"/>
                  <a:pt x="722" y="1090"/>
                </a:cubicBezTo>
                <a:cubicBezTo>
                  <a:pt x="722" y="1093"/>
                  <a:pt x="722" y="1093"/>
                  <a:pt x="722" y="1093"/>
                </a:cubicBezTo>
                <a:cubicBezTo>
                  <a:pt x="721" y="1094"/>
                  <a:pt x="721" y="1094"/>
                  <a:pt x="721" y="1094"/>
                </a:cubicBezTo>
                <a:cubicBezTo>
                  <a:pt x="719" y="1094"/>
                  <a:pt x="719" y="1094"/>
                  <a:pt x="719" y="1094"/>
                </a:cubicBezTo>
                <a:cubicBezTo>
                  <a:pt x="721" y="1097"/>
                  <a:pt x="721" y="1097"/>
                  <a:pt x="721" y="1097"/>
                </a:cubicBezTo>
                <a:cubicBezTo>
                  <a:pt x="722" y="1097"/>
                  <a:pt x="722" y="1097"/>
                  <a:pt x="722" y="1097"/>
                </a:cubicBezTo>
                <a:cubicBezTo>
                  <a:pt x="728" y="1103"/>
                  <a:pt x="728" y="1103"/>
                  <a:pt x="728" y="1103"/>
                </a:cubicBezTo>
                <a:cubicBezTo>
                  <a:pt x="729" y="1098"/>
                  <a:pt x="729" y="1098"/>
                  <a:pt x="729" y="1098"/>
                </a:cubicBezTo>
                <a:cubicBezTo>
                  <a:pt x="731" y="1097"/>
                  <a:pt x="731" y="1097"/>
                  <a:pt x="731" y="1097"/>
                </a:cubicBezTo>
                <a:cubicBezTo>
                  <a:pt x="731" y="1098"/>
                  <a:pt x="731" y="1098"/>
                  <a:pt x="731" y="1098"/>
                </a:cubicBezTo>
                <a:cubicBezTo>
                  <a:pt x="731" y="1100"/>
                  <a:pt x="731" y="1100"/>
                  <a:pt x="731" y="1100"/>
                </a:cubicBezTo>
                <a:cubicBezTo>
                  <a:pt x="732" y="1100"/>
                  <a:pt x="732" y="1100"/>
                  <a:pt x="732" y="1100"/>
                </a:cubicBezTo>
                <a:cubicBezTo>
                  <a:pt x="732" y="1098"/>
                  <a:pt x="732" y="1098"/>
                  <a:pt x="732" y="1098"/>
                </a:cubicBezTo>
                <a:cubicBezTo>
                  <a:pt x="732" y="1096"/>
                  <a:pt x="732" y="1096"/>
                  <a:pt x="732" y="1096"/>
                </a:cubicBezTo>
                <a:cubicBezTo>
                  <a:pt x="732" y="1093"/>
                  <a:pt x="732" y="1093"/>
                  <a:pt x="732" y="1093"/>
                </a:cubicBezTo>
                <a:cubicBezTo>
                  <a:pt x="734" y="1093"/>
                  <a:pt x="734" y="1093"/>
                  <a:pt x="734" y="1093"/>
                </a:cubicBezTo>
                <a:cubicBezTo>
                  <a:pt x="732" y="1096"/>
                  <a:pt x="732" y="1096"/>
                  <a:pt x="732" y="1096"/>
                </a:cubicBezTo>
                <a:cubicBezTo>
                  <a:pt x="734" y="1098"/>
                  <a:pt x="734" y="1098"/>
                  <a:pt x="734" y="1098"/>
                </a:cubicBezTo>
                <a:cubicBezTo>
                  <a:pt x="734" y="1100"/>
                  <a:pt x="734" y="1100"/>
                  <a:pt x="734" y="1100"/>
                </a:cubicBezTo>
                <a:cubicBezTo>
                  <a:pt x="734" y="1103"/>
                  <a:pt x="734" y="1103"/>
                  <a:pt x="734" y="1103"/>
                </a:cubicBezTo>
                <a:cubicBezTo>
                  <a:pt x="732" y="1108"/>
                  <a:pt x="732" y="1108"/>
                  <a:pt x="732" y="1108"/>
                </a:cubicBezTo>
                <a:cubicBezTo>
                  <a:pt x="729" y="1110"/>
                  <a:pt x="729" y="1110"/>
                  <a:pt x="729" y="1110"/>
                </a:cubicBezTo>
                <a:cubicBezTo>
                  <a:pt x="728" y="1111"/>
                  <a:pt x="728" y="1111"/>
                  <a:pt x="728" y="1111"/>
                </a:cubicBezTo>
                <a:cubicBezTo>
                  <a:pt x="727" y="1113"/>
                  <a:pt x="727" y="1113"/>
                  <a:pt x="727" y="1113"/>
                </a:cubicBezTo>
                <a:cubicBezTo>
                  <a:pt x="724" y="1114"/>
                  <a:pt x="724" y="1114"/>
                  <a:pt x="724" y="1114"/>
                </a:cubicBezTo>
                <a:cubicBezTo>
                  <a:pt x="721" y="1117"/>
                  <a:pt x="721" y="1117"/>
                  <a:pt x="721" y="1117"/>
                </a:cubicBezTo>
                <a:cubicBezTo>
                  <a:pt x="718" y="1121"/>
                  <a:pt x="718" y="1121"/>
                  <a:pt x="718" y="1121"/>
                </a:cubicBezTo>
                <a:cubicBezTo>
                  <a:pt x="716" y="1126"/>
                  <a:pt x="716" y="1126"/>
                  <a:pt x="716" y="1126"/>
                </a:cubicBezTo>
                <a:cubicBezTo>
                  <a:pt x="716" y="1128"/>
                  <a:pt x="716" y="1128"/>
                  <a:pt x="716" y="1128"/>
                </a:cubicBezTo>
                <a:cubicBezTo>
                  <a:pt x="718" y="1131"/>
                  <a:pt x="718" y="1131"/>
                  <a:pt x="718" y="1131"/>
                </a:cubicBezTo>
                <a:cubicBezTo>
                  <a:pt x="719" y="1133"/>
                  <a:pt x="719" y="1133"/>
                  <a:pt x="719" y="1133"/>
                </a:cubicBezTo>
                <a:cubicBezTo>
                  <a:pt x="718" y="1134"/>
                  <a:pt x="718" y="1134"/>
                  <a:pt x="718" y="1134"/>
                </a:cubicBezTo>
                <a:cubicBezTo>
                  <a:pt x="719" y="1137"/>
                  <a:pt x="719" y="1137"/>
                  <a:pt x="719" y="1137"/>
                </a:cubicBezTo>
                <a:cubicBezTo>
                  <a:pt x="721" y="1140"/>
                  <a:pt x="721" y="1140"/>
                  <a:pt x="721" y="1140"/>
                </a:cubicBezTo>
                <a:cubicBezTo>
                  <a:pt x="722" y="1143"/>
                  <a:pt x="722" y="1143"/>
                  <a:pt x="722" y="1143"/>
                </a:cubicBezTo>
                <a:cubicBezTo>
                  <a:pt x="722" y="1144"/>
                  <a:pt x="722" y="1144"/>
                  <a:pt x="722" y="1144"/>
                </a:cubicBezTo>
                <a:cubicBezTo>
                  <a:pt x="721" y="1144"/>
                  <a:pt x="721" y="1144"/>
                  <a:pt x="721" y="1144"/>
                </a:cubicBezTo>
                <a:cubicBezTo>
                  <a:pt x="719" y="1144"/>
                  <a:pt x="719" y="1144"/>
                  <a:pt x="719" y="1144"/>
                </a:cubicBezTo>
                <a:cubicBezTo>
                  <a:pt x="719" y="1146"/>
                  <a:pt x="719" y="1146"/>
                  <a:pt x="719" y="1146"/>
                </a:cubicBezTo>
                <a:cubicBezTo>
                  <a:pt x="719" y="1147"/>
                  <a:pt x="719" y="1147"/>
                  <a:pt x="719" y="1147"/>
                </a:cubicBezTo>
                <a:cubicBezTo>
                  <a:pt x="721" y="1149"/>
                  <a:pt x="721" y="1149"/>
                  <a:pt x="721" y="1149"/>
                </a:cubicBezTo>
                <a:cubicBezTo>
                  <a:pt x="722" y="1150"/>
                  <a:pt x="722" y="1150"/>
                  <a:pt x="722" y="1150"/>
                </a:cubicBezTo>
                <a:cubicBezTo>
                  <a:pt x="728" y="1153"/>
                  <a:pt x="728" y="1153"/>
                  <a:pt x="728" y="1153"/>
                </a:cubicBezTo>
                <a:cubicBezTo>
                  <a:pt x="732" y="1156"/>
                  <a:pt x="732" y="1156"/>
                  <a:pt x="732" y="1156"/>
                </a:cubicBezTo>
                <a:cubicBezTo>
                  <a:pt x="737" y="1161"/>
                  <a:pt x="737" y="1161"/>
                  <a:pt x="737" y="1161"/>
                </a:cubicBezTo>
                <a:cubicBezTo>
                  <a:pt x="739" y="1166"/>
                  <a:pt x="739" y="1166"/>
                  <a:pt x="739" y="1166"/>
                </a:cubicBezTo>
                <a:cubicBezTo>
                  <a:pt x="742" y="1171"/>
                  <a:pt x="742" y="1171"/>
                  <a:pt x="742" y="1171"/>
                </a:cubicBezTo>
                <a:cubicBezTo>
                  <a:pt x="745" y="1176"/>
                  <a:pt x="745" y="1176"/>
                  <a:pt x="745" y="1176"/>
                </a:cubicBezTo>
                <a:cubicBezTo>
                  <a:pt x="748" y="1180"/>
                  <a:pt x="748" y="1180"/>
                  <a:pt x="748" y="1180"/>
                </a:cubicBezTo>
                <a:cubicBezTo>
                  <a:pt x="749" y="1184"/>
                  <a:pt x="749" y="1184"/>
                  <a:pt x="749" y="1184"/>
                </a:cubicBezTo>
                <a:cubicBezTo>
                  <a:pt x="754" y="1192"/>
                  <a:pt x="754" y="1192"/>
                  <a:pt x="754" y="1192"/>
                </a:cubicBezTo>
                <a:cubicBezTo>
                  <a:pt x="757" y="1199"/>
                  <a:pt x="757" y="1199"/>
                  <a:pt x="757" y="1199"/>
                </a:cubicBezTo>
                <a:cubicBezTo>
                  <a:pt x="759" y="1206"/>
                  <a:pt x="759" y="1206"/>
                  <a:pt x="759" y="1206"/>
                </a:cubicBezTo>
                <a:cubicBezTo>
                  <a:pt x="764" y="1213"/>
                  <a:pt x="764" y="1213"/>
                  <a:pt x="764" y="1213"/>
                </a:cubicBezTo>
                <a:cubicBezTo>
                  <a:pt x="765" y="1217"/>
                  <a:pt x="765" y="1217"/>
                  <a:pt x="765" y="1217"/>
                </a:cubicBezTo>
                <a:cubicBezTo>
                  <a:pt x="765" y="1219"/>
                  <a:pt x="765" y="1219"/>
                  <a:pt x="765" y="1219"/>
                </a:cubicBezTo>
                <a:cubicBezTo>
                  <a:pt x="767" y="1220"/>
                  <a:pt x="767" y="1220"/>
                  <a:pt x="767" y="1220"/>
                </a:cubicBezTo>
                <a:cubicBezTo>
                  <a:pt x="768" y="1222"/>
                  <a:pt x="768" y="1222"/>
                  <a:pt x="768" y="1222"/>
                </a:cubicBezTo>
                <a:cubicBezTo>
                  <a:pt x="771" y="1225"/>
                  <a:pt x="771" y="1225"/>
                  <a:pt x="771" y="1225"/>
                </a:cubicBezTo>
                <a:cubicBezTo>
                  <a:pt x="772" y="1226"/>
                  <a:pt x="772" y="1226"/>
                  <a:pt x="772" y="1226"/>
                </a:cubicBezTo>
                <a:cubicBezTo>
                  <a:pt x="772" y="1229"/>
                  <a:pt x="772" y="1229"/>
                  <a:pt x="772" y="1229"/>
                </a:cubicBezTo>
                <a:cubicBezTo>
                  <a:pt x="772" y="1230"/>
                  <a:pt x="772" y="1230"/>
                  <a:pt x="772" y="1230"/>
                </a:cubicBezTo>
                <a:cubicBezTo>
                  <a:pt x="774" y="1232"/>
                  <a:pt x="774" y="1232"/>
                  <a:pt x="774" y="1232"/>
                </a:cubicBezTo>
                <a:cubicBezTo>
                  <a:pt x="778" y="1236"/>
                  <a:pt x="778" y="1236"/>
                  <a:pt x="778" y="1236"/>
                </a:cubicBezTo>
                <a:cubicBezTo>
                  <a:pt x="781" y="1242"/>
                  <a:pt x="781" y="1242"/>
                  <a:pt x="781" y="1242"/>
                </a:cubicBezTo>
                <a:cubicBezTo>
                  <a:pt x="784" y="1247"/>
                  <a:pt x="784" y="1247"/>
                  <a:pt x="784" y="1247"/>
                </a:cubicBezTo>
                <a:cubicBezTo>
                  <a:pt x="785" y="1250"/>
                  <a:pt x="785" y="1250"/>
                  <a:pt x="785" y="1250"/>
                </a:cubicBezTo>
                <a:cubicBezTo>
                  <a:pt x="785" y="1253"/>
                  <a:pt x="785" y="1253"/>
                  <a:pt x="785" y="1253"/>
                </a:cubicBezTo>
                <a:cubicBezTo>
                  <a:pt x="784" y="1253"/>
                  <a:pt x="784" y="1253"/>
                  <a:pt x="784" y="1253"/>
                </a:cubicBezTo>
                <a:cubicBezTo>
                  <a:pt x="784" y="1255"/>
                  <a:pt x="784" y="1255"/>
                  <a:pt x="784" y="1255"/>
                </a:cubicBezTo>
                <a:cubicBezTo>
                  <a:pt x="785" y="1256"/>
                  <a:pt x="785" y="1256"/>
                  <a:pt x="785" y="1256"/>
                </a:cubicBezTo>
                <a:cubicBezTo>
                  <a:pt x="785" y="1257"/>
                  <a:pt x="785" y="1257"/>
                  <a:pt x="785" y="1257"/>
                </a:cubicBezTo>
                <a:cubicBezTo>
                  <a:pt x="785" y="1259"/>
                  <a:pt x="785" y="1259"/>
                  <a:pt x="785" y="1259"/>
                </a:cubicBezTo>
                <a:cubicBezTo>
                  <a:pt x="788" y="1260"/>
                  <a:pt x="788" y="1260"/>
                  <a:pt x="788" y="1260"/>
                </a:cubicBezTo>
                <a:cubicBezTo>
                  <a:pt x="790" y="1263"/>
                  <a:pt x="790" y="1263"/>
                  <a:pt x="790" y="1263"/>
                </a:cubicBezTo>
                <a:cubicBezTo>
                  <a:pt x="792" y="1268"/>
                  <a:pt x="792" y="1268"/>
                  <a:pt x="792" y="1268"/>
                </a:cubicBezTo>
                <a:cubicBezTo>
                  <a:pt x="797" y="1270"/>
                  <a:pt x="797" y="1270"/>
                  <a:pt x="797" y="1270"/>
                </a:cubicBezTo>
                <a:cubicBezTo>
                  <a:pt x="800" y="1273"/>
                  <a:pt x="800" y="1273"/>
                  <a:pt x="800" y="1273"/>
                </a:cubicBezTo>
                <a:cubicBezTo>
                  <a:pt x="802" y="1276"/>
                  <a:pt x="802" y="1276"/>
                  <a:pt x="802" y="1276"/>
                </a:cubicBezTo>
                <a:cubicBezTo>
                  <a:pt x="811" y="1280"/>
                  <a:pt x="811" y="1280"/>
                  <a:pt x="811" y="1280"/>
                </a:cubicBezTo>
                <a:cubicBezTo>
                  <a:pt x="817" y="1286"/>
                  <a:pt x="817" y="1286"/>
                  <a:pt x="817" y="1286"/>
                </a:cubicBezTo>
                <a:cubicBezTo>
                  <a:pt x="825" y="1289"/>
                  <a:pt x="825" y="1289"/>
                  <a:pt x="825" y="1289"/>
                </a:cubicBezTo>
                <a:cubicBezTo>
                  <a:pt x="831" y="1292"/>
                  <a:pt x="831" y="1292"/>
                  <a:pt x="831" y="1292"/>
                </a:cubicBezTo>
                <a:cubicBezTo>
                  <a:pt x="835" y="1293"/>
                  <a:pt x="835" y="1293"/>
                  <a:pt x="835" y="1293"/>
                </a:cubicBezTo>
                <a:cubicBezTo>
                  <a:pt x="838" y="1296"/>
                  <a:pt x="838" y="1296"/>
                  <a:pt x="838" y="1296"/>
                </a:cubicBezTo>
                <a:cubicBezTo>
                  <a:pt x="844" y="1300"/>
                  <a:pt x="844" y="1300"/>
                  <a:pt x="844" y="1300"/>
                </a:cubicBezTo>
                <a:cubicBezTo>
                  <a:pt x="847" y="1302"/>
                  <a:pt x="847" y="1302"/>
                  <a:pt x="847" y="1302"/>
                </a:cubicBezTo>
                <a:cubicBezTo>
                  <a:pt x="848" y="1303"/>
                  <a:pt x="848" y="1303"/>
                  <a:pt x="848" y="1303"/>
                </a:cubicBezTo>
                <a:cubicBezTo>
                  <a:pt x="850" y="1306"/>
                  <a:pt x="850" y="1306"/>
                  <a:pt x="850" y="1306"/>
                </a:cubicBezTo>
                <a:cubicBezTo>
                  <a:pt x="851" y="1308"/>
                  <a:pt x="851" y="1308"/>
                  <a:pt x="851" y="1308"/>
                </a:cubicBezTo>
                <a:cubicBezTo>
                  <a:pt x="857" y="1312"/>
                  <a:pt x="857" y="1312"/>
                  <a:pt x="857" y="1312"/>
                </a:cubicBezTo>
                <a:cubicBezTo>
                  <a:pt x="860" y="1313"/>
                  <a:pt x="860" y="1313"/>
                  <a:pt x="860" y="1313"/>
                </a:cubicBezTo>
                <a:cubicBezTo>
                  <a:pt x="862" y="1315"/>
                  <a:pt x="862" y="1315"/>
                  <a:pt x="862" y="1315"/>
                </a:cubicBezTo>
                <a:cubicBezTo>
                  <a:pt x="861" y="1315"/>
                  <a:pt x="861" y="1315"/>
                  <a:pt x="861" y="1315"/>
                </a:cubicBezTo>
                <a:cubicBezTo>
                  <a:pt x="863" y="1316"/>
                  <a:pt x="863" y="1316"/>
                  <a:pt x="863" y="1316"/>
                </a:cubicBezTo>
                <a:cubicBezTo>
                  <a:pt x="863" y="1318"/>
                  <a:pt x="863" y="1318"/>
                  <a:pt x="863" y="1318"/>
                </a:cubicBezTo>
                <a:cubicBezTo>
                  <a:pt x="863" y="1322"/>
                  <a:pt x="863" y="1322"/>
                  <a:pt x="863" y="1322"/>
                </a:cubicBezTo>
                <a:cubicBezTo>
                  <a:pt x="866" y="1331"/>
                  <a:pt x="866" y="1331"/>
                  <a:pt x="866" y="1331"/>
                </a:cubicBezTo>
                <a:cubicBezTo>
                  <a:pt x="867" y="1336"/>
                  <a:pt x="867" y="1336"/>
                  <a:pt x="867" y="1336"/>
                </a:cubicBezTo>
                <a:cubicBezTo>
                  <a:pt x="867" y="1342"/>
                  <a:pt x="867" y="1342"/>
                  <a:pt x="867" y="1342"/>
                </a:cubicBezTo>
                <a:cubicBezTo>
                  <a:pt x="867" y="1346"/>
                  <a:pt x="867" y="1346"/>
                  <a:pt x="867" y="1346"/>
                </a:cubicBezTo>
                <a:cubicBezTo>
                  <a:pt x="868" y="1352"/>
                  <a:pt x="868" y="1352"/>
                  <a:pt x="868" y="1352"/>
                </a:cubicBezTo>
                <a:cubicBezTo>
                  <a:pt x="870" y="1356"/>
                  <a:pt x="870" y="1356"/>
                  <a:pt x="870" y="1356"/>
                </a:cubicBezTo>
                <a:cubicBezTo>
                  <a:pt x="870" y="1362"/>
                  <a:pt x="870" y="1362"/>
                  <a:pt x="870" y="1362"/>
                </a:cubicBezTo>
                <a:cubicBezTo>
                  <a:pt x="870" y="1372"/>
                  <a:pt x="870" y="1372"/>
                  <a:pt x="870" y="1372"/>
                </a:cubicBezTo>
                <a:cubicBezTo>
                  <a:pt x="870" y="1378"/>
                  <a:pt x="870" y="1378"/>
                  <a:pt x="870" y="1378"/>
                </a:cubicBezTo>
                <a:cubicBezTo>
                  <a:pt x="870" y="1379"/>
                  <a:pt x="870" y="1379"/>
                  <a:pt x="870" y="1379"/>
                </a:cubicBezTo>
                <a:cubicBezTo>
                  <a:pt x="867" y="1379"/>
                  <a:pt x="867" y="1379"/>
                  <a:pt x="867" y="1379"/>
                </a:cubicBezTo>
                <a:cubicBezTo>
                  <a:pt x="867" y="1385"/>
                  <a:pt x="867" y="1385"/>
                  <a:pt x="867" y="1385"/>
                </a:cubicBezTo>
                <a:cubicBezTo>
                  <a:pt x="868" y="1385"/>
                  <a:pt x="868" y="1385"/>
                  <a:pt x="868" y="1385"/>
                </a:cubicBezTo>
                <a:cubicBezTo>
                  <a:pt x="870" y="1387"/>
                  <a:pt x="870" y="1387"/>
                  <a:pt x="870" y="1387"/>
                </a:cubicBezTo>
                <a:cubicBezTo>
                  <a:pt x="870" y="1391"/>
                  <a:pt x="870" y="1391"/>
                  <a:pt x="870" y="1391"/>
                </a:cubicBezTo>
                <a:cubicBezTo>
                  <a:pt x="870" y="1394"/>
                  <a:pt x="870" y="1394"/>
                  <a:pt x="870" y="1394"/>
                </a:cubicBezTo>
                <a:cubicBezTo>
                  <a:pt x="870" y="1402"/>
                  <a:pt x="870" y="1402"/>
                  <a:pt x="870" y="1402"/>
                </a:cubicBezTo>
                <a:cubicBezTo>
                  <a:pt x="871" y="1407"/>
                  <a:pt x="871" y="1407"/>
                  <a:pt x="871" y="1407"/>
                </a:cubicBezTo>
                <a:cubicBezTo>
                  <a:pt x="873" y="1411"/>
                  <a:pt x="873" y="1411"/>
                  <a:pt x="873" y="1411"/>
                </a:cubicBezTo>
                <a:cubicBezTo>
                  <a:pt x="873" y="1412"/>
                  <a:pt x="873" y="1412"/>
                  <a:pt x="873" y="1412"/>
                </a:cubicBezTo>
                <a:cubicBezTo>
                  <a:pt x="871" y="1415"/>
                  <a:pt x="871" y="1415"/>
                  <a:pt x="871" y="1415"/>
                </a:cubicBezTo>
                <a:cubicBezTo>
                  <a:pt x="871" y="1419"/>
                  <a:pt x="871" y="1419"/>
                  <a:pt x="871" y="1419"/>
                </a:cubicBezTo>
                <a:cubicBezTo>
                  <a:pt x="873" y="1425"/>
                  <a:pt x="873" y="1425"/>
                  <a:pt x="873" y="1425"/>
                </a:cubicBezTo>
                <a:cubicBezTo>
                  <a:pt x="873" y="1432"/>
                  <a:pt x="873" y="1432"/>
                  <a:pt x="873" y="1432"/>
                </a:cubicBezTo>
                <a:cubicBezTo>
                  <a:pt x="871" y="1435"/>
                  <a:pt x="871" y="1435"/>
                  <a:pt x="871" y="1435"/>
                </a:cubicBezTo>
                <a:cubicBezTo>
                  <a:pt x="873" y="1440"/>
                  <a:pt x="873" y="1440"/>
                  <a:pt x="873" y="1440"/>
                </a:cubicBezTo>
                <a:cubicBezTo>
                  <a:pt x="873" y="1441"/>
                  <a:pt x="873" y="1441"/>
                  <a:pt x="873" y="1441"/>
                </a:cubicBezTo>
                <a:cubicBezTo>
                  <a:pt x="873" y="1442"/>
                  <a:pt x="873" y="1442"/>
                  <a:pt x="873" y="1442"/>
                </a:cubicBezTo>
                <a:cubicBezTo>
                  <a:pt x="871" y="1447"/>
                  <a:pt x="871" y="1447"/>
                  <a:pt x="871" y="1447"/>
                </a:cubicBezTo>
                <a:cubicBezTo>
                  <a:pt x="871" y="1450"/>
                  <a:pt x="871" y="1450"/>
                  <a:pt x="871" y="1450"/>
                </a:cubicBezTo>
                <a:cubicBezTo>
                  <a:pt x="871" y="1452"/>
                  <a:pt x="871" y="1452"/>
                  <a:pt x="871" y="1452"/>
                </a:cubicBezTo>
                <a:cubicBezTo>
                  <a:pt x="870" y="1460"/>
                  <a:pt x="870" y="1460"/>
                  <a:pt x="870" y="1460"/>
                </a:cubicBezTo>
                <a:cubicBezTo>
                  <a:pt x="870" y="1462"/>
                  <a:pt x="870" y="1462"/>
                  <a:pt x="870" y="1462"/>
                </a:cubicBezTo>
                <a:cubicBezTo>
                  <a:pt x="871" y="1464"/>
                  <a:pt x="871" y="1464"/>
                  <a:pt x="871" y="1464"/>
                </a:cubicBezTo>
                <a:cubicBezTo>
                  <a:pt x="874" y="1468"/>
                  <a:pt x="874" y="1468"/>
                  <a:pt x="874" y="1468"/>
                </a:cubicBezTo>
                <a:cubicBezTo>
                  <a:pt x="874" y="1473"/>
                  <a:pt x="874" y="1473"/>
                  <a:pt x="874" y="1473"/>
                </a:cubicBezTo>
                <a:cubicBezTo>
                  <a:pt x="874" y="1475"/>
                  <a:pt x="874" y="1475"/>
                  <a:pt x="874" y="1475"/>
                </a:cubicBezTo>
                <a:cubicBezTo>
                  <a:pt x="874" y="1478"/>
                  <a:pt x="874" y="1478"/>
                  <a:pt x="874" y="1478"/>
                </a:cubicBezTo>
                <a:cubicBezTo>
                  <a:pt x="871" y="1480"/>
                  <a:pt x="871" y="1480"/>
                  <a:pt x="871" y="1480"/>
                </a:cubicBezTo>
                <a:cubicBezTo>
                  <a:pt x="871" y="1481"/>
                  <a:pt x="871" y="1481"/>
                  <a:pt x="871" y="1481"/>
                </a:cubicBezTo>
                <a:cubicBezTo>
                  <a:pt x="874" y="1488"/>
                  <a:pt x="874" y="1488"/>
                  <a:pt x="874" y="1488"/>
                </a:cubicBezTo>
                <a:cubicBezTo>
                  <a:pt x="877" y="1495"/>
                  <a:pt x="877" y="1495"/>
                  <a:pt x="877" y="1495"/>
                </a:cubicBezTo>
                <a:cubicBezTo>
                  <a:pt x="878" y="1504"/>
                  <a:pt x="878" y="1504"/>
                  <a:pt x="878" y="1504"/>
                </a:cubicBezTo>
                <a:cubicBezTo>
                  <a:pt x="881" y="1507"/>
                  <a:pt x="881" y="1507"/>
                  <a:pt x="881" y="1507"/>
                </a:cubicBezTo>
                <a:cubicBezTo>
                  <a:pt x="881" y="1508"/>
                  <a:pt x="881" y="1508"/>
                  <a:pt x="881" y="1508"/>
                </a:cubicBezTo>
                <a:cubicBezTo>
                  <a:pt x="881" y="1510"/>
                  <a:pt x="881" y="1510"/>
                  <a:pt x="881" y="1510"/>
                </a:cubicBezTo>
                <a:cubicBezTo>
                  <a:pt x="881" y="1511"/>
                  <a:pt x="881" y="1511"/>
                  <a:pt x="881" y="1511"/>
                </a:cubicBezTo>
                <a:cubicBezTo>
                  <a:pt x="881" y="1514"/>
                  <a:pt x="881" y="1514"/>
                  <a:pt x="881" y="1514"/>
                </a:cubicBezTo>
                <a:cubicBezTo>
                  <a:pt x="881" y="1517"/>
                  <a:pt x="881" y="1517"/>
                  <a:pt x="881" y="1517"/>
                </a:cubicBezTo>
                <a:cubicBezTo>
                  <a:pt x="881" y="1518"/>
                  <a:pt x="881" y="1518"/>
                  <a:pt x="881" y="1518"/>
                </a:cubicBezTo>
                <a:cubicBezTo>
                  <a:pt x="883" y="1524"/>
                  <a:pt x="883" y="1524"/>
                  <a:pt x="883" y="1524"/>
                </a:cubicBezTo>
                <a:cubicBezTo>
                  <a:pt x="883" y="1527"/>
                  <a:pt x="883" y="1527"/>
                  <a:pt x="883" y="1527"/>
                </a:cubicBezTo>
                <a:cubicBezTo>
                  <a:pt x="881" y="1530"/>
                  <a:pt x="881" y="1530"/>
                  <a:pt x="881" y="1530"/>
                </a:cubicBezTo>
                <a:cubicBezTo>
                  <a:pt x="881" y="1537"/>
                  <a:pt x="881" y="1537"/>
                  <a:pt x="881" y="1537"/>
                </a:cubicBezTo>
                <a:cubicBezTo>
                  <a:pt x="881" y="1543"/>
                  <a:pt x="881" y="1543"/>
                  <a:pt x="881" y="1543"/>
                </a:cubicBezTo>
                <a:cubicBezTo>
                  <a:pt x="880" y="1550"/>
                  <a:pt x="880" y="1550"/>
                  <a:pt x="880" y="1550"/>
                </a:cubicBezTo>
                <a:cubicBezTo>
                  <a:pt x="880" y="1551"/>
                  <a:pt x="880" y="1551"/>
                  <a:pt x="880" y="1551"/>
                </a:cubicBezTo>
                <a:cubicBezTo>
                  <a:pt x="880" y="1554"/>
                  <a:pt x="880" y="1554"/>
                  <a:pt x="880" y="1554"/>
                </a:cubicBezTo>
                <a:cubicBezTo>
                  <a:pt x="880" y="1557"/>
                  <a:pt x="880" y="1557"/>
                  <a:pt x="880" y="1557"/>
                </a:cubicBezTo>
                <a:cubicBezTo>
                  <a:pt x="880" y="1560"/>
                  <a:pt x="880" y="1560"/>
                  <a:pt x="880" y="1560"/>
                </a:cubicBezTo>
                <a:cubicBezTo>
                  <a:pt x="878" y="1564"/>
                  <a:pt x="878" y="1564"/>
                  <a:pt x="878" y="1564"/>
                </a:cubicBezTo>
                <a:cubicBezTo>
                  <a:pt x="880" y="1566"/>
                  <a:pt x="880" y="1566"/>
                  <a:pt x="880" y="1566"/>
                </a:cubicBezTo>
                <a:cubicBezTo>
                  <a:pt x="878" y="1566"/>
                  <a:pt x="878" y="1566"/>
                  <a:pt x="878" y="1566"/>
                </a:cubicBezTo>
                <a:cubicBezTo>
                  <a:pt x="878" y="1567"/>
                  <a:pt x="878" y="1567"/>
                  <a:pt x="878" y="1567"/>
                </a:cubicBezTo>
                <a:cubicBezTo>
                  <a:pt x="878" y="1569"/>
                  <a:pt x="878" y="1569"/>
                  <a:pt x="878" y="1569"/>
                </a:cubicBezTo>
                <a:cubicBezTo>
                  <a:pt x="878" y="1570"/>
                  <a:pt x="878" y="1570"/>
                  <a:pt x="878" y="1570"/>
                </a:cubicBezTo>
                <a:cubicBezTo>
                  <a:pt x="878" y="1571"/>
                  <a:pt x="878" y="1571"/>
                  <a:pt x="878" y="1571"/>
                </a:cubicBezTo>
                <a:cubicBezTo>
                  <a:pt x="878" y="1573"/>
                  <a:pt x="878" y="1573"/>
                  <a:pt x="878" y="1573"/>
                </a:cubicBezTo>
                <a:cubicBezTo>
                  <a:pt x="877" y="1573"/>
                  <a:pt x="877" y="1573"/>
                  <a:pt x="877" y="1573"/>
                </a:cubicBezTo>
                <a:cubicBezTo>
                  <a:pt x="874" y="1571"/>
                  <a:pt x="874" y="1571"/>
                  <a:pt x="874" y="1571"/>
                </a:cubicBezTo>
                <a:cubicBezTo>
                  <a:pt x="874" y="1574"/>
                  <a:pt x="874" y="1574"/>
                  <a:pt x="874" y="1574"/>
                </a:cubicBezTo>
                <a:cubicBezTo>
                  <a:pt x="876" y="1577"/>
                  <a:pt x="876" y="1577"/>
                  <a:pt x="876" y="1577"/>
                </a:cubicBezTo>
                <a:cubicBezTo>
                  <a:pt x="876" y="1579"/>
                  <a:pt x="876" y="1579"/>
                  <a:pt x="876" y="1579"/>
                </a:cubicBezTo>
                <a:cubicBezTo>
                  <a:pt x="878" y="1583"/>
                  <a:pt x="878" y="1583"/>
                  <a:pt x="878" y="1583"/>
                </a:cubicBezTo>
                <a:cubicBezTo>
                  <a:pt x="880" y="1584"/>
                  <a:pt x="880" y="1584"/>
                  <a:pt x="880" y="1584"/>
                </a:cubicBezTo>
                <a:cubicBezTo>
                  <a:pt x="880" y="1587"/>
                  <a:pt x="880" y="1587"/>
                  <a:pt x="880" y="1587"/>
                </a:cubicBezTo>
                <a:cubicBezTo>
                  <a:pt x="883" y="1591"/>
                  <a:pt x="883" y="1591"/>
                  <a:pt x="883" y="1591"/>
                </a:cubicBezTo>
                <a:cubicBezTo>
                  <a:pt x="886" y="1596"/>
                  <a:pt x="886" y="1596"/>
                  <a:pt x="886" y="1596"/>
                </a:cubicBezTo>
                <a:cubicBezTo>
                  <a:pt x="888" y="1603"/>
                  <a:pt x="888" y="1603"/>
                  <a:pt x="888" y="1603"/>
                </a:cubicBezTo>
                <a:cubicBezTo>
                  <a:pt x="888" y="1607"/>
                  <a:pt x="888" y="1607"/>
                  <a:pt x="888" y="1607"/>
                </a:cubicBezTo>
                <a:cubicBezTo>
                  <a:pt x="888" y="1609"/>
                  <a:pt x="888" y="1609"/>
                  <a:pt x="888" y="1609"/>
                </a:cubicBezTo>
                <a:cubicBezTo>
                  <a:pt x="887" y="1610"/>
                  <a:pt x="887" y="1610"/>
                  <a:pt x="887" y="1610"/>
                </a:cubicBezTo>
                <a:cubicBezTo>
                  <a:pt x="887" y="1614"/>
                  <a:pt x="887" y="1614"/>
                  <a:pt x="887" y="1614"/>
                </a:cubicBezTo>
                <a:cubicBezTo>
                  <a:pt x="887" y="1619"/>
                  <a:pt x="887" y="1619"/>
                  <a:pt x="887" y="1619"/>
                </a:cubicBezTo>
                <a:cubicBezTo>
                  <a:pt x="888" y="1627"/>
                  <a:pt x="888" y="1627"/>
                  <a:pt x="888" y="1627"/>
                </a:cubicBezTo>
                <a:cubicBezTo>
                  <a:pt x="891" y="1630"/>
                  <a:pt x="891" y="1630"/>
                  <a:pt x="891" y="1630"/>
                </a:cubicBezTo>
                <a:cubicBezTo>
                  <a:pt x="893" y="1632"/>
                  <a:pt x="893" y="1632"/>
                  <a:pt x="893" y="1632"/>
                </a:cubicBezTo>
                <a:cubicBezTo>
                  <a:pt x="896" y="1633"/>
                  <a:pt x="896" y="1633"/>
                  <a:pt x="896" y="1633"/>
                </a:cubicBezTo>
                <a:cubicBezTo>
                  <a:pt x="894" y="1633"/>
                  <a:pt x="894" y="1633"/>
                  <a:pt x="894" y="1633"/>
                </a:cubicBezTo>
                <a:cubicBezTo>
                  <a:pt x="896" y="1635"/>
                  <a:pt x="896" y="1635"/>
                  <a:pt x="896" y="1635"/>
                </a:cubicBezTo>
                <a:cubicBezTo>
                  <a:pt x="899" y="1635"/>
                  <a:pt x="899" y="1635"/>
                  <a:pt x="899" y="1635"/>
                </a:cubicBezTo>
                <a:cubicBezTo>
                  <a:pt x="900" y="1635"/>
                  <a:pt x="900" y="1635"/>
                  <a:pt x="900" y="1635"/>
                </a:cubicBezTo>
                <a:cubicBezTo>
                  <a:pt x="900" y="1633"/>
                  <a:pt x="900" y="1633"/>
                  <a:pt x="900" y="1633"/>
                </a:cubicBezTo>
                <a:cubicBezTo>
                  <a:pt x="901" y="1632"/>
                  <a:pt x="901" y="1632"/>
                  <a:pt x="901" y="1632"/>
                </a:cubicBezTo>
                <a:cubicBezTo>
                  <a:pt x="907" y="1633"/>
                  <a:pt x="907" y="1633"/>
                  <a:pt x="907" y="1633"/>
                </a:cubicBezTo>
                <a:cubicBezTo>
                  <a:pt x="909" y="1633"/>
                  <a:pt x="909" y="1633"/>
                  <a:pt x="909" y="1633"/>
                </a:cubicBezTo>
                <a:cubicBezTo>
                  <a:pt x="906" y="1635"/>
                  <a:pt x="906" y="1635"/>
                  <a:pt x="906" y="1635"/>
                </a:cubicBezTo>
                <a:cubicBezTo>
                  <a:pt x="906" y="1636"/>
                  <a:pt x="906" y="1636"/>
                  <a:pt x="906" y="1636"/>
                </a:cubicBezTo>
                <a:cubicBezTo>
                  <a:pt x="906" y="1637"/>
                  <a:pt x="906" y="1637"/>
                  <a:pt x="906" y="1637"/>
                </a:cubicBezTo>
                <a:cubicBezTo>
                  <a:pt x="907" y="1637"/>
                  <a:pt x="907" y="1637"/>
                  <a:pt x="907" y="1637"/>
                </a:cubicBezTo>
                <a:cubicBezTo>
                  <a:pt x="909" y="1637"/>
                  <a:pt x="909" y="1637"/>
                  <a:pt x="909" y="1637"/>
                </a:cubicBezTo>
                <a:cubicBezTo>
                  <a:pt x="911" y="1640"/>
                  <a:pt x="911" y="1640"/>
                  <a:pt x="911" y="1640"/>
                </a:cubicBezTo>
                <a:cubicBezTo>
                  <a:pt x="911" y="1645"/>
                  <a:pt x="911" y="1645"/>
                  <a:pt x="911" y="1645"/>
                </a:cubicBezTo>
                <a:cubicBezTo>
                  <a:pt x="909" y="1645"/>
                  <a:pt x="909" y="1645"/>
                  <a:pt x="909" y="1645"/>
                </a:cubicBezTo>
                <a:cubicBezTo>
                  <a:pt x="909" y="1646"/>
                  <a:pt x="909" y="1646"/>
                  <a:pt x="909" y="1646"/>
                </a:cubicBezTo>
                <a:cubicBezTo>
                  <a:pt x="910" y="1649"/>
                  <a:pt x="910" y="1649"/>
                  <a:pt x="910" y="1649"/>
                </a:cubicBezTo>
                <a:cubicBezTo>
                  <a:pt x="911" y="1650"/>
                  <a:pt x="911" y="1650"/>
                  <a:pt x="911" y="1650"/>
                </a:cubicBezTo>
                <a:cubicBezTo>
                  <a:pt x="911" y="1652"/>
                  <a:pt x="911" y="1652"/>
                  <a:pt x="911" y="1652"/>
                </a:cubicBezTo>
                <a:cubicBezTo>
                  <a:pt x="910" y="1652"/>
                  <a:pt x="910" y="1652"/>
                  <a:pt x="910" y="1652"/>
                </a:cubicBezTo>
                <a:cubicBezTo>
                  <a:pt x="910" y="1655"/>
                  <a:pt x="910" y="1655"/>
                  <a:pt x="910" y="1655"/>
                </a:cubicBezTo>
                <a:cubicBezTo>
                  <a:pt x="910" y="1656"/>
                  <a:pt x="910" y="1656"/>
                  <a:pt x="910" y="1656"/>
                </a:cubicBezTo>
                <a:cubicBezTo>
                  <a:pt x="910" y="1657"/>
                  <a:pt x="910" y="1657"/>
                  <a:pt x="910" y="1657"/>
                </a:cubicBezTo>
                <a:cubicBezTo>
                  <a:pt x="911" y="1659"/>
                  <a:pt x="911" y="1659"/>
                  <a:pt x="911" y="1659"/>
                </a:cubicBezTo>
                <a:cubicBezTo>
                  <a:pt x="911" y="1660"/>
                  <a:pt x="911" y="1660"/>
                  <a:pt x="911" y="1660"/>
                </a:cubicBezTo>
                <a:cubicBezTo>
                  <a:pt x="913" y="1662"/>
                  <a:pt x="913" y="1662"/>
                  <a:pt x="913" y="1662"/>
                </a:cubicBezTo>
                <a:cubicBezTo>
                  <a:pt x="914" y="1660"/>
                  <a:pt x="914" y="1660"/>
                  <a:pt x="914" y="1660"/>
                </a:cubicBezTo>
                <a:cubicBezTo>
                  <a:pt x="914" y="1662"/>
                  <a:pt x="914" y="1662"/>
                  <a:pt x="914" y="1662"/>
                </a:cubicBezTo>
                <a:cubicBezTo>
                  <a:pt x="913" y="1663"/>
                  <a:pt x="913" y="1663"/>
                  <a:pt x="913" y="1663"/>
                </a:cubicBezTo>
                <a:cubicBezTo>
                  <a:pt x="913" y="1665"/>
                  <a:pt x="913" y="1665"/>
                  <a:pt x="913" y="1665"/>
                </a:cubicBezTo>
                <a:cubicBezTo>
                  <a:pt x="913" y="1666"/>
                  <a:pt x="913" y="1666"/>
                  <a:pt x="913" y="1666"/>
                </a:cubicBezTo>
                <a:cubicBezTo>
                  <a:pt x="911" y="1666"/>
                  <a:pt x="911" y="1666"/>
                  <a:pt x="911" y="1666"/>
                </a:cubicBezTo>
                <a:cubicBezTo>
                  <a:pt x="913" y="1667"/>
                  <a:pt x="913" y="1667"/>
                  <a:pt x="913" y="1667"/>
                </a:cubicBezTo>
                <a:cubicBezTo>
                  <a:pt x="916" y="1669"/>
                  <a:pt x="916" y="1669"/>
                  <a:pt x="916" y="1669"/>
                </a:cubicBezTo>
                <a:cubicBezTo>
                  <a:pt x="919" y="1670"/>
                  <a:pt x="919" y="1670"/>
                  <a:pt x="919" y="1670"/>
                </a:cubicBezTo>
                <a:cubicBezTo>
                  <a:pt x="920" y="1670"/>
                  <a:pt x="920" y="1670"/>
                  <a:pt x="920" y="1670"/>
                </a:cubicBezTo>
                <a:cubicBezTo>
                  <a:pt x="920" y="1672"/>
                  <a:pt x="920" y="1672"/>
                  <a:pt x="920" y="1672"/>
                </a:cubicBezTo>
                <a:cubicBezTo>
                  <a:pt x="920" y="1675"/>
                  <a:pt x="920" y="1675"/>
                  <a:pt x="920" y="1675"/>
                </a:cubicBezTo>
                <a:cubicBezTo>
                  <a:pt x="919" y="1676"/>
                  <a:pt x="919" y="1676"/>
                  <a:pt x="919" y="1676"/>
                </a:cubicBezTo>
                <a:cubicBezTo>
                  <a:pt x="917" y="1678"/>
                  <a:pt x="917" y="1678"/>
                  <a:pt x="917" y="1678"/>
                </a:cubicBezTo>
                <a:cubicBezTo>
                  <a:pt x="916" y="1679"/>
                  <a:pt x="916" y="1679"/>
                  <a:pt x="916" y="1679"/>
                </a:cubicBezTo>
                <a:cubicBezTo>
                  <a:pt x="916" y="1680"/>
                  <a:pt x="916" y="1680"/>
                  <a:pt x="916" y="1680"/>
                </a:cubicBezTo>
                <a:cubicBezTo>
                  <a:pt x="916" y="1682"/>
                  <a:pt x="916" y="1682"/>
                  <a:pt x="916" y="1682"/>
                </a:cubicBezTo>
                <a:cubicBezTo>
                  <a:pt x="919" y="1682"/>
                  <a:pt x="919" y="1682"/>
                  <a:pt x="919" y="1682"/>
                </a:cubicBezTo>
                <a:cubicBezTo>
                  <a:pt x="917" y="1683"/>
                  <a:pt x="917" y="1683"/>
                  <a:pt x="917" y="1683"/>
                </a:cubicBezTo>
                <a:cubicBezTo>
                  <a:pt x="916" y="1685"/>
                  <a:pt x="916" y="1685"/>
                  <a:pt x="916" y="1685"/>
                </a:cubicBezTo>
                <a:cubicBezTo>
                  <a:pt x="917" y="1689"/>
                  <a:pt x="917" y="1689"/>
                  <a:pt x="917" y="1689"/>
                </a:cubicBezTo>
                <a:cubicBezTo>
                  <a:pt x="919" y="1688"/>
                  <a:pt x="919" y="1688"/>
                  <a:pt x="919" y="1688"/>
                </a:cubicBezTo>
                <a:cubicBezTo>
                  <a:pt x="919" y="1690"/>
                  <a:pt x="919" y="1690"/>
                  <a:pt x="919" y="1690"/>
                </a:cubicBezTo>
                <a:cubicBezTo>
                  <a:pt x="919" y="1696"/>
                  <a:pt x="919" y="1696"/>
                  <a:pt x="919" y="1696"/>
                </a:cubicBezTo>
                <a:cubicBezTo>
                  <a:pt x="917" y="1695"/>
                  <a:pt x="917" y="1695"/>
                  <a:pt x="917" y="1695"/>
                </a:cubicBezTo>
                <a:cubicBezTo>
                  <a:pt x="916" y="1693"/>
                  <a:pt x="916" y="1693"/>
                  <a:pt x="916" y="1693"/>
                </a:cubicBezTo>
                <a:cubicBezTo>
                  <a:pt x="917" y="1696"/>
                  <a:pt x="917" y="1696"/>
                  <a:pt x="917" y="1696"/>
                </a:cubicBezTo>
                <a:cubicBezTo>
                  <a:pt x="910" y="1695"/>
                  <a:pt x="910" y="1695"/>
                  <a:pt x="910" y="1695"/>
                </a:cubicBezTo>
                <a:cubicBezTo>
                  <a:pt x="911" y="1695"/>
                  <a:pt x="911" y="1695"/>
                  <a:pt x="911" y="1695"/>
                </a:cubicBezTo>
                <a:cubicBezTo>
                  <a:pt x="914" y="1693"/>
                  <a:pt x="914" y="1693"/>
                  <a:pt x="914" y="1693"/>
                </a:cubicBezTo>
                <a:cubicBezTo>
                  <a:pt x="913" y="1692"/>
                  <a:pt x="913" y="1692"/>
                  <a:pt x="913" y="1692"/>
                </a:cubicBezTo>
                <a:cubicBezTo>
                  <a:pt x="913" y="1690"/>
                  <a:pt x="913" y="1690"/>
                  <a:pt x="913" y="1690"/>
                </a:cubicBezTo>
                <a:cubicBezTo>
                  <a:pt x="911" y="1690"/>
                  <a:pt x="911" y="1690"/>
                  <a:pt x="911" y="1690"/>
                </a:cubicBezTo>
                <a:cubicBezTo>
                  <a:pt x="910" y="1689"/>
                  <a:pt x="910" y="1689"/>
                  <a:pt x="910" y="1689"/>
                </a:cubicBezTo>
                <a:cubicBezTo>
                  <a:pt x="909" y="1690"/>
                  <a:pt x="909" y="1690"/>
                  <a:pt x="909" y="1690"/>
                </a:cubicBezTo>
                <a:cubicBezTo>
                  <a:pt x="909" y="1692"/>
                  <a:pt x="909" y="1692"/>
                  <a:pt x="909" y="1692"/>
                </a:cubicBezTo>
                <a:cubicBezTo>
                  <a:pt x="907" y="1690"/>
                  <a:pt x="907" y="1690"/>
                  <a:pt x="907" y="1690"/>
                </a:cubicBezTo>
                <a:cubicBezTo>
                  <a:pt x="906" y="1689"/>
                  <a:pt x="906" y="1689"/>
                  <a:pt x="906" y="1689"/>
                </a:cubicBezTo>
                <a:cubicBezTo>
                  <a:pt x="904" y="1690"/>
                  <a:pt x="904" y="1690"/>
                  <a:pt x="904" y="1690"/>
                </a:cubicBezTo>
                <a:cubicBezTo>
                  <a:pt x="901" y="1690"/>
                  <a:pt x="901" y="1690"/>
                  <a:pt x="901" y="1690"/>
                </a:cubicBezTo>
                <a:cubicBezTo>
                  <a:pt x="903" y="1692"/>
                  <a:pt x="903" y="1692"/>
                  <a:pt x="903" y="1692"/>
                </a:cubicBezTo>
                <a:cubicBezTo>
                  <a:pt x="904" y="1693"/>
                  <a:pt x="904" y="1693"/>
                  <a:pt x="904" y="1693"/>
                </a:cubicBezTo>
                <a:cubicBezTo>
                  <a:pt x="906" y="1693"/>
                  <a:pt x="906" y="1693"/>
                  <a:pt x="906" y="1693"/>
                </a:cubicBezTo>
                <a:cubicBezTo>
                  <a:pt x="906" y="1695"/>
                  <a:pt x="906" y="1695"/>
                  <a:pt x="906" y="1695"/>
                </a:cubicBezTo>
                <a:cubicBezTo>
                  <a:pt x="904" y="1695"/>
                  <a:pt x="904" y="1695"/>
                  <a:pt x="904" y="1695"/>
                </a:cubicBezTo>
                <a:cubicBezTo>
                  <a:pt x="904" y="1696"/>
                  <a:pt x="904" y="1696"/>
                  <a:pt x="904" y="1696"/>
                </a:cubicBezTo>
                <a:cubicBezTo>
                  <a:pt x="903" y="1696"/>
                  <a:pt x="903" y="1696"/>
                  <a:pt x="903" y="1696"/>
                </a:cubicBezTo>
                <a:cubicBezTo>
                  <a:pt x="900" y="1699"/>
                  <a:pt x="900" y="1699"/>
                  <a:pt x="900" y="1699"/>
                </a:cubicBezTo>
                <a:cubicBezTo>
                  <a:pt x="900" y="1700"/>
                  <a:pt x="900" y="1700"/>
                  <a:pt x="900" y="1700"/>
                </a:cubicBezTo>
                <a:cubicBezTo>
                  <a:pt x="900" y="1701"/>
                  <a:pt x="900" y="1701"/>
                  <a:pt x="900" y="1701"/>
                </a:cubicBezTo>
                <a:cubicBezTo>
                  <a:pt x="901" y="1700"/>
                  <a:pt x="901" y="1700"/>
                  <a:pt x="901" y="1700"/>
                </a:cubicBezTo>
                <a:cubicBezTo>
                  <a:pt x="903" y="1700"/>
                  <a:pt x="903" y="1700"/>
                  <a:pt x="903" y="1700"/>
                </a:cubicBezTo>
                <a:cubicBezTo>
                  <a:pt x="906" y="1698"/>
                  <a:pt x="906" y="1698"/>
                  <a:pt x="906" y="1698"/>
                </a:cubicBezTo>
                <a:cubicBezTo>
                  <a:pt x="907" y="1700"/>
                  <a:pt x="907" y="1700"/>
                  <a:pt x="907" y="1700"/>
                </a:cubicBezTo>
                <a:cubicBezTo>
                  <a:pt x="909" y="1702"/>
                  <a:pt x="909" y="1702"/>
                  <a:pt x="909" y="1702"/>
                </a:cubicBezTo>
                <a:cubicBezTo>
                  <a:pt x="912" y="1703"/>
                  <a:pt x="912" y="1703"/>
                  <a:pt x="912" y="1703"/>
                </a:cubicBezTo>
                <a:cubicBezTo>
                  <a:pt x="914" y="1702"/>
                  <a:pt x="914" y="1702"/>
                  <a:pt x="914" y="1702"/>
                </a:cubicBezTo>
                <a:cubicBezTo>
                  <a:pt x="917" y="1703"/>
                  <a:pt x="917" y="1703"/>
                  <a:pt x="917" y="1703"/>
                </a:cubicBezTo>
                <a:cubicBezTo>
                  <a:pt x="920" y="1706"/>
                  <a:pt x="920" y="1706"/>
                  <a:pt x="920" y="1706"/>
                </a:cubicBezTo>
                <a:cubicBezTo>
                  <a:pt x="920" y="1708"/>
                  <a:pt x="920" y="1708"/>
                  <a:pt x="920" y="1708"/>
                </a:cubicBezTo>
                <a:cubicBezTo>
                  <a:pt x="920" y="1709"/>
                  <a:pt x="920" y="1709"/>
                  <a:pt x="920" y="1709"/>
                </a:cubicBezTo>
                <a:cubicBezTo>
                  <a:pt x="919" y="1708"/>
                  <a:pt x="919" y="1708"/>
                  <a:pt x="919" y="1708"/>
                </a:cubicBezTo>
                <a:cubicBezTo>
                  <a:pt x="917" y="1709"/>
                  <a:pt x="917" y="1709"/>
                  <a:pt x="917" y="1709"/>
                </a:cubicBezTo>
                <a:cubicBezTo>
                  <a:pt x="917" y="1710"/>
                  <a:pt x="917" y="1710"/>
                  <a:pt x="917" y="1710"/>
                </a:cubicBezTo>
                <a:cubicBezTo>
                  <a:pt x="919" y="1712"/>
                  <a:pt x="919" y="1712"/>
                  <a:pt x="919" y="1712"/>
                </a:cubicBezTo>
                <a:cubicBezTo>
                  <a:pt x="920" y="1713"/>
                  <a:pt x="920" y="1713"/>
                  <a:pt x="920" y="1713"/>
                </a:cubicBezTo>
                <a:cubicBezTo>
                  <a:pt x="921" y="1712"/>
                  <a:pt x="921" y="1712"/>
                  <a:pt x="921" y="1712"/>
                </a:cubicBezTo>
                <a:cubicBezTo>
                  <a:pt x="923" y="1713"/>
                  <a:pt x="923" y="1713"/>
                  <a:pt x="923" y="1713"/>
                </a:cubicBezTo>
                <a:cubicBezTo>
                  <a:pt x="921" y="1713"/>
                  <a:pt x="921" y="1713"/>
                  <a:pt x="921" y="1713"/>
                </a:cubicBezTo>
                <a:cubicBezTo>
                  <a:pt x="921" y="1715"/>
                  <a:pt x="921" y="1715"/>
                  <a:pt x="921" y="1715"/>
                </a:cubicBezTo>
                <a:cubicBezTo>
                  <a:pt x="919" y="1713"/>
                  <a:pt x="919" y="1713"/>
                  <a:pt x="919" y="1713"/>
                </a:cubicBezTo>
                <a:cubicBezTo>
                  <a:pt x="917" y="1712"/>
                  <a:pt x="917" y="1712"/>
                  <a:pt x="917" y="1712"/>
                </a:cubicBezTo>
                <a:cubicBezTo>
                  <a:pt x="917" y="1713"/>
                  <a:pt x="917" y="1713"/>
                  <a:pt x="917" y="1713"/>
                </a:cubicBezTo>
                <a:cubicBezTo>
                  <a:pt x="916" y="1715"/>
                  <a:pt x="916" y="1715"/>
                  <a:pt x="916" y="1715"/>
                </a:cubicBezTo>
                <a:cubicBezTo>
                  <a:pt x="920" y="1716"/>
                  <a:pt x="920" y="1716"/>
                  <a:pt x="920" y="1716"/>
                </a:cubicBezTo>
                <a:cubicBezTo>
                  <a:pt x="924" y="1716"/>
                  <a:pt x="924" y="1716"/>
                  <a:pt x="924" y="1716"/>
                </a:cubicBezTo>
                <a:cubicBezTo>
                  <a:pt x="926" y="1716"/>
                  <a:pt x="926" y="1716"/>
                  <a:pt x="926" y="1716"/>
                </a:cubicBezTo>
                <a:cubicBezTo>
                  <a:pt x="926" y="1715"/>
                  <a:pt x="926" y="1715"/>
                  <a:pt x="926" y="1715"/>
                </a:cubicBezTo>
                <a:cubicBezTo>
                  <a:pt x="929" y="1716"/>
                  <a:pt x="929" y="1716"/>
                  <a:pt x="929" y="1716"/>
                </a:cubicBezTo>
                <a:cubicBezTo>
                  <a:pt x="930" y="1718"/>
                  <a:pt x="930" y="1718"/>
                  <a:pt x="930" y="1718"/>
                </a:cubicBezTo>
                <a:cubicBezTo>
                  <a:pt x="929" y="1718"/>
                  <a:pt x="929" y="1718"/>
                  <a:pt x="929" y="1718"/>
                </a:cubicBezTo>
                <a:cubicBezTo>
                  <a:pt x="932" y="1719"/>
                  <a:pt x="932" y="1719"/>
                  <a:pt x="932" y="1719"/>
                </a:cubicBezTo>
                <a:cubicBezTo>
                  <a:pt x="933" y="1721"/>
                  <a:pt x="933" y="1721"/>
                  <a:pt x="933" y="1721"/>
                </a:cubicBezTo>
                <a:cubicBezTo>
                  <a:pt x="933" y="1722"/>
                  <a:pt x="933" y="1722"/>
                  <a:pt x="933" y="1722"/>
                </a:cubicBezTo>
                <a:cubicBezTo>
                  <a:pt x="930" y="1721"/>
                  <a:pt x="930" y="1721"/>
                  <a:pt x="930" y="1721"/>
                </a:cubicBezTo>
                <a:cubicBezTo>
                  <a:pt x="927" y="1719"/>
                  <a:pt x="927" y="1719"/>
                  <a:pt x="927" y="1719"/>
                </a:cubicBezTo>
                <a:cubicBezTo>
                  <a:pt x="924" y="1719"/>
                  <a:pt x="924" y="1719"/>
                  <a:pt x="924" y="1719"/>
                </a:cubicBezTo>
                <a:cubicBezTo>
                  <a:pt x="921" y="1719"/>
                  <a:pt x="921" y="1719"/>
                  <a:pt x="921" y="1719"/>
                </a:cubicBezTo>
                <a:cubicBezTo>
                  <a:pt x="920" y="1718"/>
                  <a:pt x="920" y="1718"/>
                  <a:pt x="920" y="1718"/>
                </a:cubicBezTo>
                <a:cubicBezTo>
                  <a:pt x="919" y="1719"/>
                  <a:pt x="919" y="1719"/>
                  <a:pt x="919" y="1719"/>
                </a:cubicBezTo>
                <a:cubicBezTo>
                  <a:pt x="920" y="1719"/>
                  <a:pt x="920" y="1719"/>
                  <a:pt x="920" y="1719"/>
                </a:cubicBezTo>
                <a:cubicBezTo>
                  <a:pt x="923" y="1721"/>
                  <a:pt x="923" y="1721"/>
                  <a:pt x="923" y="1721"/>
                </a:cubicBezTo>
                <a:cubicBezTo>
                  <a:pt x="924" y="1722"/>
                  <a:pt x="924" y="1722"/>
                  <a:pt x="924" y="1722"/>
                </a:cubicBezTo>
                <a:cubicBezTo>
                  <a:pt x="926" y="1722"/>
                  <a:pt x="926" y="1722"/>
                  <a:pt x="926" y="1722"/>
                </a:cubicBezTo>
                <a:cubicBezTo>
                  <a:pt x="924" y="1723"/>
                  <a:pt x="924" y="1723"/>
                  <a:pt x="924" y="1723"/>
                </a:cubicBezTo>
                <a:cubicBezTo>
                  <a:pt x="926" y="1723"/>
                  <a:pt x="926" y="1723"/>
                  <a:pt x="926" y="1723"/>
                </a:cubicBezTo>
                <a:cubicBezTo>
                  <a:pt x="929" y="1723"/>
                  <a:pt x="929" y="1723"/>
                  <a:pt x="929" y="1723"/>
                </a:cubicBezTo>
                <a:cubicBezTo>
                  <a:pt x="929" y="1725"/>
                  <a:pt x="929" y="1725"/>
                  <a:pt x="929" y="1725"/>
                </a:cubicBezTo>
                <a:cubicBezTo>
                  <a:pt x="929" y="1726"/>
                  <a:pt x="929" y="1726"/>
                  <a:pt x="929" y="1726"/>
                </a:cubicBezTo>
                <a:cubicBezTo>
                  <a:pt x="927" y="1725"/>
                  <a:pt x="927" y="1725"/>
                  <a:pt x="927" y="1725"/>
                </a:cubicBezTo>
                <a:cubicBezTo>
                  <a:pt x="924" y="1725"/>
                  <a:pt x="924" y="1725"/>
                  <a:pt x="924" y="1725"/>
                </a:cubicBezTo>
                <a:cubicBezTo>
                  <a:pt x="924" y="1726"/>
                  <a:pt x="924" y="1726"/>
                  <a:pt x="924" y="1726"/>
                </a:cubicBezTo>
                <a:cubicBezTo>
                  <a:pt x="926" y="1728"/>
                  <a:pt x="926" y="1728"/>
                  <a:pt x="926" y="1728"/>
                </a:cubicBezTo>
                <a:cubicBezTo>
                  <a:pt x="929" y="1728"/>
                  <a:pt x="929" y="1728"/>
                  <a:pt x="929" y="1728"/>
                </a:cubicBezTo>
                <a:cubicBezTo>
                  <a:pt x="926" y="1729"/>
                  <a:pt x="926" y="1729"/>
                  <a:pt x="926" y="1729"/>
                </a:cubicBezTo>
                <a:cubicBezTo>
                  <a:pt x="926" y="1731"/>
                  <a:pt x="926" y="1731"/>
                  <a:pt x="926" y="1731"/>
                </a:cubicBezTo>
                <a:cubicBezTo>
                  <a:pt x="927" y="1731"/>
                  <a:pt x="927" y="1731"/>
                  <a:pt x="927" y="1731"/>
                </a:cubicBezTo>
                <a:cubicBezTo>
                  <a:pt x="929" y="1735"/>
                  <a:pt x="929" y="1735"/>
                  <a:pt x="929" y="1735"/>
                </a:cubicBezTo>
                <a:cubicBezTo>
                  <a:pt x="932" y="1738"/>
                  <a:pt x="932" y="1738"/>
                  <a:pt x="932" y="1738"/>
                </a:cubicBezTo>
                <a:cubicBezTo>
                  <a:pt x="932" y="1732"/>
                  <a:pt x="932" y="1732"/>
                  <a:pt x="932" y="1732"/>
                </a:cubicBezTo>
                <a:cubicBezTo>
                  <a:pt x="933" y="1732"/>
                  <a:pt x="933" y="1732"/>
                  <a:pt x="933" y="1732"/>
                </a:cubicBezTo>
                <a:cubicBezTo>
                  <a:pt x="933" y="1733"/>
                  <a:pt x="933" y="1733"/>
                  <a:pt x="933" y="1733"/>
                </a:cubicBezTo>
                <a:cubicBezTo>
                  <a:pt x="934" y="1736"/>
                  <a:pt x="934" y="1736"/>
                  <a:pt x="934" y="1736"/>
                </a:cubicBezTo>
                <a:cubicBezTo>
                  <a:pt x="933" y="1736"/>
                  <a:pt x="933" y="1736"/>
                  <a:pt x="933" y="1736"/>
                </a:cubicBezTo>
                <a:cubicBezTo>
                  <a:pt x="933" y="1738"/>
                  <a:pt x="933" y="1738"/>
                  <a:pt x="933" y="1738"/>
                </a:cubicBezTo>
                <a:cubicBezTo>
                  <a:pt x="934" y="1739"/>
                  <a:pt x="934" y="1739"/>
                  <a:pt x="934" y="1739"/>
                </a:cubicBezTo>
                <a:cubicBezTo>
                  <a:pt x="933" y="1739"/>
                  <a:pt x="933" y="1739"/>
                  <a:pt x="933" y="1739"/>
                </a:cubicBezTo>
                <a:cubicBezTo>
                  <a:pt x="932" y="1741"/>
                  <a:pt x="932" y="1741"/>
                  <a:pt x="932" y="1741"/>
                </a:cubicBezTo>
                <a:cubicBezTo>
                  <a:pt x="933" y="1741"/>
                  <a:pt x="933" y="1741"/>
                  <a:pt x="933" y="1741"/>
                </a:cubicBezTo>
                <a:cubicBezTo>
                  <a:pt x="934" y="1741"/>
                  <a:pt x="934" y="1741"/>
                  <a:pt x="934" y="1741"/>
                </a:cubicBezTo>
                <a:cubicBezTo>
                  <a:pt x="933" y="1742"/>
                  <a:pt x="933" y="1742"/>
                  <a:pt x="933" y="1742"/>
                </a:cubicBezTo>
                <a:cubicBezTo>
                  <a:pt x="934" y="1743"/>
                  <a:pt x="934" y="1743"/>
                  <a:pt x="934" y="1743"/>
                </a:cubicBezTo>
                <a:cubicBezTo>
                  <a:pt x="936" y="1745"/>
                  <a:pt x="936" y="1745"/>
                  <a:pt x="936" y="1745"/>
                </a:cubicBezTo>
                <a:cubicBezTo>
                  <a:pt x="933" y="1743"/>
                  <a:pt x="933" y="1743"/>
                  <a:pt x="933" y="1743"/>
                </a:cubicBezTo>
                <a:cubicBezTo>
                  <a:pt x="934" y="1746"/>
                  <a:pt x="934" y="1746"/>
                  <a:pt x="934" y="1746"/>
                </a:cubicBezTo>
                <a:cubicBezTo>
                  <a:pt x="933" y="1746"/>
                  <a:pt x="933" y="1746"/>
                  <a:pt x="933" y="1746"/>
                </a:cubicBezTo>
                <a:cubicBezTo>
                  <a:pt x="932" y="1748"/>
                  <a:pt x="932" y="1748"/>
                  <a:pt x="932" y="1748"/>
                </a:cubicBezTo>
                <a:cubicBezTo>
                  <a:pt x="934" y="1749"/>
                  <a:pt x="934" y="1749"/>
                  <a:pt x="934" y="1749"/>
                </a:cubicBezTo>
                <a:cubicBezTo>
                  <a:pt x="936" y="1749"/>
                  <a:pt x="936" y="1749"/>
                  <a:pt x="936" y="1749"/>
                </a:cubicBezTo>
                <a:cubicBezTo>
                  <a:pt x="937" y="1751"/>
                  <a:pt x="937" y="1751"/>
                  <a:pt x="937" y="1751"/>
                </a:cubicBezTo>
                <a:cubicBezTo>
                  <a:pt x="939" y="1752"/>
                  <a:pt x="939" y="1752"/>
                  <a:pt x="939" y="1752"/>
                </a:cubicBezTo>
                <a:cubicBezTo>
                  <a:pt x="940" y="1753"/>
                  <a:pt x="940" y="1753"/>
                  <a:pt x="940" y="1753"/>
                </a:cubicBezTo>
                <a:cubicBezTo>
                  <a:pt x="942" y="1756"/>
                  <a:pt x="942" y="1756"/>
                  <a:pt x="942" y="1756"/>
                </a:cubicBezTo>
                <a:cubicBezTo>
                  <a:pt x="942" y="1758"/>
                  <a:pt x="942" y="1758"/>
                  <a:pt x="942" y="1758"/>
                </a:cubicBezTo>
                <a:cubicBezTo>
                  <a:pt x="943" y="1759"/>
                  <a:pt x="943" y="1759"/>
                  <a:pt x="943" y="1759"/>
                </a:cubicBezTo>
                <a:cubicBezTo>
                  <a:pt x="944" y="1761"/>
                  <a:pt x="944" y="1761"/>
                  <a:pt x="944" y="1761"/>
                </a:cubicBezTo>
                <a:cubicBezTo>
                  <a:pt x="944" y="1759"/>
                  <a:pt x="944" y="1759"/>
                  <a:pt x="944" y="1759"/>
                </a:cubicBezTo>
                <a:cubicBezTo>
                  <a:pt x="946" y="1761"/>
                  <a:pt x="946" y="1761"/>
                  <a:pt x="946" y="1761"/>
                </a:cubicBezTo>
                <a:cubicBezTo>
                  <a:pt x="947" y="1761"/>
                  <a:pt x="947" y="1761"/>
                  <a:pt x="947" y="1761"/>
                </a:cubicBezTo>
                <a:cubicBezTo>
                  <a:pt x="952" y="1766"/>
                  <a:pt x="952" y="1766"/>
                  <a:pt x="952" y="1766"/>
                </a:cubicBezTo>
                <a:cubicBezTo>
                  <a:pt x="949" y="1765"/>
                  <a:pt x="949" y="1765"/>
                  <a:pt x="949" y="1765"/>
                </a:cubicBezTo>
                <a:cubicBezTo>
                  <a:pt x="947" y="1764"/>
                  <a:pt x="947" y="1764"/>
                  <a:pt x="947" y="1764"/>
                </a:cubicBezTo>
                <a:cubicBezTo>
                  <a:pt x="947" y="1765"/>
                  <a:pt x="947" y="1765"/>
                  <a:pt x="947" y="1765"/>
                </a:cubicBezTo>
                <a:cubicBezTo>
                  <a:pt x="949" y="1766"/>
                  <a:pt x="949" y="1766"/>
                  <a:pt x="949" y="1766"/>
                </a:cubicBezTo>
                <a:cubicBezTo>
                  <a:pt x="950" y="1768"/>
                  <a:pt x="950" y="1768"/>
                  <a:pt x="950" y="1768"/>
                </a:cubicBezTo>
                <a:cubicBezTo>
                  <a:pt x="953" y="1768"/>
                  <a:pt x="953" y="1768"/>
                  <a:pt x="953" y="1768"/>
                </a:cubicBezTo>
                <a:cubicBezTo>
                  <a:pt x="953" y="1769"/>
                  <a:pt x="953" y="1769"/>
                  <a:pt x="953" y="1769"/>
                </a:cubicBezTo>
                <a:cubicBezTo>
                  <a:pt x="954" y="1772"/>
                  <a:pt x="954" y="1772"/>
                  <a:pt x="954" y="1772"/>
                </a:cubicBezTo>
                <a:cubicBezTo>
                  <a:pt x="957" y="1774"/>
                  <a:pt x="957" y="1774"/>
                  <a:pt x="957" y="1774"/>
                </a:cubicBezTo>
                <a:cubicBezTo>
                  <a:pt x="956" y="1774"/>
                  <a:pt x="956" y="1774"/>
                  <a:pt x="956" y="1774"/>
                </a:cubicBezTo>
                <a:cubicBezTo>
                  <a:pt x="953" y="1772"/>
                  <a:pt x="953" y="1772"/>
                  <a:pt x="953" y="1772"/>
                </a:cubicBezTo>
                <a:cubicBezTo>
                  <a:pt x="956" y="1775"/>
                  <a:pt x="956" y="1775"/>
                  <a:pt x="956" y="1775"/>
                </a:cubicBezTo>
                <a:cubicBezTo>
                  <a:pt x="957" y="1778"/>
                  <a:pt x="957" y="1778"/>
                  <a:pt x="957" y="1778"/>
                </a:cubicBezTo>
                <a:cubicBezTo>
                  <a:pt x="957" y="1779"/>
                  <a:pt x="957" y="1779"/>
                  <a:pt x="957" y="1779"/>
                </a:cubicBezTo>
                <a:cubicBezTo>
                  <a:pt x="959" y="1779"/>
                  <a:pt x="959" y="1779"/>
                  <a:pt x="959" y="1779"/>
                </a:cubicBezTo>
                <a:cubicBezTo>
                  <a:pt x="959" y="1781"/>
                  <a:pt x="959" y="1781"/>
                  <a:pt x="959" y="1781"/>
                </a:cubicBezTo>
                <a:cubicBezTo>
                  <a:pt x="960" y="1779"/>
                  <a:pt x="960" y="1779"/>
                  <a:pt x="960" y="1779"/>
                </a:cubicBezTo>
                <a:cubicBezTo>
                  <a:pt x="962" y="1781"/>
                  <a:pt x="962" y="1781"/>
                  <a:pt x="962" y="1781"/>
                </a:cubicBezTo>
                <a:cubicBezTo>
                  <a:pt x="963" y="1782"/>
                  <a:pt x="963" y="1782"/>
                  <a:pt x="963" y="1782"/>
                </a:cubicBezTo>
                <a:cubicBezTo>
                  <a:pt x="964" y="1784"/>
                  <a:pt x="964" y="1784"/>
                  <a:pt x="964" y="1784"/>
                </a:cubicBezTo>
                <a:cubicBezTo>
                  <a:pt x="963" y="1784"/>
                  <a:pt x="963" y="1784"/>
                  <a:pt x="963" y="1784"/>
                </a:cubicBezTo>
                <a:cubicBezTo>
                  <a:pt x="963" y="1785"/>
                  <a:pt x="963" y="1785"/>
                  <a:pt x="963" y="1785"/>
                </a:cubicBezTo>
                <a:cubicBezTo>
                  <a:pt x="966" y="1785"/>
                  <a:pt x="966" y="1785"/>
                  <a:pt x="966" y="1785"/>
                </a:cubicBezTo>
                <a:cubicBezTo>
                  <a:pt x="967" y="1785"/>
                  <a:pt x="967" y="1785"/>
                  <a:pt x="967" y="1785"/>
                </a:cubicBezTo>
                <a:cubicBezTo>
                  <a:pt x="967" y="1784"/>
                  <a:pt x="967" y="1784"/>
                  <a:pt x="967" y="1784"/>
                </a:cubicBezTo>
                <a:cubicBezTo>
                  <a:pt x="969" y="1785"/>
                  <a:pt x="969" y="1785"/>
                  <a:pt x="969" y="1785"/>
                </a:cubicBezTo>
                <a:cubicBezTo>
                  <a:pt x="970" y="1786"/>
                  <a:pt x="970" y="1786"/>
                  <a:pt x="970" y="1786"/>
                </a:cubicBezTo>
                <a:cubicBezTo>
                  <a:pt x="967" y="1786"/>
                  <a:pt x="967" y="1786"/>
                  <a:pt x="967" y="1786"/>
                </a:cubicBezTo>
                <a:cubicBezTo>
                  <a:pt x="964" y="1786"/>
                  <a:pt x="964" y="1786"/>
                  <a:pt x="964" y="1786"/>
                </a:cubicBezTo>
                <a:cubicBezTo>
                  <a:pt x="967" y="1788"/>
                  <a:pt x="967" y="1788"/>
                  <a:pt x="967" y="1788"/>
                </a:cubicBezTo>
                <a:cubicBezTo>
                  <a:pt x="970" y="1789"/>
                  <a:pt x="970" y="1789"/>
                  <a:pt x="970" y="1789"/>
                </a:cubicBezTo>
                <a:cubicBezTo>
                  <a:pt x="973" y="1791"/>
                  <a:pt x="973" y="1791"/>
                  <a:pt x="973" y="1791"/>
                </a:cubicBezTo>
                <a:cubicBezTo>
                  <a:pt x="976" y="1791"/>
                  <a:pt x="976" y="1791"/>
                  <a:pt x="976" y="1791"/>
                </a:cubicBezTo>
                <a:cubicBezTo>
                  <a:pt x="975" y="1789"/>
                  <a:pt x="975" y="1789"/>
                  <a:pt x="975" y="1789"/>
                </a:cubicBezTo>
                <a:cubicBezTo>
                  <a:pt x="973" y="1789"/>
                  <a:pt x="973" y="1789"/>
                  <a:pt x="973" y="1789"/>
                </a:cubicBezTo>
                <a:cubicBezTo>
                  <a:pt x="973" y="1786"/>
                  <a:pt x="973" y="1786"/>
                  <a:pt x="973" y="1786"/>
                </a:cubicBezTo>
                <a:cubicBezTo>
                  <a:pt x="975" y="1786"/>
                  <a:pt x="975" y="1786"/>
                  <a:pt x="975" y="1786"/>
                </a:cubicBezTo>
                <a:cubicBezTo>
                  <a:pt x="972" y="1785"/>
                  <a:pt x="972" y="1785"/>
                  <a:pt x="972" y="1785"/>
                </a:cubicBezTo>
                <a:cubicBezTo>
                  <a:pt x="973" y="1785"/>
                  <a:pt x="973" y="1785"/>
                  <a:pt x="973" y="1785"/>
                </a:cubicBezTo>
                <a:cubicBezTo>
                  <a:pt x="975" y="1785"/>
                  <a:pt x="975" y="1785"/>
                  <a:pt x="975" y="1785"/>
                </a:cubicBezTo>
                <a:cubicBezTo>
                  <a:pt x="976" y="1785"/>
                  <a:pt x="976" y="1785"/>
                  <a:pt x="976" y="1785"/>
                </a:cubicBezTo>
                <a:cubicBezTo>
                  <a:pt x="977" y="1785"/>
                  <a:pt x="977" y="1785"/>
                  <a:pt x="977" y="1785"/>
                </a:cubicBezTo>
                <a:cubicBezTo>
                  <a:pt x="980" y="1784"/>
                  <a:pt x="980" y="1784"/>
                  <a:pt x="980" y="1784"/>
                </a:cubicBezTo>
                <a:cubicBezTo>
                  <a:pt x="982" y="1781"/>
                  <a:pt x="982" y="1781"/>
                  <a:pt x="982" y="1781"/>
                </a:cubicBezTo>
                <a:cubicBezTo>
                  <a:pt x="983" y="1782"/>
                  <a:pt x="983" y="1782"/>
                  <a:pt x="983" y="1782"/>
                </a:cubicBezTo>
                <a:cubicBezTo>
                  <a:pt x="985" y="1782"/>
                  <a:pt x="985" y="1782"/>
                  <a:pt x="985" y="1782"/>
                </a:cubicBezTo>
                <a:cubicBezTo>
                  <a:pt x="985" y="1784"/>
                  <a:pt x="985" y="1784"/>
                  <a:pt x="985" y="1784"/>
                </a:cubicBezTo>
                <a:cubicBezTo>
                  <a:pt x="985" y="1785"/>
                  <a:pt x="985" y="1785"/>
                  <a:pt x="985" y="1785"/>
                </a:cubicBezTo>
                <a:cubicBezTo>
                  <a:pt x="985" y="1786"/>
                  <a:pt x="985" y="1786"/>
                  <a:pt x="985" y="1786"/>
                </a:cubicBezTo>
                <a:cubicBezTo>
                  <a:pt x="982" y="1786"/>
                  <a:pt x="982" y="1786"/>
                  <a:pt x="982" y="1786"/>
                </a:cubicBezTo>
                <a:cubicBezTo>
                  <a:pt x="982" y="1789"/>
                  <a:pt x="982" y="1789"/>
                  <a:pt x="982" y="1789"/>
                </a:cubicBezTo>
                <a:cubicBezTo>
                  <a:pt x="979" y="1788"/>
                  <a:pt x="979" y="1788"/>
                  <a:pt x="979" y="1788"/>
                </a:cubicBezTo>
                <a:cubicBezTo>
                  <a:pt x="979" y="1789"/>
                  <a:pt x="979" y="1789"/>
                  <a:pt x="979" y="1789"/>
                </a:cubicBezTo>
                <a:cubicBezTo>
                  <a:pt x="977" y="1788"/>
                  <a:pt x="977" y="1788"/>
                  <a:pt x="977" y="1788"/>
                </a:cubicBezTo>
                <a:cubicBezTo>
                  <a:pt x="976" y="1788"/>
                  <a:pt x="976" y="1788"/>
                  <a:pt x="976" y="1788"/>
                </a:cubicBezTo>
                <a:cubicBezTo>
                  <a:pt x="976" y="1789"/>
                  <a:pt x="976" y="1789"/>
                  <a:pt x="976" y="1789"/>
                </a:cubicBezTo>
                <a:cubicBezTo>
                  <a:pt x="977" y="1792"/>
                  <a:pt x="977" y="1792"/>
                  <a:pt x="977" y="1792"/>
                </a:cubicBezTo>
                <a:cubicBezTo>
                  <a:pt x="980" y="1794"/>
                  <a:pt x="980" y="1794"/>
                  <a:pt x="980" y="1794"/>
                </a:cubicBezTo>
                <a:cubicBezTo>
                  <a:pt x="986" y="1795"/>
                  <a:pt x="986" y="1795"/>
                  <a:pt x="986" y="1795"/>
                </a:cubicBezTo>
                <a:cubicBezTo>
                  <a:pt x="990" y="1795"/>
                  <a:pt x="990" y="1795"/>
                  <a:pt x="990" y="1795"/>
                </a:cubicBezTo>
                <a:cubicBezTo>
                  <a:pt x="992" y="1795"/>
                  <a:pt x="992" y="1795"/>
                  <a:pt x="992" y="1795"/>
                </a:cubicBezTo>
                <a:cubicBezTo>
                  <a:pt x="992" y="1792"/>
                  <a:pt x="992" y="1792"/>
                  <a:pt x="992" y="1792"/>
                </a:cubicBezTo>
                <a:cubicBezTo>
                  <a:pt x="990" y="1789"/>
                  <a:pt x="990" y="1789"/>
                  <a:pt x="990" y="1789"/>
                </a:cubicBezTo>
                <a:cubicBezTo>
                  <a:pt x="989" y="1786"/>
                  <a:pt x="989" y="1786"/>
                  <a:pt x="989" y="1786"/>
                </a:cubicBezTo>
                <a:cubicBezTo>
                  <a:pt x="989" y="1784"/>
                  <a:pt x="989" y="1784"/>
                  <a:pt x="989" y="1784"/>
                </a:cubicBezTo>
                <a:cubicBezTo>
                  <a:pt x="987" y="1781"/>
                  <a:pt x="987" y="1781"/>
                  <a:pt x="987" y="1781"/>
                </a:cubicBezTo>
                <a:cubicBezTo>
                  <a:pt x="990" y="1781"/>
                  <a:pt x="990" y="1781"/>
                  <a:pt x="990" y="1781"/>
                </a:cubicBezTo>
                <a:cubicBezTo>
                  <a:pt x="993" y="1779"/>
                  <a:pt x="993" y="1779"/>
                  <a:pt x="993" y="1779"/>
                </a:cubicBezTo>
                <a:cubicBezTo>
                  <a:pt x="996" y="1778"/>
                  <a:pt x="996" y="1778"/>
                  <a:pt x="996" y="1778"/>
                </a:cubicBezTo>
                <a:cubicBezTo>
                  <a:pt x="999" y="1778"/>
                  <a:pt x="999" y="1778"/>
                  <a:pt x="999" y="1778"/>
                </a:cubicBezTo>
                <a:cubicBezTo>
                  <a:pt x="999" y="1775"/>
                  <a:pt x="999" y="1775"/>
                  <a:pt x="999" y="1775"/>
                </a:cubicBezTo>
                <a:cubicBezTo>
                  <a:pt x="1000" y="1774"/>
                  <a:pt x="1000" y="1774"/>
                  <a:pt x="1000" y="1774"/>
                </a:cubicBezTo>
                <a:cubicBezTo>
                  <a:pt x="1006" y="1775"/>
                  <a:pt x="1006" y="1775"/>
                  <a:pt x="1006" y="1775"/>
                </a:cubicBezTo>
                <a:cubicBezTo>
                  <a:pt x="1009" y="1775"/>
                  <a:pt x="1009" y="1775"/>
                  <a:pt x="1009" y="1775"/>
                </a:cubicBezTo>
                <a:cubicBezTo>
                  <a:pt x="1010" y="1776"/>
                  <a:pt x="1010" y="1776"/>
                  <a:pt x="1010" y="1776"/>
                </a:cubicBezTo>
                <a:cubicBezTo>
                  <a:pt x="1007" y="1772"/>
                  <a:pt x="1007" y="1772"/>
                  <a:pt x="1007" y="1772"/>
                </a:cubicBezTo>
                <a:cubicBezTo>
                  <a:pt x="1003" y="1769"/>
                  <a:pt x="1003" y="1769"/>
                  <a:pt x="1003" y="1769"/>
                </a:cubicBezTo>
                <a:cubicBezTo>
                  <a:pt x="1000" y="1768"/>
                  <a:pt x="1000" y="1768"/>
                  <a:pt x="1000" y="1768"/>
                </a:cubicBezTo>
                <a:cubicBezTo>
                  <a:pt x="999" y="1766"/>
                  <a:pt x="999" y="1766"/>
                  <a:pt x="999" y="1766"/>
                </a:cubicBezTo>
                <a:cubicBezTo>
                  <a:pt x="997" y="1766"/>
                  <a:pt x="997" y="1766"/>
                  <a:pt x="997" y="1766"/>
                </a:cubicBezTo>
                <a:cubicBezTo>
                  <a:pt x="996" y="1766"/>
                  <a:pt x="996" y="1766"/>
                  <a:pt x="996" y="1766"/>
                </a:cubicBezTo>
                <a:cubicBezTo>
                  <a:pt x="997" y="1765"/>
                  <a:pt x="997" y="1765"/>
                  <a:pt x="997" y="1765"/>
                </a:cubicBezTo>
                <a:cubicBezTo>
                  <a:pt x="996" y="1761"/>
                  <a:pt x="996" y="1761"/>
                  <a:pt x="996" y="1761"/>
                </a:cubicBezTo>
                <a:cubicBezTo>
                  <a:pt x="993" y="1759"/>
                  <a:pt x="993" y="1759"/>
                  <a:pt x="993" y="1759"/>
                </a:cubicBezTo>
                <a:cubicBezTo>
                  <a:pt x="992" y="1759"/>
                  <a:pt x="992" y="1759"/>
                  <a:pt x="992" y="1759"/>
                </a:cubicBezTo>
                <a:cubicBezTo>
                  <a:pt x="992" y="1756"/>
                  <a:pt x="992" y="1756"/>
                  <a:pt x="992" y="1756"/>
                </a:cubicBezTo>
                <a:cubicBezTo>
                  <a:pt x="992" y="1755"/>
                  <a:pt x="992" y="1755"/>
                  <a:pt x="992" y="1755"/>
                </a:cubicBezTo>
                <a:cubicBezTo>
                  <a:pt x="992" y="1751"/>
                  <a:pt x="992" y="1751"/>
                  <a:pt x="992" y="1751"/>
                </a:cubicBezTo>
                <a:cubicBezTo>
                  <a:pt x="993" y="1749"/>
                  <a:pt x="993" y="1749"/>
                  <a:pt x="993" y="1749"/>
                </a:cubicBezTo>
                <a:cubicBezTo>
                  <a:pt x="995" y="1749"/>
                  <a:pt x="995" y="1749"/>
                  <a:pt x="995" y="1749"/>
                </a:cubicBezTo>
                <a:cubicBezTo>
                  <a:pt x="996" y="1748"/>
                  <a:pt x="996" y="1748"/>
                  <a:pt x="996" y="1748"/>
                </a:cubicBezTo>
                <a:cubicBezTo>
                  <a:pt x="996" y="1746"/>
                  <a:pt x="996" y="1746"/>
                  <a:pt x="996" y="1746"/>
                </a:cubicBezTo>
                <a:cubicBezTo>
                  <a:pt x="993" y="1745"/>
                  <a:pt x="993" y="1745"/>
                  <a:pt x="993" y="1745"/>
                </a:cubicBezTo>
                <a:cubicBezTo>
                  <a:pt x="993" y="1742"/>
                  <a:pt x="993" y="1742"/>
                  <a:pt x="993" y="1742"/>
                </a:cubicBezTo>
                <a:cubicBezTo>
                  <a:pt x="995" y="1745"/>
                  <a:pt x="995" y="1745"/>
                  <a:pt x="995" y="1745"/>
                </a:cubicBezTo>
                <a:cubicBezTo>
                  <a:pt x="996" y="1746"/>
                  <a:pt x="996" y="1746"/>
                  <a:pt x="996" y="1746"/>
                </a:cubicBezTo>
                <a:cubicBezTo>
                  <a:pt x="999" y="1746"/>
                  <a:pt x="999" y="1746"/>
                  <a:pt x="999" y="1746"/>
                </a:cubicBezTo>
                <a:cubicBezTo>
                  <a:pt x="1002" y="1745"/>
                  <a:pt x="1002" y="1745"/>
                  <a:pt x="1002" y="1745"/>
                </a:cubicBezTo>
                <a:cubicBezTo>
                  <a:pt x="1002" y="1742"/>
                  <a:pt x="1002" y="1742"/>
                  <a:pt x="1002" y="1742"/>
                </a:cubicBezTo>
                <a:cubicBezTo>
                  <a:pt x="1000" y="1735"/>
                  <a:pt x="1000" y="1735"/>
                  <a:pt x="1000" y="1735"/>
                </a:cubicBezTo>
                <a:cubicBezTo>
                  <a:pt x="999" y="1736"/>
                  <a:pt x="999" y="1736"/>
                  <a:pt x="999" y="1736"/>
                </a:cubicBezTo>
                <a:cubicBezTo>
                  <a:pt x="999" y="1735"/>
                  <a:pt x="999" y="1735"/>
                  <a:pt x="999" y="1735"/>
                </a:cubicBezTo>
                <a:cubicBezTo>
                  <a:pt x="999" y="1733"/>
                  <a:pt x="999" y="1733"/>
                  <a:pt x="999" y="1733"/>
                </a:cubicBezTo>
                <a:cubicBezTo>
                  <a:pt x="999" y="1732"/>
                  <a:pt x="999" y="1732"/>
                  <a:pt x="999" y="1732"/>
                </a:cubicBezTo>
                <a:cubicBezTo>
                  <a:pt x="1000" y="1731"/>
                  <a:pt x="1000" y="1731"/>
                  <a:pt x="1000" y="1731"/>
                </a:cubicBezTo>
                <a:cubicBezTo>
                  <a:pt x="1005" y="1725"/>
                  <a:pt x="1005" y="1725"/>
                  <a:pt x="1005" y="1725"/>
                </a:cubicBezTo>
                <a:cubicBezTo>
                  <a:pt x="1007" y="1722"/>
                  <a:pt x="1007" y="1722"/>
                  <a:pt x="1007" y="1722"/>
                </a:cubicBezTo>
                <a:cubicBezTo>
                  <a:pt x="1009" y="1721"/>
                  <a:pt x="1009" y="1721"/>
                  <a:pt x="1009" y="1721"/>
                </a:cubicBezTo>
                <a:cubicBezTo>
                  <a:pt x="1012" y="1719"/>
                  <a:pt x="1012" y="1719"/>
                  <a:pt x="1012" y="1719"/>
                </a:cubicBezTo>
                <a:cubicBezTo>
                  <a:pt x="1010" y="1719"/>
                  <a:pt x="1010" y="1719"/>
                  <a:pt x="1010" y="1719"/>
                </a:cubicBezTo>
                <a:cubicBezTo>
                  <a:pt x="1012" y="1718"/>
                  <a:pt x="1012" y="1718"/>
                  <a:pt x="1012" y="1718"/>
                </a:cubicBezTo>
                <a:cubicBezTo>
                  <a:pt x="1010" y="1716"/>
                  <a:pt x="1010" y="1716"/>
                  <a:pt x="1010" y="1716"/>
                </a:cubicBezTo>
                <a:cubicBezTo>
                  <a:pt x="1009" y="1716"/>
                  <a:pt x="1009" y="1716"/>
                  <a:pt x="1009" y="1716"/>
                </a:cubicBezTo>
                <a:cubicBezTo>
                  <a:pt x="1010" y="1713"/>
                  <a:pt x="1010" y="1713"/>
                  <a:pt x="1010" y="1713"/>
                </a:cubicBezTo>
                <a:cubicBezTo>
                  <a:pt x="1009" y="1709"/>
                  <a:pt x="1009" y="1709"/>
                  <a:pt x="1009" y="1709"/>
                </a:cubicBezTo>
                <a:cubicBezTo>
                  <a:pt x="1007" y="1706"/>
                  <a:pt x="1007" y="1706"/>
                  <a:pt x="1007" y="1706"/>
                </a:cubicBezTo>
                <a:cubicBezTo>
                  <a:pt x="1005" y="1706"/>
                  <a:pt x="1005" y="1706"/>
                  <a:pt x="1005" y="1706"/>
                </a:cubicBezTo>
                <a:cubicBezTo>
                  <a:pt x="1002" y="1706"/>
                  <a:pt x="1002" y="1706"/>
                  <a:pt x="1002" y="1706"/>
                </a:cubicBezTo>
                <a:cubicBezTo>
                  <a:pt x="997" y="1705"/>
                  <a:pt x="997" y="1705"/>
                  <a:pt x="997" y="1705"/>
                </a:cubicBezTo>
                <a:cubicBezTo>
                  <a:pt x="990" y="1700"/>
                  <a:pt x="990" y="1700"/>
                  <a:pt x="990" y="1700"/>
                </a:cubicBezTo>
                <a:cubicBezTo>
                  <a:pt x="985" y="1696"/>
                  <a:pt x="985" y="1696"/>
                  <a:pt x="985" y="1696"/>
                </a:cubicBezTo>
                <a:cubicBezTo>
                  <a:pt x="983" y="1693"/>
                  <a:pt x="983" y="1693"/>
                  <a:pt x="983" y="1693"/>
                </a:cubicBezTo>
                <a:cubicBezTo>
                  <a:pt x="983" y="1689"/>
                  <a:pt x="983" y="1689"/>
                  <a:pt x="983" y="1689"/>
                </a:cubicBezTo>
                <a:cubicBezTo>
                  <a:pt x="985" y="1683"/>
                  <a:pt x="985" y="1683"/>
                  <a:pt x="985" y="1683"/>
                </a:cubicBezTo>
                <a:cubicBezTo>
                  <a:pt x="987" y="1682"/>
                  <a:pt x="987" y="1682"/>
                  <a:pt x="987" y="1682"/>
                </a:cubicBezTo>
                <a:cubicBezTo>
                  <a:pt x="990" y="1682"/>
                  <a:pt x="990" y="1682"/>
                  <a:pt x="990" y="1682"/>
                </a:cubicBezTo>
                <a:cubicBezTo>
                  <a:pt x="990" y="1680"/>
                  <a:pt x="990" y="1680"/>
                  <a:pt x="990" y="1680"/>
                </a:cubicBezTo>
                <a:cubicBezTo>
                  <a:pt x="990" y="1679"/>
                  <a:pt x="990" y="1679"/>
                  <a:pt x="990" y="1679"/>
                </a:cubicBezTo>
                <a:cubicBezTo>
                  <a:pt x="993" y="1679"/>
                  <a:pt x="993" y="1679"/>
                  <a:pt x="993" y="1679"/>
                </a:cubicBezTo>
                <a:cubicBezTo>
                  <a:pt x="997" y="1679"/>
                  <a:pt x="997" y="1679"/>
                  <a:pt x="997" y="1679"/>
                </a:cubicBezTo>
                <a:cubicBezTo>
                  <a:pt x="999" y="1678"/>
                  <a:pt x="999" y="1678"/>
                  <a:pt x="999" y="1678"/>
                </a:cubicBezTo>
                <a:cubicBezTo>
                  <a:pt x="999" y="1676"/>
                  <a:pt x="999" y="1676"/>
                  <a:pt x="999" y="1676"/>
                </a:cubicBezTo>
                <a:cubicBezTo>
                  <a:pt x="997" y="1675"/>
                  <a:pt x="997" y="1675"/>
                  <a:pt x="997" y="1675"/>
                </a:cubicBezTo>
                <a:cubicBezTo>
                  <a:pt x="997" y="1673"/>
                  <a:pt x="997" y="1673"/>
                  <a:pt x="997" y="1673"/>
                </a:cubicBezTo>
                <a:cubicBezTo>
                  <a:pt x="999" y="1672"/>
                  <a:pt x="999" y="1672"/>
                  <a:pt x="999" y="1672"/>
                </a:cubicBezTo>
                <a:cubicBezTo>
                  <a:pt x="1000" y="1672"/>
                  <a:pt x="1000" y="1672"/>
                  <a:pt x="1000" y="1672"/>
                </a:cubicBezTo>
                <a:cubicBezTo>
                  <a:pt x="1000" y="1670"/>
                  <a:pt x="1000" y="1670"/>
                  <a:pt x="1000" y="1670"/>
                </a:cubicBezTo>
                <a:cubicBezTo>
                  <a:pt x="999" y="1667"/>
                  <a:pt x="999" y="1667"/>
                  <a:pt x="999" y="1667"/>
                </a:cubicBezTo>
                <a:cubicBezTo>
                  <a:pt x="999" y="1666"/>
                  <a:pt x="999" y="1666"/>
                  <a:pt x="999" y="1666"/>
                </a:cubicBezTo>
                <a:cubicBezTo>
                  <a:pt x="997" y="1663"/>
                  <a:pt x="997" y="1663"/>
                  <a:pt x="997" y="1663"/>
                </a:cubicBezTo>
                <a:cubicBezTo>
                  <a:pt x="996" y="1660"/>
                  <a:pt x="996" y="1660"/>
                  <a:pt x="996" y="1660"/>
                </a:cubicBezTo>
                <a:cubicBezTo>
                  <a:pt x="997" y="1657"/>
                  <a:pt x="997" y="1657"/>
                  <a:pt x="997" y="1657"/>
                </a:cubicBezTo>
                <a:cubicBezTo>
                  <a:pt x="997" y="1655"/>
                  <a:pt x="997" y="1655"/>
                  <a:pt x="997" y="1655"/>
                </a:cubicBezTo>
                <a:cubicBezTo>
                  <a:pt x="1000" y="1653"/>
                  <a:pt x="1000" y="1653"/>
                  <a:pt x="1000" y="1653"/>
                </a:cubicBezTo>
                <a:cubicBezTo>
                  <a:pt x="1002" y="1653"/>
                  <a:pt x="1002" y="1653"/>
                  <a:pt x="1002" y="1653"/>
                </a:cubicBezTo>
                <a:cubicBezTo>
                  <a:pt x="1003" y="1650"/>
                  <a:pt x="1003" y="1650"/>
                  <a:pt x="1003" y="1650"/>
                </a:cubicBezTo>
                <a:cubicBezTo>
                  <a:pt x="1000" y="1650"/>
                  <a:pt x="1000" y="1650"/>
                  <a:pt x="1000" y="1650"/>
                </a:cubicBezTo>
                <a:cubicBezTo>
                  <a:pt x="997" y="1650"/>
                  <a:pt x="997" y="1650"/>
                  <a:pt x="997" y="1650"/>
                </a:cubicBezTo>
                <a:cubicBezTo>
                  <a:pt x="996" y="1647"/>
                  <a:pt x="996" y="1647"/>
                  <a:pt x="996" y="1647"/>
                </a:cubicBezTo>
                <a:cubicBezTo>
                  <a:pt x="997" y="1646"/>
                  <a:pt x="997" y="1646"/>
                  <a:pt x="997" y="1646"/>
                </a:cubicBezTo>
                <a:cubicBezTo>
                  <a:pt x="1000" y="1645"/>
                  <a:pt x="1000" y="1645"/>
                  <a:pt x="1000" y="1645"/>
                </a:cubicBezTo>
                <a:cubicBezTo>
                  <a:pt x="1003" y="1646"/>
                  <a:pt x="1003" y="1646"/>
                  <a:pt x="1003" y="1646"/>
                </a:cubicBezTo>
                <a:cubicBezTo>
                  <a:pt x="1003" y="1649"/>
                  <a:pt x="1003" y="1649"/>
                  <a:pt x="1003" y="1649"/>
                </a:cubicBezTo>
                <a:cubicBezTo>
                  <a:pt x="1006" y="1650"/>
                  <a:pt x="1006" y="1650"/>
                  <a:pt x="1006" y="1650"/>
                </a:cubicBezTo>
                <a:cubicBezTo>
                  <a:pt x="1007" y="1650"/>
                  <a:pt x="1007" y="1650"/>
                  <a:pt x="1007" y="1650"/>
                </a:cubicBezTo>
                <a:cubicBezTo>
                  <a:pt x="1010" y="1649"/>
                  <a:pt x="1010" y="1649"/>
                  <a:pt x="1010" y="1649"/>
                </a:cubicBezTo>
                <a:cubicBezTo>
                  <a:pt x="1010" y="1646"/>
                  <a:pt x="1010" y="1646"/>
                  <a:pt x="1010" y="1646"/>
                </a:cubicBezTo>
                <a:cubicBezTo>
                  <a:pt x="1009" y="1643"/>
                  <a:pt x="1009" y="1643"/>
                  <a:pt x="1009" y="1643"/>
                </a:cubicBezTo>
                <a:cubicBezTo>
                  <a:pt x="1007" y="1640"/>
                  <a:pt x="1007" y="1640"/>
                  <a:pt x="1007" y="1640"/>
                </a:cubicBezTo>
                <a:cubicBezTo>
                  <a:pt x="1005" y="1639"/>
                  <a:pt x="1005" y="1639"/>
                  <a:pt x="1005" y="1639"/>
                </a:cubicBezTo>
                <a:cubicBezTo>
                  <a:pt x="1002" y="1640"/>
                  <a:pt x="1002" y="1640"/>
                  <a:pt x="1002" y="1640"/>
                </a:cubicBezTo>
                <a:cubicBezTo>
                  <a:pt x="1000" y="1642"/>
                  <a:pt x="1000" y="1642"/>
                  <a:pt x="1000" y="1642"/>
                </a:cubicBezTo>
                <a:cubicBezTo>
                  <a:pt x="1002" y="1642"/>
                  <a:pt x="1002" y="1642"/>
                  <a:pt x="1002" y="1642"/>
                </a:cubicBezTo>
                <a:cubicBezTo>
                  <a:pt x="1003" y="1643"/>
                  <a:pt x="1003" y="1643"/>
                  <a:pt x="1003" y="1643"/>
                </a:cubicBezTo>
                <a:cubicBezTo>
                  <a:pt x="1002" y="1643"/>
                  <a:pt x="1002" y="1643"/>
                  <a:pt x="1002" y="1643"/>
                </a:cubicBezTo>
                <a:cubicBezTo>
                  <a:pt x="997" y="1643"/>
                  <a:pt x="997" y="1643"/>
                  <a:pt x="997" y="1643"/>
                </a:cubicBezTo>
                <a:cubicBezTo>
                  <a:pt x="997" y="1642"/>
                  <a:pt x="997" y="1642"/>
                  <a:pt x="997" y="1642"/>
                </a:cubicBezTo>
                <a:cubicBezTo>
                  <a:pt x="996" y="1642"/>
                  <a:pt x="996" y="1642"/>
                  <a:pt x="996" y="1642"/>
                </a:cubicBezTo>
                <a:cubicBezTo>
                  <a:pt x="993" y="1640"/>
                  <a:pt x="993" y="1640"/>
                  <a:pt x="993" y="1640"/>
                </a:cubicBezTo>
                <a:cubicBezTo>
                  <a:pt x="992" y="1639"/>
                  <a:pt x="992" y="1639"/>
                  <a:pt x="992" y="1639"/>
                </a:cubicBezTo>
                <a:cubicBezTo>
                  <a:pt x="990" y="1637"/>
                  <a:pt x="990" y="1637"/>
                  <a:pt x="990" y="1637"/>
                </a:cubicBezTo>
                <a:cubicBezTo>
                  <a:pt x="990" y="1633"/>
                  <a:pt x="990" y="1633"/>
                  <a:pt x="990" y="1633"/>
                </a:cubicBezTo>
                <a:cubicBezTo>
                  <a:pt x="987" y="1629"/>
                  <a:pt x="987" y="1629"/>
                  <a:pt x="987" y="1629"/>
                </a:cubicBezTo>
                <a:cubicBezTo>
                  <a:pt x="986" y="1626"/>
                  <a:pt x="986" y="1626"/>
                  <a:pt x="986" y="1626"/>
                </a:cubicBezTo>
                <a:cubicBezTo>
                  <a:pt x="985" y="1624"/>
                  <a:pt x="985" y="1624"/>
                  <a:pt x="985" y="1624"/>
                </a:cubicBezTo>
                <a:cubicBezTo>
                  <a:pt x="986" y="1622"/>
                  <a:pt x="986" y="1622"/>
                  <a:pt x="986" y="1622"/>
                </a:cubicBezTo>
                <a:cubicBezTo>
                  <a:pt x="987" y="1620"/>
                  <a:pt x="987" y="1620"/>
                  <a:pt x="987" y="1620"/>
                </a:cubicBezTo>
                <a:cubicBezTo>
                  <a:pt x="989" y="1622"/>
                  <a:pt x="989" y="1622"/>
                  <a:pt x="989" y="1622"/>
                </a:cubicBezTo>
                <a:cubicBezTo>
                  <a:pt x="987" y="1622"/>
                  <a:pt x="987" y="1622"/>
                  <a:pt x="987" y="1622"/>
                </a:cubicBezTo>
                <a:cubicBezTo>
                  <a:pt x="996" y="1624"/>
                  <a:pt x="996" y="1624"/>
                  <a:pt x="996" y="1624"/>
                </a:cubicBezTo>
                <a:cubicBezTo>
                  <a:pt x="1000" y="1626"/>
                  <a:pt x="1000" y="1626"/>
                  <a:pt x="1000" y="1626"/>
                </a:cubicBezTo>
                <a:cubicBezTo>
                  <a:pt x="1006" y="1626"/>
                  <a:pt x="1006" y="1626"/>
                  <a:pt x="1006" y="1626"/>
                </a:cubicBezTo>
                <a:cubicBezTo>
                  <a:pt x="1012" y="1624"/>
                  <a:pt x="1012" y="1624"/>
                  <a:pt x="1012" y="1624"/>
                </a:cubicBezTo>
                <a:cubicBezTo>
                  <a:pt x="1015" y="1623"/>
                  <a:pt x="1015" y="1623"/>
                  <a:pt x="1015" y="1623"/>
                </a:cubicBezTo>
                <a:cubicBezTo>
                  <a:pt x="1016" y="1620"/>
                  <a:pt x="1016" y="1620"/>
                  <a:pt x="1016" y="1620"/>
                </a:cubicBezTo>
                <a:cubicBezTo>
                  <a:pt x="1016" y="1619"/>
                  <a:pt x="1016" y="1619"/>
                  <a:pt x="1016" y="1619"/>
                </a:cubicBezTo>
                <a:cubicBezTo>
                  <a:pt x="1015" y="1617"/>
                  <a:pt x="1015" y="1617"/>
                  <a:pt x="1015" y="1617"/>
                </a:cubicBezTo>
                <a:cubicBezTo>
                  <a:pt x="1012" y="1616"/>
                  <a:pt x="1012" y="1616"/>
                  <a:pt x="1012" y="1616"/>
                </a:cubicBezTo>
                <a:cubicBezTo>
                  <a:pt x="1012" y="1614"/>
                  <a:pt x="1012" y="1614"/>
                  <a:pt x="1012" y="1614"/>
                </a:cubicBezTo>
                <a:cubicBezTo>
                  <a:pt x="1013" y="1613"/>
                  <a:pt x="1013" y="1613"/>
                  <a:pt x="1013" y="1613"/>
                </a:cubicBezTo>
                <a:cubicBezTo>
                  <a:pt x="1012" y="1609"/>
                  <a:pt x="1012" y="1609"/>
                  <a:pt x="1012" y="1609"/>
                </a:cubicBezTo>
                <a:cubicBezTo>
                  <a:pt x="1013" y="1609"/>
                  <a:pt x="1013" y="1609"/>
                  <a:pt x="1013" y="1609"/>
                </a:cubicBezTo>
                <a:cubicBezTo>
                  <a:pt x="1013" y="1606"/>
                  <a:pt x="1013" y="1606"/>
                  <a:pt x="1013" y="1606"/>
                </a:cubicBezTo>
                <a:cubicBezTo>
                  <a:pt x="1013" y="1604"/>
                  <a:pt x="1013" y="1604"/>
                  <a:pt x="1013" y="1604"/>
                </a:cubicBezTo>
                <a:cubicBezTo>
                  <a:pt x="1012" y="1602"/>
                  <a:pt x="1012" y="1602"/>
                  <a:pt x="1012" y="1602"/>
                </a:cubicBezTo>
                <a:cubicBezTo>
                  <a:pt x="1009" y="1599"/>
                  <a:pt x="1009" y="1599"/>
                  <a:pt x="1009" y="1599"/>
                </a:cubicBezTo>
                <a:cubicBezTo>
                  <a:pt x="1009" y="1597"/>
                  <a:pt x="1009" y="1597"/>
                  <a:pt x="1009" y="1597"/>
                </a:cubicBezTo>
                <a:cubicBezTo>
                  <a:pt x="1009" y="1596"/>
                  <a:pt x="1009" y="1596"/>
                  <a:pt x="1009" y="1596"/>
                </a:cubicBezTo>
                <a:cubicBezTo>
                  <a:pt x="1007" y="1594"/>
                  <a:pt x="1007" y="1594"/>
                  <a:pt x="1007" y="1594"/>
                </a:cubicBezTo>
                <a:cubicBezTo>
                  <a:pt x="1010" y="1596"/>
                  <a:pt x="1010" y="1596"/>
                  <a:pt x="1010" y="1596"/>
                </a:cubicBezTo>
                <a:cubicBezTo>
                  <a:pt x="1015" y="1597"/>
                  <a:pt x="1015" y="1597"/>
                  <a:pt x="1015" y="1597"/>
                </a:cubicBezTo>
                <a:cubicBezTo>
                  <a:pt x="1022" y="1597"/>
                  <a:pt x="1022" y="1597"/>
                  <a:pt x="1022" y="1597"/>
                </a:cubicBezTo>
                <a:cubicBezTo>
                  <a:pt x="1032" y="1596"/>
                  <a:pt x="1032" y="1596"/>
                  <a:pt x="1032" y="1596"/>
                </a:cubicBezTo>
                <a:cubicBezTo>
                  <a:pt x="1040" y="1593"/>
                  <a:pt x="1040" y="1593"/>
                  <a:pt x="1040" y="1593"/>
                </a:cubicBezTo>
                <a:cubicBezTo>
                  <a:pt x="1049" y="1591"/>
                  <a:pt x="1049" y="1591"/>
                  <a:pt x="1049" y="1591"/>
                </a:cubicBezTo>
                <a:cubicBezTo>
                  <a:pt x="1056" y="1587"/>
                  <a:pt x="1056" y="1587"/>
                  <a:pt x="1056" y="1587"/>
                </a:cubicBezTo>
                <a:cubicBezTo>
                  <a:pt x="1058" y="1586"/>
                  <a:pt x="1058" y="1586"/>
                  <a:pt x="1058" y="1586"/>
                </a:cubicBezTo>
                <a:cubicBezTo>
                  <a:pt x="1058" y="1583"/>
                  <a:pt x="1058" y="1583"/>
                  <a:pt x="1058" y="1583"/>
                </a:cubicBezTo>
                <a:cubicBezTo>
                  <a:pt x="1059" y="1579"/>
                  <a:pt x="1059" y="1579"/>
                  <a:pt x="1059" y="1579"/>
                </a:cubicBezTo>
                <a:cubicBezTo>
                  <a:pt x="1062" y="1574"/>
                  <a:pt x="1062" y="1574"/>
                  <a:pt x="1062" y="1574"/>
                </a:cubicBezTo>
                <a:cubicBezTo>
                  <a:pt x="1063" y="1570"/>
                  <a:pt x="1063" y="1570"/>
                  <a:pt x="1063" y="1570"/>
                </a:cubicBezTo>
                <a:cubicBezTo>
                  <a:pt x="1065" y="1569"/>
                  <a:pt x="1065" y="1569"/>
                  <a:pt x="1065" y="1569"/>
                </a:cubicBezTo>
                <a:cubicBezTo>
                  <a:pt x="1063" y="1566"/>
                  <a:pt x="1063" y="1566"/>
                  <a:pt x="1063" y="1566"/>
                </a:cubicBezTo>
                <a:cubicBezTo>
                  <a:pt x="1063" y="1563"/>
                  <a:pt x="1063" y="1563"/>
                  <a:pt x="1063" y="1563"/>
                </a:cubicBezTo>
                <a:cubicBezTo>
                  <a:pt x="1062" y="1561"/>
                  <a:pt x="1062" y="1561"/>
                  <a:pt x="1062" y="1561"/>
                </a:cubicBezTo>
                <a:cubicBezTo>
                  <a:pt x="1061" y="1561"/>
                  <a:pt x="1061" y="1561"/>
                  <a:pt x="1061" y="1561"/>
                </a:cubicBezTo>
                <a:cubicBezTo>
                  <a:pt x="1058" y="1560"/>
                  <a:pt x="1058" y="1560"/>
                  <a:pt x="1058" y="1560"/>
                </a:cubicBezTo>
                <a:cubicBezTo>
                  <a:pt x="1055" y="1559"/>
                  <a:pt x="1055" y="1559"/>
                  <a:pt x="1055" y="1559"/>
                </a:cubicBezTo>
                <a:cubicBezTo>
                  <a:pt x="1053" y="1554"/>
                  <a:pt x="1053" y="1554"/>
                  <a:pt x="1053" y="1554"/>
                </a:cubicBezTo>
                <a:cubicBezTo>
                  <a:pt x="1053" y="1551"/>
                  <a:pt x="1053" y="1551"/>
                  <a:pt x="1053" y="1551"/>
                </a:cubicBezTo>
                <a:cubicBezTo>
                  <a:pt x="1053" y="1548"/>
                  <a:pt x="1053" y="1548"/>
                  <a:pt x="1053" y="1548"/>
                </a:cubicBezTo>
                <a:cubicBezTo>
                  <a:pt x="1052" y="1546"/>
                  <a:pt x="1052" y="1546"/>
                  <a:pt x="1052" y="1546"/>
                </a:cubicBezTo>
                <a:cubicBezTo>
                  <a:pt x="1046" y="1541"/>
                  <a:pt x="1046" y="1541"/>
                  <a:pt x="1046" y="1541"/>
                </a:cubicBezTo>
                <a:cubicBezTo>
                  <a:pt x="1039" y="1537"/>
                  <a:pt x="1039" y="1537"/>
                  <a:pt x="1039" y="1537"/>
                </a:cubicBezTo>
                <a:cubicBezTo>
                  <a:pt x="1036" y="1536"/>
                  <a:pt x="1036" y="1536"/>
                  <a:pt x="1036" y="1536"/>
                </a:cubicBezTo>
                <a:cubicBezTo>
                  <a:pt x="1035" y="1533"/>
                  <a:pt x="1035" y="1533"/>
                  <a:pt x="1035" y="1533"/>
                </a:cubicBezTo>
                <a:cubicBezTo>
                  <a:pt x="1036" y="1533"/>
                  <a:pt x="1036" y="1533"/>
                  <a:pt x="1036" y="1533"/>
                </a:cubicBezTo>
                <a:cubicBezTo>
                  <a:pt x="1036" y="1531"/>
                  <a:pt x="1036" y="1531"/>
                  <a:pt x="1036" y="1531"/>
                </a:cubicBezTo>
                <a:cubicBezTo>
                  <a:pt x="1036" y="1530"/>
                  <a:pt x="1036" y="1530"/>
                  <a:pt x="1036" y="1530"/>
                </a:cubicBezTo>
                <a:cubicBezTo>
                  <a:pt x="1038" y="1530"/>
                  <a:pt x="1038" y="1530"/>
                  <a:pt x="1038" y="1530"/>
                </a:cubicBezTo>
                <a:cubicBezTo>
                  <a:pt x="1039" y="1531"/>
                  <a:pt x="1039" y="1531"/>
                  <a:pt x="1039" y="1531"/>
                </a:cubicBezTo>
                <a:cubicBezTo>
                  <a:pt x="1042" y="1534"/>
                  <a:pt x="1042" y="1534"/>
                  <a:pt x="1042" y="1534"/>
                </a:cubicBezTo>
                <a:cubicBezTo>
                  <a:pt x="1045" y="1536"/>
                  <a:pt x="1045" y="1536"/>
                  <a:pt x="1045" y="1536"/>
                </a:cubicBezTo>
                <a:cubicBezTo>
                  <a:pt x="1048" y="1536"/>
                  <a:pt x="1048" y="1536"/>
                  <a:pt x="1048" y="1536"/>
                </a:cubicBezTo>
                <a:cubicBezTo>
                  <a:pt x="1052" y="1536"/>
                  <a:pt x="1052" y="1536"/>
                  <a:pt x="1052" y="1536"/>
                </a:cubicBezTo>
                <a:cubicBezTo>
                  <a:pt x="1055" y="1538"/>
                  <a:pt x="1055" y="1538"/>
                  <a:pt x="1055" y="1538"/>
                </a:cubicBezTo>
                <a:cubicBezTo>
                  <a:pt x="1058" y="1538"/>
                  <a:pt x="1058" y="1538"/>
                  <a:pt x="1058" y="1538"/>
                </a:cubicBezTo>
                <a:cubicBezTo>
                  <a:pt x="1062" y="1540"/>
                  <a:pt x="1062" y="1540"/>
                  <a:pt x="1062" y="1540"/>
                </a:cubicBezTo>
                <a:cubicBezTo>
                  <a:pt x="1062" y="1541"/>
                  <a:pt x="1062" y="1541"/>
                  <a:pt x="1062" y="1541"/>
                </a:cubicBezTo>
                <a:cubicBezTo>
                  <a:pt x="1063" y="1541"/>
                  <a:pt x="1063" y="1541"/>
                  <a:pt x="1063" y="1541"/>
                </a:cubicBezTo>
                <a:cubicBezTo>
                  <a:pt x="1068" y="1540"/>
                  <a:pt x="1068" y="1540"/>
                  <a:pt x="1068" y="1540"/>
                </a:cubicBezTo>
                <a:cubicBezTo>
                  <a:pt x="1071" y="1540"/>
                  <a:pt x="1071" y="1540"/>
                  <a:pt x="1071" y="1540"/>
                </a:cubicBezTo>
                <a:cubicBezTo>
                  <a:pt x="1075" y="1541"/>
                  <a:pt x="1075" y="1541"/>
                  <a:pt x="1075" y="1541"/>
                </a:cubicBezTo>
                <a:cubicBezTo>
                  <a:pt x="1078" y="1541"/>
                  <a:pt x="1078" y="1541"/>
                  <a:pt x="1078" y="1541"/>
                </a:cubicBezTo>
                <a:cubicBezTo>
                  <a:pt x="1082" y="1540"/>
                  <a:pt x="1082" y="1540"/>
                  <a:pt x="1082" y="1540"/>
                </a:cubicBezTo>
                <a:cubicBezTo>
                  <a:pt x="1083" y="1540"/>
                  <a:pt x="1083" y="1540"/>
                  <a:pt x="1083" y="1540"/>
                </a:cubicBezTo>
                <a:cubicBezTo>
                  <a:pt x="1085" y="1538"/>
                  <a:pt x="1085" y="1538"/>
                  <a:pt x="1085" y="1538"/>
                </a:cubicBezTo>
                <a:cubicBezTo>
                  <a:pt x="1083" y="1537"/>
                  <a:pt x="1083" y="1537"/>
                  <a:pt x="1083" y="1537"/>
                </a:cubicBezTo>
                <a:cubicBezTo>
                  <a:pt x="1086" y="1538"/>
                  <a:pt x="1086" y="1538"/>
                  <a:pt x="1086" y="1538"/>
                </a:cubicBezTo>
                <a:cubicBezTo>
                  <a:pt x="1088" y="1537"/>
                  <a:pt x="1088" y="1537"/>
                  <a:pt x="1088" y="1537"/>
                </a:cubicBezTo>
                <a:cubicBezTo>
                  <a:pt x="1089" y="1533"/>
                  <a:pt x="1089" y="1533"/>
                  <a:pt x="1089" y="1533"/>
                </a:cubicBezTo>
                <a:cubicBezTo>
                  <a:pt x="1092" y="1528"/>
                  <a:pt x="1092" y="1528"/>
                  <a:pt x="1092" y="1528"/>
                </a:cubicBezTo>
                <a:cubicBezTo>
                  <a:pt x="1092" y="1526"/>
                  <a:pt x="1092" y="1526"/>
                  <a:pt x="1092" y="1526"/>
                </a:cubicBezTo>
                <a:cubicBezTo>
                  <a:pt x="1093" y="1524"/>
                  <a:pt x="1093" y="1524"/>
                  <a:pt x="1093" y="1524"/>
                </a:cubicBezTo>
                <a:cubicBezTo>
                  <a:pt x="1095" y="1523"/>
                  <a:pt x="1095" y="1523"/>
                  <a:pt x="1095" y="1523"/>
                </a:cubicBezTo>
                <a:cubicBezTo>
                  <a:pt x="1098" y="1518"/>
                  <a:pt x="1098" y="1518"/>
                  <a:pt x="1098" y="1518"/>
                </a:cubicBezTo>
                <a:cubicBezTo>
                  <a:pt x="1101" y="1513"/>
                  <a:pt x="1101" y="1513"/>
                  <a:pt x="1101" y="1513"/>
                </a:cubicBezTo>
                <a:cubicBezTo>
                  <a:pt x="1101" y="1510"/>
                  <a:pt x="1101" y="1510"/>
                  <a:pt x="1101" y="1510"/>
                </a:cubicBezTo>
                <a:cubicBezTo>
                  <a:pt x="1101" y="1507"/>
                  <a:pt x="1101" y="1507"/>
                  <a:pt x="1101" y="1507"/>
                </a:cubicBezTo>
                <a:cubicBezTo>
                  <a:pt x="1102" y="1504"/>
                  <a:pt x="1102" y="1504"/>
                  <a:pt x="1102" y="1504"/>
                </a:cubicBezTo>
                <a:cubicBezTo>
                  <a:pt x="1102" y="1503"/>
                  <a:pt x="1102" y="1503"/>
                  <a:pt x="1102" y="1503"/>
                </a:cubicBezTo>
                <a:cubicBezTo>
                  <a:pt x="1101" y="1503"/>
                  <a:pt x="1101" y="1503"/>
                  <a:pt x="1101" y="1503"/>
                </a:cubicBezTo>
                <a:cubicBezTo>
                  <a:pt x="1102" y="1501"/>
                  <a:pt x="1102" y="1501"/>
                  <a:pt x="1102" y="1501"/>
                </a:cubicBezTo>
                <a:cubicBezTo>
                  <a:pt x="1101" y="1500"/>
                  <a:pt x="1101" y="1500"/>
                  <a:pt x="1101" y="1500"/>
                </a:cubicBezTo>
                <a:cubicBezTo>
                  <a:pt x="1101" y="1498"/>
                  <a:pt x="1101" y="1498"/>
                  <a:pt x="1101" y="1498"/>
                </a:cubicBezTo>
                <a:cubicBezTo>
                  <a:pt x="1102" y="1497"/>
                  <a:pt x="1102" y="1497"/>
                  <a:pt x="1102" y="1497"/>
                </a:cubicBezTo>
                <a:cubicBezTo>
                  <a:pt x="1102" y="1494"/>
                  <a:pt x="1102" y="1494"/>
                  <a:pt x="1102" y="1494"/>
                </a:cubicBezTo>
                <a:cubicBezTo>
                  <a:pt x="1104" y="1493"/>
                  <a:pt x="1104" y="1493"/>
                  <a:pt x="1104" y="1493"/>
                </a:cubicBezTo>
                <a:cubicBezTo>
                  <a:pt x="1106" y="1491"/>
                  <a:pt x="1106" y="1491"/>
                  <a:pt x="1106" y="1491"/>
                </a:cubicBezTo>
                <a:cubicBezTo>
                  <a:pt x="1106" y="1490"/>
                  <a:pt x="1106" y="1490"/>
                  <a:pt x="1106" y="1490"/>
                </a:cubicBezTo>
                <a:cubicBezTo>
                  <a:pt x="1106" y="1487"/>
                  <a:pt x="1106" y="1487"/>
                  <a:pt x="1106" y="1487"/>
                </a:cubicBezTo>
                <a:cubicBezTo>
                  <a:pt x="1108" y="1487"/>
                  <a:pt x="1108" y="1487"/>
                  <a:pt x="1108" y="1487"/>
                </a:cubicBezTo>
                <a:cubicBezTo>
                  <a:pt x="1108" y="1483"/>
                  <a:pt x="1108" y="1483"/>
                  <a:pt x="1108" y="1483"/>
                </a:cubicBezTo>
                <a:cubicBezTo>
                  <a:pt x="1108" y="1481"/>
                  <a:pt x="1108" y="1481"/>
                  <a:pt x="1108" y="1481"/>
                </a:cubicBezTo>
                <a:cubicBezTo>
                  <a:pt x="1109" y="1480"/>
                  <a:pt x="1109" y="1480"/>
                  <a:pt x="1109" y="1480"/>
                </a:cubicBezTo>
                <a:cubicBezTo>
                  <a:pt x="1108" y="1478"/>
                  <a:pt x="1108" y="1478"/>
                  <a:pt x="1108" y="1478"/>
                </a:cubicBezTo>
                <a:cubicBezTo>
                  <a:pt x="1106" y="1475"/>
                  <a:pt x="1106" y="1475"/>
                  <a:pt x="1106" y="1475"/>
                </a:cubicBezTo>
                <a:cubicBezTo>
                  <a:pt x="1108" y="1477"/>
                  <a:pt x="1108" y="1477"/>
                  <a:pt x="1108" y="1477"/>
                </a:cubicBezTo>
                <a:cubicBezTo>
                  <a:pt x="1109" y="1478"/>
                  <a:pt x="1109" y="1478"/>
                  <a:pt x="1109" y="1478"/>
                </a:cubicBezTo>
                <a:cubicBezTo>
                  <a:pt x="1112" y="1480"/>
                  <a:pt x="1112" y="1480"/>
                  <a:pt x="1112" y="1480"/>
                </a:cubicBezTo>
                <a:cubicBezTo>
                  <a:pt x="1115" y="1477"/>
                  <a:pt x="1115" y="1477"/>
                  <a:pt x="1115" y="1477"/>
                </a:cubicBezTo>
                <a:cubicBezTo>
                  <a:pt x="1116" y="1478"/>
                  <a:pt x="1116" y="1478"/>
                  <a:pt x="1116" y="1478"/>
                </a:cubicBezTo>
                <a:cubicBezTo>
                  <a:pt x="1116" y="1481"/>
                  <a:pt x="1116" y="1481"/>
                  <a:pt x="1116" y="1481"/>
                </a:cubicBezTo>
                <a:cubicBezTo>
                  <a:pt x="1115" y="1480"/>
                  <a:pt x="1115" y="1480"/>
                  <a:pt x="1115" y="1480"/>
                </a:cubicBezTo>
                <a:cubicBezTo>
                  <a:pt x="1115" y="1481"/>
                  <a:pt x="1115" y="1481"/>
                  <a:pt x="1115" y="1481"/>
                </a:cubicBezTo>
                <a:cubicBezTo>
                  <a:pt x="1115" y="1483"/>
                  <a:pt x="1115" y="1483"/>
                  <a:pt x="1115" y="1483"/>
                </a:cubicBezTo>
                <a:cubicBezTo>
                  <a:pt x="1115" y="1484"/>
                  <a:pt x="1115" y="1484"/>
                  <a:pt x="1115" y="1484"/>
                </a:cubicBezTo>
                <a:cubicBezTo>
                  <a:pt x="1115" y="1487"/>
                  <a:pt x="1115" y="1487"/>
                  <a:pt x="1115" y="1487"/>
                </a:cubicBezTo>
                <a:cubicBezTo>
                  <a:pt x="1114" y="1488"/>
                  <a:pt x="1114" y="1488"/>
                  <a:pt x="1114" y="1488"/>
                </a:cubicBezTo>
                <a:cubicBezTo>
                  <a:pt x="1114" y="1490"/>
                  <a:pt x="1114" y="1490"/>
                  <a:pt x="1114" y="1490"/>
                </a:cubicBezTo>
                <a:cubicBezTo>
                  <a:pt x="1112" y="1490"/>
                  <a:pt x="1112" y="1490"/>
                  <a:pt x="1112" y="1490"/>
                </a:cubicBezTo>
                <a:cubicBezTo>
                  <a:pt x="1111" y="1491"/>
                  <a:pt x="1111" y="1491"/>
                  <a:pt x="1111" y="1491"/>
                </a:cubicBezTo>
                <a:cubicBezTo>
                  <a:pt x="1111" y="1494"/>
                  <a:pt x="1111" y="1494"/>
                  <a:pt x="1111" y="1494"/>
                </a:cubicBezTo>
                <a:cubicBezTo>
                  <a:pt x="1109" y="1495"/>
                  <a:pt x="1109" y="1495"/>
                  <a:pt x="1109" y="1495"/>
                </a:cubicBezTo>
                <a:cubicBezTo>
                  <a:pt x="1106" y="1498"/>
                  <a:pt x="1106" y="1498"/>
                  <a:pt x="1106" y="1498"/>
                </a:cubicBezTo>
                <a:cubicBezTo>
                  <a:pt x="1105" y="1500"/>
                  <a:pt x="1105" y="1500"/>
                  <a:pt x="1105" y="1500"/>
                </a:cubicBezTo>
                <a:cubicBezTo>
                  <a:pt x="1102" y="1500"/>
                  <a:pt x="1102" y="1500"/>
                  <a:pt x="1102" y="1500"/>
                </a:cubicBezTo>
                <a:cubicBezTo>
                  <a:pt x="1104" y="1501"/>
                  <a:pt x="1104" y="1501"/>
                  <a:pt x="1104" y="1501"/>
                </a:cubicBezTo>
                <a:cubicBezTo>
                  <a:pt x="1104" y="1504"/>
                  <a:pt x="1104" y="1504"/>
                  <a:pt x="1104" y="1504"/>
                </a:cubicBezTo>
                <a:cubicBezTo>
                  <a:pt x="1108" y="1498"/>
                  <a:pt x="1108" y="1498"/>
                  <a:pt x="1108" y="1498"/>
                </a:cubicBezTo>
                <a:cubicBezTo>
                  <a:pt x="1114" y="1493"/>
                  <a:pt x="1114" y="1493"/>
                  <a:pt x="1114" y="1493"/>
                </a:cubicBezTo>
                <a:cubicBezTo>
                  <a:pt x="1116" y="1487"/>
                  <a:pt x="1116" y="1487"/>
                  <a:pt x="1116" y="1487"/>
                </a:cubicBezTo>
                <a:cubicBezTo>
                  <a:pt x="1119" y="1480"/>
                  <a:pt x="1119" y="1480"/>
                  <a:pt x="1119" y="1480"/>
                </a:cubicBezTo>
                <a:cubicBezTo>
                  <a:pt x="1121" y="1471"/>
                  <a:pt x="1121" y="1471"/>
                  <a:pt x="1121" y="1471"/>
                </a:cubicBezTo>
                <a:cubicBezTo>
                  <a:pt x="1124" y="1464"/>
                  <a:pt x="1124" y="1464"/>
                  <a:pt x="1124" y="1464"/>
                </a:cubicBezTo>
                <a:cubicBezTo>
                  <a:pt x="1128" y="1458"/>
                  <a:pt x="1128" y="1458"/>
                  <a:pt x="1128" y="1458"/>
                </a:cubicBezTo>
                <a:cubicBezTo>
                  <a:pt x="1134" y="1454"/>
                  <a:pt x="1134" y="1454"/>
                  <a:pt x="1134" y="1454"/>
                </a:cubicBezTo>
                <a:cubicBezTo>
                  <a:pt x="1134" y="1450"/>
                  <a:pt x="1134" y="1450"/>
                  <a:pt x="1134" y="1450"/>
                </a:cubicBezTo>
                <a:cubicBezTo>
                  <a:pt x="1134" y="1445"/>
                  <a:pt x="1134" y="1445"/>
                  <a:pt x="1134" y="1445"/>
                </a:cubicBezTo>
                <a:cubicBezTo>
                  <a:pt x="1134" y="1441"/>
                  <a:pt x="1134" y="1441"/>
                  <a:pt x="1134" y="1441"/>
                </a:cubicBezTo>
                <a:cubicBezTo>
                  <a:pt x="1134" y="1438"/>
                  <a:pt x="1134" y="1438"/>
                  <a:pt x="1134" y="1438"/>
                </a:cubicBezTo>
                <a:cubicBezTo>
                  <a:pt x="1132" y="1437"/>
                  <a:pt x="1132" y="1437"/>
                  <a:pt x="1132" y="1437"/>
                </a:cubicBezTo>
                <a:cubicBezTo>
                  <a:pt x="1134" y="1435"/>
                  <a:pt x="1134" y="1435"/>
                  <a:pt x="1134" y="1435"/>
                </a:cubicBezTo>
                <a:cubicBezTo>
                  <a:pt x="1132" y="1435"/>
                  <a:pt x="1132" y="1435"/>
                  <a:pt x="1132" y="1435"/>
                </a:cubicBezTo>
                <a:cubicBezTo>
                  <a:pt x="1132" y="1434"/>
                  <a:pt x="1132" y="1434"/>
                  <a:pt x="1132" y="1434"/>
                </a:cubicBezTo>
                <a:cubicBezTo>
                  <a:pt x="1132" y="1432"/>
                  <a:pt x="1132" y="1432"/>
                  <a:pt x="1132" y="1432"/>
                </a:cubicBezTo>
                <a:cubicBezTo>
                  <a:pt x="1131" y="1428"/>
                  <a:pt x="1131" y="1428"/>
                  <a:pt x="1131" y="1428"/>
                </a:cubicBezTo>
                <a:cubicBezTo>
                  <a:pt x="1131" y="1427"/>
                  <a:pt x="1131" y="1427"/>
                  <a:pt x="1131" y="1427"/>
                </a:cubicBezTo>
                <a:cubicBezTo>
                  <a:pt x="1129" y="1424"/>
                  <a:pt x="1129" y="1424"/>
                  <a:pt x="1129" y="1424"/>
                </a:cubicBezTo>
                <a:cubicBezTo>
                  <a:pt x="1128" y="1421"/>
                  <a:pt x="1128" y="1421"/>
                  <a:pt x="1128" y="1421"/>
                </a:cubicBezTo>
                <a:cubicBezTo>
                  <a:pt x="1129" y="1422"/>
                  <a:pt x="1129" y="1422"/>
                  <a:pt x="1129" y="1422"/>
                </a:cubicBezTo>
                <a:cubicBezTo>
                  <a:pt x="1131" y="1421"/>
                  <a:pt x="1131" y="1421"/>
                  <a:pt x="1131" y="1421"/>
                </a:cubicBezTo>
                <a:cubicBezTo>
                  <a:pt x="1131" y="1418"/>
                  <a:pt x="1131" y="1418"/>
                  <a:pt x="1131" y="1418"/>
                </a:cubicBezTo>
                <a:cubicBezTo>
                  <a:pt x="1129" y="1418"/>
                  <a:pt x="1129" y="1418"/>
                  <a:pt x="1129" y="1418"/>
                </a:cubicBezTo>
                <a:cubicBezTo>
                  <a:pt x="1131" y="1417"/>
                  <a:pt x="1131" y="1417"/>
                  <a:pt x="1131" y="1417"/>
                </a:cubicBezTo>
                <a:cubicBezTo>
                  <a:pt x="1132" y="1414"/>
                  <a:pt x="1132" y="1414"/>
                  <a:pt x="1132" y="1414"/>
                </a:cubicBezTo>
                <a:cubicBezTo>
                  <a:pt x="1129" y="1414"/>
                  <a:pt x="1129" y="1414"/>
                  <a:pt x="1129" y="1414"/>
                </a:cubicBezTo>
                <a:cubicBezTo>
                  <a:pt x="1128" y="1412"/>
                  <a:pt x="1128" y="1412"/>
                  <a:pt x="1128" y="1412"/>
                </a:cubicBezTo>
                <a:cubicBezTo>
                  <a:pt x="1129" y="1412"/>
                  <a:pt x="1129" y="1412"/>
                  <a:pt x="1129" y="1412"/>
                </a:cubicBezTo>
                <a:cubicBezTo>
                  <a:pt x="1131" y="1412"/>
                  <a:pt x="1131" y="1412"/>
                  <a:pt x="1131" y="1412"/>
                </a:cubicBezTo>
                <a:cubicBezTo>
                  <a:pt x="1131" y="1409"/>
                  <a:pt x="1131" y="1409"/>
                  <a:pt x="1131" y="1409"/>
                </a:cubicBezTo>
                <a:cubicBezTo>
                  <a:pt x="1132" y="1411"/>
                  <a:pt x="1132" y="1411"/>
                  <a:pt x="1132" y="1411"/>
                </a:cubicBezTo>
                <a:cubicBezTo>
                  <a:pt x="1135" y="1409"/>
                  <a:pt x="1135" y="1409"/>
                  <a:pt x="1135" y="1409"/>
                </a:cubicBezTo>
                <a:cubicBezTo>
                  <a:pt x="1134" y="1412"/>
                  <a:pt x="1134" y="1412"/>
                  <a:pt x="1134" y="1412"/>
                </a:cubicBezTo>
                <a:cubicBezTo>
                  <a:pt x="1136" y="1408"/>
                  <a:pt x="1136" y="1408"/>
                  <a:pt x="1136" y="1408"/>
                </a:cubicBezTo>
                <a:cubicBezTo>
                  <a:pt x="1136" y="1407"/>
                  <a:pt x="1136" y="1407"/>
                  <a:pt x="1136" y="1407"/>
                </a:cubicBezTo>
                <a:cubicBezTo>
                  <a:pt x="1139" y="1402"/>
                  <a:pt x="1139" y="1402"/>
                  <a:pt x="1139" y="1402"/>
                </a:cubicBezTo>
                <a:cubicBezTo>
                  <a:pt x="1145" y="1399"/>
                  <a:pt x="1145" y="1399"/>
                  <a:pt x="1145" y="1399"/>
                </a:cubicBezTo>
                <a:cubicBezTo>
                  <a:pt x="1149" y="1395"/>
                  <a:pt x="1149" y="1395"/>
                  <a:pt x="1149" y="1395"/>
                </a:cubicBezTo>
                <a:cubicBezTo>
                  <a:pt x="1152" y="1394"/>
                  <a:pt x="1152" y="1394"/>
                  <a:pt x="1152" y="1394"/>
                </a:cubicBezTo>
                <a:cubicBezTo>
                  <a:pt x="1154" y="1392"/>
                  <a:pt x="1154" y="1392"/>
                  <a:pt x="1154" y="1392"/>
                </a:cubicBezTo>
                <a:cubicBezTo>
                  <a:pt x="1155" y="1392"/>
                  <a:pt x="1155" y="1392"/>
                  <a:pt x="1155" y="1392"/>
                </a:cubicBezTo>
                <a:cubicBezTo>
                  <a:pt x="1157" y="1392"/>
                  <a:pt x="1157" y="1392"/>
                  <a:pt x="1157" y="1392"/>
                </a:cubicBezTo>
                <a:cubicBezTo>
                  <a:pt x="1157" y="1391"/>
                  <a:pt x="1157" y="1391"/>
                  <a:pt x="1157" y="1391"/>
                </a:cubicBezTo>
                <a:cubicBezTo>
                  <a:pt x="1159" y="1389"/>
                  <a:pt x="1159" y="1389"/>
                  <a:pt x="1159" y="1389"/>
                </a:cubicBezTo>
                <a:cubicBezTo>
                  <a:pt x="1161" y="1389"/>
                  <a:pt x="1161" y="1389"/>
                  <a:pt x="1161" y="1389"/>
                </a:cubicBezTo>
                <a:cubicBezTo>
                  <a:pt x="1162" y="1391"/>
                  <a:pt x="1162" y="1391"/>
                  <a:pt x="1162" y="1391"/>
                </a:cubicBezTo>
                <a:cubicBezTo>
                  <a:pt x="1164" y="1391"/>
                  <a:pt x="1164" y="1391"/>
                  <a:pt x="1164" y="1391"/>
                </a:cubicBezTo>
                <a:cubicBezTo>
                  <a:pt x="1165" y="1388"/>
                  <a:pt x="1165" y="1388"/>
                  <a:pt x="1165" y="1388"/>
                </a:cubicBezTo>
                <a:cubicBezTo>
                  <a:pt x="1165" y="1387"/>
                  <a:pt x="1165" y="1387"/>
                  <a:pt x="1165" y="1387"/>
                </a:cubicBezTo>
                <a:cubicBezTo>
                  <a:pt x="1167" y="1387"/>
                  <a:pt x="1167" y="1387"/>
                  <a:pt x="1167" y="1387"/>
                </a:cubicBezTo>
                <a:cubicBezTo>
                  <a:pt x="1169" y="1385"/>
                  <a:pt x="1169" y="1385"/>
                  <a:pt x="1169" y="1385"/>
                </a:cubicBezTo>
                <a:cubicBezTo>
                  <a:pt x="1171" y="1384"/>
                  <a:pt x="1171" y="1384"/>
                  <a:pt x="1171" y="1384"/>
                </a:cubicBezTo>
                <a:cubicBezTo>
                  <a:pt x="1175" y="1382"/>
                  <a:pt x="1175" y="1382"/>
                  <a:pt x="1175" y="1382"/>
                </a:cubicBezTo>
                <a:cubicBezTo>
                  <a:pt x="1172" y="1382"/>
                  <a:pt x="1172" y="1382"/>
                  <a:pt x="1172" y="1382"/>
                </a:cubicBezTo>
                <a:cubicBezTo>
                  <a:pt x="1172" y="1381"/>
                  <a:pt x="1172" y="1381"/>
                  <a:pt x="1172" y="1381"/>
                </a:cubicBezTo>
                <a:cubicBezTo>
                  <a:pt x="1174" y="1379"/>
                  <a:pt x="1174" y="1379"/>
                  <a:pt x="1174" y="1379"/>
                </a:cubicBezTo>
                <a:cubicBezTo>
                  <a:pt x="1175" y="1378"/>
                  <a:pt x="1175" y="1378"/>
                  <a:pt x="1175" y="1378"/>
                </a:cubicBezTo>
                <a:cubicBezTo>
                  <a:pt x="1178" y="1379"/>
                  <a:pt x="1178" y="1379"/>
                  <a:pt x="1178" y="1379"/>
                </a:cubicBezTo>
                <a:cubicBezTo>
                  <a:pt x="1180" y="1378"/>
                  <a:pt x="1180" y="1378"/>
                  <a:pt x="1180" y="1378"/>
                </a:cubicBezTo>
                <a:cubicBezTo>
                  <a:pt x="1182" y="1378"/>
                  <a:pt x="1182" y="1378"/>
                  <a:pt x="1182" y="1378"/>
                </a:cubicBezTo>
                <a:cubicBezTo>
                  <a:pt x="1185" y="1379"/>
                  <a:pt x="1185" y="1379"/>
                  <a:pt x="1185" y="1379"/>
                </a:cubicBezTo>
                <a:cubicBezTo>
                  <a:pt x="1188" y="1379"/>
                  <a:pt x="1188" y="1379"/>
                  <a:pt x="1188" y="1379"/>
                </a:cubicBezTo>
                <a:cubicBezTo>
                  <a:pt x="1190" y="1378"/>
                  <a:pt x="1190" y="1378"/>
                  <a:pt x="1190" y="1378"/>
                </a:cubicBezTo>
                <a:cubicBezTo>
                  <a:pt x="1190" y="1376"/>
                  <a:pt x="1190" y="1376"/>
                  <a:pt x="1190" y="1376"/>
                </a:cubicBezTo>
                <a:cubicBezTo>
                  <a:pt x="1190" y="1375"/>
                  <a:pt x="1190" y="1375"/>
                  <a:pt x="1190" y="1375"/>
                </a:cubicBezTo>
                <a:cubicBezTo>
                  <a:pt x="1191" y="1375"/>
                  <a:pt x="1191" y="1375"/>
                  <a:pt x="1191" y="1375"/>
                </a:cubicBezTo>
                <a:cubicBezTo>
                  <a:pt x="1191" y="1376"/>
                  <a:pt x="1191" y="1376"/>
                  <a:pt x="1191" y="1376"/>
                </a:cubicBezTo>
                <a:cubicBezTo>
                  <a:pt x="1191" y="1378"/>
                  <a:pt x="1191" y="1378"/>
                  <a:pt x="1191" y="1378"/>
                </a:cubicBezTo>
                <a:cubicBezTo>
                  <a:pt x="1194" y="1379"/>
                  <a:pt x="1194" y="1379"/>
                  <a:pt x="1194" y="1379"/>
                </a:cubicBezTo>
                <a:cubicBezTo>
                  <a:pt x="1195" y="1378"/>
                  <a:pt x="1195" y="1378"/>
                  <a:pt x="1195" y="1378"/>
                </a:cubicBezTo>
                <a:cubicBezTo>
                  <a:pt x="1200" y="1378"/>
                  <a:pt x="1200" y="1378"/>
                  <a:pt x="1200" y="1378"/>
                </a:cubicBezTo>
                <a:cubicBezTo>
                  <a:pt x="1202" y="1378"/>
                  <a:pt x="1202" y="1378"/>
                  <a:pt x="1202" y="1378"/>
                </a:cubicBezTo>
                <a:cubicBezTo>
                  <a:pt x="1204" y="1379"/>
                  <a:pt x="1204" y="1379"/>
                  <a:pt x="1204" y="1379"/>
                </a:cubicBezTo>
                <a:cubicBezTo>
                  <a:pt x="1204" y="1378"/>
                  <a:pt x="1204" y="1378"/>
                  <a:pt x="1204" y="1378"/>
                </a:cubicBezTo>
                <a:cubicBezTo>
                  <a:pt x="1204" y="1376"/>
                  <a:pt x="1204" y="1376"/>
                  <a:pt x="1204" y="1376"/>
                </a:cubicBezTo>
                <a:cubicBezTo>
                  <a:pt x="1204" y="1374"/>
                  <a:pt x="1204" y="1374"/>
                  <a:pt x="1204" y="1374"/>
                </a:cubicBezTo>
                <a:cubicBezTo>
                  <a:pt x="1207" y="1369"/>
                  <a:pt x="1207" y="1369"/>
                  <a:pt x="1207" y="1369"/>
                </a:cubicBezTo>
                <a:cubicBezTo>
                  <a:pt x="1211" y="1368"/>
                  <a:pt x="1211" y="1368"/>
                  <a:pt x="1211" y="1368"/>
                </a:cubicBezTo>
                <a:cubicBezTo>
                  <a:pt x="1214" y="1365"/>
                  <a:pt x="1214" y="1365"/>
                  <a:pt x="1214" y="1365"/>
                </a:cubicBezTo>
                <a:cubicBezTo>
                  <a:pt x="1214" y="1364"/>
                  <a:pt x="1214" y="1364"/>
                  <a:pt x="1214" y="1364"/>
                </a:cubicBezTo>
                <a:cubicBezTo>
                  <a:pt x="1214" y="1361"/>
                  <a:pt x="1214" y="1361"/>
                  <a:pt x="1214" y="1361"/>
                </a:cubicBezTo>
                <a:cubicBezTo>
                  <a:pt x="1214" y="1356"/>
                  <a:pt x="1214" y="1356"/>
                  <a:pt x="1214" y="1356"/>
                </a:cubicBezTo>
                <a:cubicBezTo>
                  <a:pt x="1215" y="1354"/>
                  <a:pt x="1215" y="1354"/>
                  <a:pt x="1215" y="1354"/>
                </a:cubicBezTo>
                <a:cubicBezTo>
                  <a:pt x="1215" y="1351"/>
                  <a:pt x="1215" y="1351"/>
                  <a:pt x="1215" y="1351"/>
                </a:cubicBezTo>
                <a:cubicBezTo>
                  <a:pt x="1217" y="1349"/>
                  <a:pt x="1217" y="1349"/>
                  <a:pt x="1217" y="1349"/>
                </a:cubicBezTo>
                <a:cubicBezTo>
                  <a:pt x="1220" y="1346"/>
                  <a:pt x="1220" y="1346"/>
                  <a:pt x="1220" y="1346"/>
                </a:cubicBezTo>
                <a:cubicBezTo>
                  <a:pt x="1221" y="1343"/>
                  <a:pt x="1221" y="1343"/>
                  <a:pt x="1221" y="1343"/>
                </a:cubicBezTo>
                <a:cubicBezTo>
                  <a:pt x="1220" y="1342"/>
                  <a:pt x="1220" y="1342"/>
                  <a:pt x="1220" y="1342"/>
                </a:cubicBezTo>
                <a:cubicBezTo>
                  <a:pt x="1223" y="1341"/>
                  <a:pt x="1223" y="1341"/>
                  <a:pt x="1223" y="1341"/>
                </a:cubicBezTo>
                <a:cubicBezTo>
                  <a:pt x="1223" y="1338"/>
                  <a:pt x="1223" y="1338"/>
                  <a:pt x="1223" y="1338"/>
                </a:cubicBezTo>
                <a:cubicBezTo>
                  <a:pt x="1223" y="1335"/>
                  <a:pt x="1223" y="1335"/>
                  <a:pt x="1223" y="1335"/>
                </a:cubicBezTo>
                <a:cubicBezTo>
                  <a:pt x="1225" y="1333"/>
                  <a:pt x="1225" y="1333"/>
                  <a:pt x="1225" y="1333"/>
                </a:cubicBezTo>
                <a:cubicBezTo>
                  <a:pt x="1227" y="1332"/>
                  <a:pt x="1227" y="1332"/>
                  <a:pt x="1227" y="1332"/>
                </a:cubicBezTo>
                <a:cubicBezTo>
                  <a:pt x="1227" y="1329"/>
                  <a:pt x="1227" y="1329"/>
                  <a:pt x="1227" y="1329"/>
                </a:cubicBezTo>
                <a:cubicBezTo>
                  <a:pt x="1227" y="1323"/>
                  <a:pt x="1227" y="1323"/>
                  <a:pt x="1227" y="1323"/>
                </a:cubicBezTo>
                <a:cubicBezTo>
                  <a:pt x="1225" y="1318"/>
                  <a:pt x="1225" y="1318"/>
                  <a:pt x="1225" y="1318"/>
                </a:cubicBezTo>
                <a:cubicBezTo>
                  <a:pt x="1228" y="1311"/>
                  <a:pt x="1228" y="1311"/>
                  <a:pt x="1228" y="1311"/>
                </a:cubicBezTo>
                <a:cubicBezTo>
                  <a:pt x="1231" y="1308"/>
                  <a:pt x="1231" y="1308"/>
                  <a:pt x="1231" y="1308"/>
                </a:cubicBezTo>
                <a:cubicBezTo>
                  <a:pt x="1231" y="1306"/>
                  <a:pt x="1231" y="1306"/>
                  <a:pt x="1231" y="1306"/>
                </a:cubicBezTo>
                <a:cubicBezTo>
                  <a:pt x="1231" y="1303"/>
                  <a:pt x="1231" y="1303"/>
                  <a:pt x="1231" y="1303"/>
                </a:cubicBezTo>
                <a:cubicBezTo>
                  <a:pt x="1231" y="1298"/>
                  <a:pt x="1231" y="1298"/>
                  <a:pt x="1231" y="1298"/>
                </a:cubicBezTo>
                <a:cubicBezTo>
                  <a:pt x="1231" y="1292"/>
                  <a:pt x="1231" y="1292"/>
                  <a:pt x="1231" y="1292"/>
                </a:cubicBezTo>
                <a:cubicBezTo>
                  <a:pt x="1233" y="1286"/>
                  <a:pt x="1233" y="1286"/>
                  <a:pt x="1233" y="1286"/>
                </a:cubicBezTo>
                <a:cubicBezTo>
                  <a:pt x="1234" y="1282"/>
                  <a:pt x="1234" y="1282"/>
                  <a:pt x="1234" y="1282"/>
                </a:cubicBezTo>
                <a:cubicBezTo>
                  <a:pt x="1233" y="1275"/>
                  <a:pt x="1233" y="1275"/>
                  <a:pt x="1233" y="1275"/>
                </a:cubicBezTo>
                <a:cubicBezTo>
                  <a:pt x="1231" y="1269"/>
                  <a:pt x="1231" y="1269"/>
                  <a:pt x="1231" y="1269"/>
                </a:cubicBezTo>
                <a:cubicBezTo>
                  <a:pt x="1231" y="1262"/>
                  <a:pt x="1231" y="1262"/>
                  <a:pt x="1231" y="1262"/>
                </a:cubicBezTo>
                <a:cubicBezTo>
                  <a:pt x="1231" y="1257"/>
                  <a:pt x="1231" y="1257"/>
                  <a:pt x="1231" y="1257"/>
                </a:cubicBezTo>
                <a:cubicBezTo>
                  <a:pt x="1231" y="1255"/>
                  <a:pt x="1231" y="1255"/>
                  <a:pt x="1231" y="1255"/>
                </a:cubicBezTo>
                <a:cubicBezTo>
                  <a:pt x="1230" y="1252"/>
                  <a:pt x="1230" y="1252"/>
                  <a:pt x="1230" y="1252"/>
                </a:cubicBezTo>
                <a:cubicBezTo>
                  <a:pt x="1231" y="1253"/>
                  <a:pt x="1231" y="1253"/>
                  <a:pt x="1231" y="1253"/>
                </a:cubicBezTo>
                <a:cubicBezTo>
                  <a:pt x="1230" y="1249"/>
                  <a:pt x="1230" y="1249"/>
                  <a:pt x="1230" y="1249"/>
                </a:cubicBezTo>
                <a:cubicBezTo>
                  <a:pt x="1230" y="1247"/>
                  <a:pt x="1230" y="1247"/>
                  <a:pt x="1230" y="1247"/>
                </a:cubicBezTo>
                <a:cubicBezTo>
                  <a:pt x="1231" y="1247"/>
                  <a:pt x="1231" y="1247"/>
                  <a:pt x="1231" y="1247"/>
                </a:cubicBezTo>
                <a:cubicBezTo>
                  <a:pt x="1231" y="1246"/>
                  <a:pt x="1231" y="1246"/>
                  <a:pt x="1231" y="1246"/>
                </a:cubicBezTo>
                <a:cubicBezTo>
                  <a:pt x="1231" y="1245"/>
                  <a:pt x="1231" y="1245"/>
                  <a:pt x="1231" y="1245"/>
                </a:cubicBezTo>
                <a:cubicBezTo>
                  <a:pt x="1233" y="1242"/>
                  <a:pt x="1233" y="1242"/>
                  <a:pt x="1233" y="1242"/>
                </a:cubicBezTo>
                <a:cubicBezTo>
                  <a:pt x="1233" y="1240"/>
                  <a:pt x="1233" y="1240"/>
                  <a:pt x="1233" y="1240"/>
                </a:cubicBezTo>
                <a:cubicBezTo>
                  <a:pt x="1232" y="1240"/>
                  <a:pt x="1232" y="1240"/>
                  <a:pt x="1232" y="1240"/>
                </a:cubicBezTo>
                <a:cubicBezTo>
                  <a:pt x="1233" y="1239"/>
                  <a:pt x="1233" y="1239"/>
                  <a:pt x="1233" y="1239"/>
                </a:cubicBezTo>
                <a:cubicBezTo>
                  <a:pt x="1234" y="1236"/>
                  <a:pt x="1234" y="1236"/>
                  <a:pt x="1234" y="1236"/>
                </a:cubicBezTo>
                <a:cubicBezTo>
                  <a:pt x="1235" y="1239"/>
                  <a:pt x="1235" y="1239"/>
                  <a:pt x="1235" y="1239"/>
                </a:cubicBezTo>
                <a:cubicBezTo>
                  <a:pt x="1235" y="1240"/>
                  <a:pt x="1235" y="1240"/>
                  <a:pt x="1235" y="1240"/>
                </a:cubicBezTo>
                <a:cubicBezTo>
                  <a:pt x="1235" y="1242"/>
                  <a:pt x="1235" y="1242"/>
                  <a:pt x="1235" y="1242"/>
                </a:cubicBezTo>
                <a:cubicBezTo>
                  <a:pt x="1238" y="1242"/>
                  <a:pt x="1238" y="1242"/>
                  <a:pt x="1238" y="1242"/>
                </a:cubicBezTo>
                <a:cubicBezTo>
                  <a:pt x="1240" y="1240"/>
                  <a:pt x="1240" y="1240"/>
                  <a:pt x="1240" y="1240"/>
                </a:cubicBezTo>
                <a:cubicBezTo>
                  <a:pt x="1244" y="1233"/>
                  <a:pt x="1244" y="1233"/>
                  <a:pt x="1244" y="1233"/>
                </a:cubicBezTo>
                <a:cubicBezTo>
                  <a:pt x="1248" y="1222"/>
                  <a:pt x="1248" y="1222"/>
                  <a:pt x="1248" y="1222"/>
                </a:cubicBezTo>
                <a:cubicBezTo>
                  <a:pt x="1247" y="1222"/>
                  <a:pt x="1247" y="1222"/>
                  <a:pt x="1247" y="1222"/>
                </a:cubicBezTo>
                <a:cubicBezTo>
                  <a:pt x="1248" y="1219"/>
                  <a:pt x="1248" y="1219"/>
                  <a:pt x="1248" y="1219"/>
                </a:cubicBezTo>
                <a:cubicBezTo>
                  <a:pt x="1248" y="1220"/>
                  <a:pt x="1248" y="1220"/>
                  <a:pt x="1248" y="1220"/>
                </a:cubicBezTo>
                <a:cubicBezTo>
                  <a:pt x="1250" y="1219"/>
                  <a:pt x="1250" y="1219"/>
                  <a:pt x="1250" y="1219"/>
                </a:cubicBezTo>
                <a:cubicBezTo>
                  <a:pt x="1251" y="1217"/>
                  <a:pt x="1251" y="1217"/>
                  <a:pt x="1251" y="1217"/>
                </a:cubicBezTo>
                <a:cubicBezTo>
                  <a:pt x="1251" y="1216"/>
                  <a:pt x="1251" y="1216"/>
                  <a:pt x="1251" y="1216"/>
                </a:cubicBezTo>
                <a:cubicBezTo>
                  <a:pt x="1253" y="1214"/>
                  <a:pt x="1253" y="1214"/>
                  <a:pt x="1253" y="1214"/>
                </a:cubicBezTo>
                <a:cubicBezTo>
                  <a:pt x="1251" y="1212"/>
                  <a:pt x="1251" y="1212"/>
                  <a:pt x="1251" y="1212"/>
                </a:cubicBezTo>
                <a:cubicBezTo>
                  <a:pt x="1253" y="1212"/>
                  <a:pt x="1253" y="1212"/>
                  <a:pt x="1253" y="1212"/>
                </a:cubicBezTo>
                <a:cubicBezTo>
                  <a:pt x="1253" y="1213"/>
                  <a:pt x="1253" y="1213"/>
                  <a:pt x="1253" y="1213"/>
                </a:cubicBezTo>
                <a:cubicBezTo>
                  <a:pt x="1255" y="1210"/>
                  <a:pt x="1255" y="1210"/>
                  <a:pt x="1255" y="1210"/>
                </a:cubicBezTo>
                <a:cubicBezTo>
                  <a:pt x="1260" y="1207"/>
                  <a:pt x="1260" y="1207"/>
                  <a:pt x="1260" y="1207"/>
                </a:cubicBezTo>
                <a:cubicBezTo>
                  <a:pt x="1264" y="1203"/>
                  <a:pt x="1264" y="1203"/>
                  <a:pt x="1264" y="1203"/>
                </a:cubicBezTo>
                <a:cubicBezTo>
                  <a:pt x="1267" y="1197"/>
                  <a:pt x="1267" y="1197"/>
                  <a:pt x="1267" y="1197"/>
                </a:cubicBezTo>
                <a:cubicBezTo>
                  <a:pt x="1270" y="1193"/>
                  <a:pt x="1270" y="1193"/>
                  <a:pt x="1270" y="1193"/>
                </a:cubicBezTo>
                <a:cubicBezTo>
                  <a:pt x="1273" y="1190"/>
                  <a:pt x="1273" y="1190"/>
                  <a:pt x="1273" y="1190"/>
                </a:cubicBezTo>
                <a:cubicBezTo>
                  <a:pt x="1276" y="1182"/>
                  <a:pt x="1276" y="1182"/>
                  <a:pt x="1276" y="1182"/>
                </a:cubicBezTo>
                <a:cubicBezTo>
                  <a:pt x="1276" y="1179"/>
                  <a:pt x="1276" y="1179"/>
                  <a:pt x="1276" y="1179"/>
                </a:cubicBezTo>
                <a:cubicBezTo>
                  <a:pt x="1277" y="1174"/>
                  <a:pt x="1277" y="1174"/>
                  <a:pt x="1277" y="1174"/>
                </a:cubicBezTo>
                <a:cubicBezTo>
                  <a:pt x="1277" y="1171"/>
                  <a:pt x="1277" y="1171"/>
                  <a:pt x="1277" y="1171"/>
                </a:cubicBezTo>
                <a:cubicBezTo>
                  <a:pt x="1277" y="1169"/>
                  <a:pt x="1277" y="1169"/>
                  <a:pt x="1277" y="1169"/>
                </a:cubicBezTo>
                <a:cubicBezTo>
                  <a:pt x="1276" y="1167"/>
                  <a:pt x="1276" y="1167"/>
                  <a:pt x="1276" y="1167"/>
                </a:cubicBezTo>
                <a:cubicBezTo>
                  <a:pt x="1277" y="1166"/>
                  <a:pt x="1277" y="1166"/>
                  <a:pt x="1277" y="1166"/>
                </a:cubicBezTo>
                <a:cubicBezTo>
                  <a:pt x="1277" y="1164"/>
                  <a:pt x="1277" y="1164"/>
                  <a:pt x="1277" y="1164"/>
                </a:cubicBezTo>
                <a:cubicBezTo>
                  <a:pt x="1277" y="1160"/>
                  <a:pt x="1277" y="1160"/>
                  <a:pt x="1277" y="1160"/>
                </a:cubicBezTo>
                <a:cubicBezTo>
                  <a:pt x="1277" y="1157"/>
                  <a:pt x="1277" y="1157"/>
                  <a:pt x="1277" y="1157"/>
                </a:cubicBezTo>
                <a:cubicBezTo>
                  <a:pt x="1274" y="1151"/>
                  <a:pt x="1274" y="1151"/>
                  <a:pt x="1274" y="1151"/>
                </a:cubicBezTo>
                <a:lnTo>
                  <a:pt x="1274" y="1150"/>
                </a:lnTo>
                <a:close/>
                <a:moveTo>
                  <a:pt x="843" y="481"/>
                </a:moveTo>
                <a:cubicBezTo>
                  <a:pt x="835" y="485"/>
                  <a:pt x="835" y="485"/>
                  <a:pt x="835" y="485"/>
                </a:cubicBezTo>
                <a:cubicBezTo>
                  <a:pt x="828" y="489"/>
                  <a:pt x="828" y="489"/>
                  <a:pt x="828" y="489"/>
                </a:cubicBezTo>
                <a:cubicBezTo>
                  <a:pt x="820" y="492"/>
                  <a:pt x="820" y="492"/>
                  <a:pt x="820" y="492"/>
                </a:cubicBezTo>
                <a:cubicBezTo>
                  <a:pt x="811" y="495"/>
                  <a:pt x="811" y="495"/>
                  <a:pt x="811" y="495"/>
                </a:cubicBezTo>
                <a:cubicBezTo>
                  <a:pt x="808" y="496"/>
                  <a:pt x="808" y="496"/>
                  <a:pt x="808" y="496"/>
                </a:cubicBezTo>
                <a:cubicBezTo>
                  <a:pt x="804" y="498"/>
                  <a:pt x="804" y="498"/>
                  <a:pt x="804" y="498"/>
                </a:cubicBezTo>
                <a:cubicBezTo>
                  <a:pt x="797" y="499"/>
                  <a:pt x="797" y="499"/>
                  <a:pt x="797" y="499"/>
                </a:cubicBezTo>
                <a:cubicBezTo>
                  <a:pt x="794" y="499"/>
                  <a:pt x="794" y="499"/>
                  <a:pt x="794" y="499"/>
                </a:cubicBezTo>
                <a:cubicBezTo>
                  <a:pt x="792" y="499"/>
                  <a:pt x="792" y="499"/>
                  <a:pt x="792" y="499"/>
                </a:cubicBezTo>
                <a:cubicBezTo>
                  <a:pt x="790" y="499"/>
                  <a:pt x="790" y="499"/>
                  <a:pt x="790" y="499"/>
                </a:cubicBezTo>
                <a:cubicBezTo>
                  <a:pt x="794" y="498"/>
                  <a:pt x="794" y="498"/>
                  <a:pt x="794" y="498"/>
                </a:cubicBezTo>
                <a:cubicBezTo>
                  <a:pt x="791" y="498"/>
                  <a:pt x="791" y="498"/>
                  <a:pt x="791" y="498"/>
                </a:cubicBezTo>
                <a:cubicBezTo>
                  <a:pt x="791" y="496"/>
                  <a:pt x="791" y="496"/>
                  <a:pt x="791" y="496"/>
                </a:cubicBezTo>
                <a:cubicBezTo>
                  <a:pt x="788" y="496"/>
                  <a:pt x="788" y="496"/>
                  <a:pt x="788" y="496"/>
                </a:cubicBezTo>
                <a:cubicBezTo>
                  <a:pt x="787" y="495"/>
                  <a:pt x="787" y="495"/>
                  <a:pt x="787" y="495"/>
                </a:cubicBezTo>
                <a:cubicBezTo>
                  <a:pt x="788" y="493"/>
                  <a:pt x="788" y="493"/>
                  <a:pt x="788" y="493"/>
                </a:cubicBezTo>
                <a:cubicBezTo>
                  <a:pt x="791" y="492"/>
                  <a:pt x="791" y="492"/>
                  <a:pt x="791" y="492"/>
                </a:cubicBezTo>
                <a:cubicBezTo>
                  <a:pt x="792" y="491"/>
                  <a:pt x="792" y="491"/>
                  <a:pt x="792" y="491"/>
                </a:cubicBezTo>
                <a:cubicBezTo>
                  <a:pt x="794" y="491"/>
                  <a:pt x="794" y="491"/>
                  <a:pt x="794" y="491"/>
                </a:cubicBezTo>
                <a:cubicBezTo>
                  <a:pt x="797" y="491"/>
                  <a:pt x="797" y="491"/>
                  <a:pt x="797" y="491"/>
                </a:cubicBezTo>
                <a:cubicBezTo>
                  <a:pt x="798" y="492"/>
                  <a:pt x="798" y="492"/>
                  <a:pt x="798" y="492"/>
                </a:cubicBezTo>
                <a:cubicBezTo>
                  <a:pt x="801" y="489"/>
                  <a:pt x="801" y="489"/>
                  <a:pt x="801" y="489"/>
                </a:cubicBezTo>
                <a:cubicBezTo>
                  <a:pt x="805" y="488"/>
                  <a:pt x="805" y="488"/>
                  <a:pt x="805" y="488"/>
                </a:cubicBezTo>
                <a:cubicBezTo>
                  <a:pt x="810" y="486"/>
                  <a:pt x="810" y="486"/>
                  <a:pt x="810" y="486"/>
                </a:cubicBezTo>
                <a:cubicBezTo>
                  <a:pt x="813" y="483"/>
                  <a:pt x="813" y="483"/>
                  <a:pt x="813" y="483"/>
                </a:cubicBezTo>
                <a:cubicBezTo>
                  <a:pt x="817" y="483"/>
                  <a:pt x="817" y="483"/>
                  <a:pt x="817" y="483"/>
                </a:cubicBezTo>
                <a:cubicBezTo>
                  <a:pt x="821" y="483"/>
                  <a:pt x="821" y="483"/>
                  <a:pt x="821" y="483"/>
                </a:cubicBezTo>
                <a:cubicBezTo>
                  <a:pt x="825" y="483"/>
                  <a:pt x="825" y="483"/>
                  <a:pt x="825" y="483"/>
                </a:cubicBezTo>
                <a:cubicBezTo>
                  <a:pt x="830" y="481"/>
                  <a:pt x="830" y="481"/>
                  <a:pt x="830" y="481"/>
                </a:cubicBezTo>
                <a:cubicBezTo>
                  <a:pt x="834" y="479"/>
                  <a:pt x="834" y="479"/>
                  <a:pt x="834" y="479"/>
                </a:cubicBezTo>
                <a:cubicBezTo>
                  <a:pt x="838" y="479"/>
                  <a:pt x="838" y="479"/>
                  <a:pt x="838" y="479"/>
                </a:cubicBezTo>
                <a:cubicBezTo>
                  <a:pt x="844" y="479"/>
                  <a:pt x="844" y="479"/>
                  <a:pt x="844" y="479"/>
                </a:cubicBezTo>
                <a:lnTo>
                  <a:pt x="843" y="481"/>
                </a:lnTo>
                <a:close/>
                <a:moveTo>
                  <a:pt x="861" y="465"/>
                </a:moveTo>
                <a:cubicBezTo>
                  <a:pt x="866" y="465"/>
                  <a:pt x="866" y="465"/>
                  <a:pt x="866" y="465"/>
                </a:cubicBezTo>
                <a:cubicBezTo>
                  <a:pt x="867" y="465"/>
                  <a:pt x="867" y="465"/>
                  <a:pt x="867" y="465"/>
                </a:cubicBezTo>
                <a:cubicBezTo>
                  <a:pt x="868" y="466"/>
                  <a:pt x="868" y="466"/>
                  <a:pt x="868" y="466"/>
                </a:cubicBezTo>
                <a:cubicBezTo>
                  <a:pt x="871" y="465"/>
                  <a:pt x="871" y="465"/>
                  <a:pt x="871" y="465"/>
                </a:cubicBezTo>
                <a:cubicBezTo>
                  <a:pt x="870" y="465"/>
                  <a:pt x="870" y="465"/>
                  <a:pt x="870" y="465"/>
                </a:cubicBezTo>
                <a:cubicBezTo>
                  <a:pt x="873" y="463"/>
                  <a:pt x="873" y="463"/>
                  <a:pt x="873" y="463"/>
                </a:cubicBezTo>
                <a:cubicBezTo>
                  <a:pt x="871" y="463"/>
                  <a:pt x="871" y="463"/>
                  <a:pt x="871" y="463"/>
                </a:cubicBezTo>
                <a:cubicBezTo>
                  <a:pt x="873" y="462"/>
                  <a:pt x="873" y="462"/>
                  <a:pt x="873" y="462"/>
                </a:cubicBezTo>
                <a:cubicBezTo>
                  <a:pt x="876" y="462"/>
                  <a:pt x="876" y="462"/>
                  <a:pt x="876" y="462"/>
                </a:cubicBezTo>
                <a:cubicBezTo>
                  <a:pt x="880" y="460"/>
                  <a:pt x="880" y="460"/>
                  <a:pt x="880" y="460"/>
                </a:cubicBezTo>
                <a:cubicBezTo>
                  <a:pt x="884" y="458"/>
                  <a:pt x="884" y="458"/>
                  <a:pt x="884" y="458"/>
                </a:cubicBezTo>
                <a:cubicBezTo>
                  <a:pt x="885" y="458"/>
                  <a:pt x="885" y="458"/>
                  <a:pt x="885" y="458"/>
                </a:cubicBezTo>
                <a:cubicBezTo>
                  <a:pt x="881" y="460"/>
                  <a:pt x="881" y="460"/>
                  <a:pt x="881" y="460"/>
                </a:cubicBezTo>
                <a:cubicBezTo>
                  <a:pt x="878" y="463"/>
                  <a:pt x="878" y="463"/>
                  <a:pt x="878" y="463"/>
                </a:cubicBezTo>
                <a:cubicBezTo>
                  <a:pt x="880" y="463"/>
                  <a:pt x="880" y="463"/>
                  <a:pt x="880" y="463"/>
                </a:cubicBezTo>
                <a:cubicBezTo>
                  <a:pt x="878" y="465"/>
                  <a:pt x="878" y="465"/>
                  <a:pt x="878" y="465"/>
                </a:cubicBezTo>
                <a:cubicBezTo>
                  <a:pt x="880" y="465"/>
                  <a:pt x="880" y="465"/>
                  <a:pt x="880" y="465"/>
                </a:cubicBezTo>
                <a:cubicBezTo>
                  <a:pt x="878" y="466"/>
                  <a:pt x="878" y="466"/>
                  <a:pt x="878" y="466"/>
                </a:cubicBezTo>
                <a:cubicBezTo>
                  <a:pt x="877" y="469"/>
                  <a:pt x="877" y="469"/>
                  <a:pt x="877" y="469"/>
                </a:cubicBezTo>
                <a:cubicBezTo>
                  <a:pt x="876" y="470"/>
                  <a:pt x="876" y="470"/>
                  <a:pt x="876" y="470"/>
                </a:cubicBezTo>
                <a:cubicBezTo>
                  <a:pt x="873" y="472"/>
                  <a:pt x="873" y="472"/>
                  <a:pt x="873" y="472"/>
                </a:cubicBezTo>
                <a:cubicBezTo>
                  <a:pt x="870" y="473"/>
                  <a:pt x="870" y="473"/>
                  <a:pt x="870" y="473"/>
                </a:cubicBezTo>
                <a:cubicBezTo>
                  <a:pt x="867" y="473"/>
                  <a:pt x="867" y="473"/>
                  <a:pt x="867" y="473"/>
                </a:cubicBezTo>
                <a:cubicBezTo>
                  <a:pt x="861" y="475"/>
                  <a:pt x="861" y="475"/>
                  <a:pt x="861" y="475"/>
                </a:cubicBezTo>
                <a:cubicBezTo>
                  <a:pt x="858" y="473"/>
                  <a:pt x="858" y="473"/>
                  <a:pt x="858" y="473"/>
                </a:cubicBezTo>
                <a:cubicBezTo>
                  <a:pt x="857" y="473"/>
                  <a:pt x="857" y="473"/>
                  <a:pt x="857" y="473"/>
                </a:cubicBezTo>
                <a:cubicBezTo>
                  <a:pt x="850" y="473"/>
                  <a:pt x="850" y="473"/>
                  <a:pt x="850" y="473"/>
                </a:cubicBezTo>
                <a:cubicBezTo>
                  <a:pt x="847" y="473"/>
                  <a:pt x="847" y="473"/>
                  <a:pt x="847" y="473"/>
                </a:cubicBezTo>
                <a:cubicBezTo>
                  <a:pt x="844" y="475"/>
                  <a:pt x="844" y="475"/>
                  <a:pt x="844" y="475"/>
                </a:cubicBezTo>
                <a:cubicBezTo>
                  <a:pt x="838" y="475"/>
                  <a:pt x="838" y="475"/>
                  <a:pt x="838" y="475"/>
                </a:cubicBezTo>
                <a:cubicBezTo>
                  <a:pt x="837" y="475"/>
                  <a:pt x="837" y="475"/>
                  <a:pt x="837" y="475"/>
                </a:cubicBezTo>
                <a:cubicBezTo>
                  <a:pt x="838" y="472"/>
                  <a:pt x="838" y="472"/>
                  <a:pt x="838" y="472"/>
                </a:cubicBezTo>
                <a:cubicBezTo>
                  <a:pt x="843" y="469"/>
                  <a:pt x="843" y="469"/>
                  <a:pt x="843" y="469"/>
                </a:cubicBezTo>
                <a:cubicBezTo>
                  <a:pt x="847" y="466"/>
                  <a:pt x="847" y="466"/>
                  <a:pt x="847" y="466"/>
                </a:cubicBezTo>
                <a:lnTo>
                  <a:pt x="861" y="465"/>
                </a:lnTo>
                <a:close/>
                <a:moveTo>
                  <a:pt x="820" y="435"/>
                </a:moveTo>
                <a:cubicBezTo>
                  <a:pt x="823" y="435"/>
                  <a:pt x="823" y="435"/>
                  <a:pt x="823" y="435"/>
                </a:cubicBezTo>
                <a:cubicBezTo>
                  <a:pt x="827" y="435"/>
                  <a:pt x="827" y="435"/>
                  <a:pt x="827" y="435"/>
                </a:cubicBezTo>
                <a:cubicBezTo>
                  <a:pt x="830" y="436"/>
                  <a:pt x="830" y="436"/>
                  <a:pt x="830" y="436"/>
                </a:cubicBezTo>
                <a:cubicBezTo>
                  <a:pt x="831" y="436"/>
                  <a:pt x="831" y="436"/>
                  <a:pt x="831" y="436"/>
                </a:cubicBezTo>
                <a:cubicBezTo>
                  <a:pt x="831" y="438"/>
                  <a:pt x="831" y="438"/>
                  <a:pt x="831" y="438"/>
                </a:cubicBezTo>
                <a:cubicBezTo>
                  <a:pt x="833" y="438"/>
                  <a:pt x="833" y="438"/>
                  <a:pt x="833" y="438"/>
                </a:cubicBezTo>
                <a:cubicBezTo>
                  <a:pt x="834" y="438"/>
                  <a:pt x="834" y="438"/>
                  <a:pt x="834" y="438"/>
                </a:cubicBezTo>
                <a:cubicBezTo>
                  <a:pt x="835" y="438"/>
                  <a:pt x="835" y="438"/>
                  <a:pt x="835" y="438"/>
                </a:cubicBezTo>
                <a:cubicBezTo>
                  <a:pt x="837" y="438"/>
                  <a:pt x="837" y="438"/>
                  <a:pt x="837" y="438"/>
                </a:cubicBezTo>
                <a:cubicBezTo>
                  <a:pt x="837" y="439"/>
                  <a:pt x="837" y="439"/>
                  <a:pt x="837" y="439"/>
                </a:cubicBezTo>
                <a:cubicBezTo>
                  <a:pt x="840" y="439"/>
                  <a:pt x="840" y="439"/>
                  <a:pt x="840" y="439"/>
                </a:cubicBezTo>
                <a:cubicBezTo>
                  <a:pt x="841" y="440"/>
                  <a:pt x="841" y="440"/>
                  <a:pt x="841" y="440"/>
                </a:cubicBezTo>
                <a:cubicBezTo>
                  <a:pt x="841" y="442"/>
                  <a:pt x="841" y="442"/>
                  <a:pt x="841" y="442"/>
                </a:cubicBezTo>
                <a:cubicBezTo>
                  <a:pt x="841" y="443"/>
                  <a:pt x="841" y="443"/>
                  <a:pt x="841" y="443"/>
                </a:cubicBezTo>
                <a:cubicBezTo>
                  <a:pt x="843" y="443"/>
                  <a:pt x="843" y="443"/>
                  <a:pt x="843" y="443"/>
                </a:cubicBezTo>
                <a:cubicBezTo>
                  <a:pt x="843" y="445"/>
                  <a:pt x="843" y="445"/>
                  <a:pt x="843" y="445"/>
                </a:cubicBezTo>
                <a:cubicBezTo>
                  <a:pt x="843" y="446"/>
                  <a:pt x="843" y="446"/>
                  <a:pt x="843" y="446"/>
                </a:cubicBezTo>
                <a:cubicBezTo>
                  <a:pt x="844" y="446"/>
                  <a:pt x="844" y="446"/>
                  <a:pt x="844" y="446"/>
                </a:cubicBezTo>
                <a:cubicBezTo>
                  <a:pt x="844" y="448"/>
                  <a:pt x="844" y="448"/>
                  <a:pt x="844" y="448"/>
                </a:cubicBezTo>
                <a:cubicBezTo>
                  <a:pt x="844" y="449"/>
                  <a:pt x="844" y="449"/>
                  <a:pt x="844" y="449"/>
                </a:cubicBezTo>
                <a:cubicBezTo>
                  <a:pt x="843" y="449"/>
                  <a:pt x="843" y="449"/>
                  <a:pt x="843" y="449"/>
                </a:cubicBezTo>
                <a:cubicBezTo>
                  <a:pt x="844" y="450"/>
                  <a:pt x="844" y="450"/>
                  <a:pt x="844" y="450"/>
                </a:cubicBezTo>
                <a:cubicBezTo>
                  <a:pt x="845" y="453"/>
                  <a:pt x="845" y="453"/>
                  <a:pt x="845" y="453"/>
                </a:cubicBezTo>
                <a:cubicBezTo>
                  <a:pt x="844" y="453"/>
                  <a:pt x="844" y="453"/>
                  <a:pt x="844" y="453"/>
                </a:cubicBezTo>
                <a:cubicBezTo>
                  <a:pt x="843" y="453"/>
                  <a:pt x="843" y="453"/>
                  <a:pt x="843" y="453"/>
                </a:cubicBezTo>
                <a:cubicBezTo>
                  <a:pt x="841" y="453"/>
                  <a:pt x="841" y="453"/>
                  <a:pt x="841" y="453"/>
                </a:cubicBezTo>
                <a:cubicBezTo>
                  <a:pt x="841" y="456"/>
                  <a:pt x="841" y="456"/>
                  <a:pt x="841" y="456"/>
                </a:cubicBezTo>
                <a:cubicBezTo>
                  <a:pt x="841" y="458"/>
                  <a:pt x="841" y="458"/>
                  <a:pt x="841" y="458"/>
                </a:cubicBezTo>
                <a:cubicBezTo>
                  <a:pt x="840" y="458"/>
                  <a:pt x="840" y="458"/>
                  <a:pt x="840" y="458"/>
                </a:cubicBezTo>
                <a:cubicBezTo>
                  <a:pt x="837" y="458"/>
                  <a:pt x="837" y="458"/>
                  <a:pt x="837" y="458"/>
                </a:cubicBezTo>
                <a:cubicBezTo>
                  <a:pt x="835" y="456"/>
                  <a:pt x="835" y="456"/>
                  <a:pt x="835" y="456"/>
                </a:cubicBezTo>
                <a:cubicBezTo>
                  <a:pt x="834" y="455"/>
                  <a:pt x="834" y="455"/>
                  <a:pt x="834" y="455"/>
                </a:cubicBezTo>
                <a:cubicBezTo>
                  <a:pt x="831" y="456"/>
                  <a:pt x="831" y="456"/>
                  <a:pt x="831" y="456"/>
                </a:cubicBezTo>
                <a:cubicBezTo>
                  <a:pt x="833" y="453"/>
                  <a:pt x="833" y="453"/>
                  <a:pt x="833" y="453"/>
                </a:cubicBezTo>
                <a:cubicBezTo>
                  <a:pt x="830" y="455"/>
                  <a:pt x="830" y="455"/>
                  <a:pt x="830" y="455"/>
                </a:cubicBezTo>
                <a:cubicBezTo>
                  <a:pt x="833" y="452"/>
                  <a:pt x="833" y="452"/>
                  <a:pt x="833" y="452"/>
                </a:cubicBezTo>
                <a:cubicBezTo>
                  <a:pt x="831" y="452"/>
                  <a:pt x="831" y="452"/>
                  <a:pt x="831" y="452"/>
                </a:cubicBezTo>
                <a:cubicBezTo>
                  <a:pt x="830" y="449"/>
                  <a:pt x="830" y="449"/>
                  <a:pt x="830" y="449"/>
                </a:cubicBezTo>
                <a:cubicBezTo>
                  <a:pt x="828" y="448"/>
                  <a:pt x="828" y="448"/>
                  <a:pt x="828" y="448"/>
                </a:cubicBezTo>
                <a:cubicBezTo>
                  <a:pt x="827" y="448"/>
                  <a:pt x="827" y="448"/>
                  <a:pt x="827" y="448"/>
                </a:cubicBezTo>
                <a:cubicBezTo>
                  <a:pt x="828" y="450"/>
                  <a:pt x="828" y="450"/>
                  <a:pt x="828" y="450"/>
                </a:cubicBezTo>
                <a:cubicBezTo>
                  <a:pt x="828" y="453"/>
                  <a:pt x="828" y="453"/>
                  <a:pt x="828" y="453"/>
                </a:cubicBezTo>
                <a:cubicBezTo>
                  <a:pt x="827" y="456"/>
                  <a:pt x="827" y="456"/>
                  <a:pt x="827" y="456"/>
                </a:cubicBezTo>
                <a:cubicBezTo>
                  <a:pt x="824" y="459"/>
                  <a:pt x="824" y="459"/>
                  <a:pt x="824" y="459"/>
                </a:cubicBezTo>
                <a:cubicBezTo>
                  <a:pt x="820" y="463"/>
                  <a:pt x="820" y="463"/>
                  <a:pt x="820" y="463"/>
                </a:cubicBezTo>
                <a:cubicBezTo>
                  <a:pt x="817" y="469"/>
                  <a:pt x="817" y="469"/>
                  <a:pt x="817" y="469"/>
                </a:cubicBezTo>
                <a:cubicBezTo>
                  <a:pt x="815" y="472"/>
                  <a:pt x="815" y="472"/>
                  <a:pt x="815" y="472"/>
                </a:cubicBezTo>
                <a:cubicBezTo>
                  <a:pt x="814" y="473"/>
                  <a:pt x="814" y="473"/>
                  <a:pt x="814" y="473"/>
                </a:cubicBezTo>
                <a:cubicBezTo>
                  <a:pt x="807" y="478"/>
                  <a:pt x="807" y="478"/>
                  <a:pt x="807" y="478"/>
                </a:cubicBezTo>
                <a:cubicBezTo>
                  <a:pt x="805" y="479"/>
                  <a:pt x="805" y="479"/>
                  <a:pt x="805" y="479"/>
                </a:cubicBezTo>
                <a:cubicBezTo>
                  <a:pt x="804" y="481"/>
                  <a:pt x="804" y="481"/>
                  <a:pt x="804" y="481"/>
                </a:cubicBezTo>
                <a:cubicBezTo>
                  <a:pt x="802" y="483"/>
                  <a:pt x="802" y="483"/>
                  <a:pt x="802" y="483"/>
                </a:cubicBezTo>
                <a:cubicBezTo>
                  <a:pt x="801" y="483"/>
                  <a:pt x="801" y="483"/>
                  <a:pt x="801" y="483"/>
                </a:cubicBezTo>
                <a:cubicBezTo>
                  <a:pt x="802" y="486"/>
                  <a:pt x="802" y="486"/>
                  <a:pt x="802" y="486"/>
                </a:cubicBezTo>
                <a:cubicBezTo>
                  <a:pt x="801" y="486"/>
                  <a:pt x="801" y="486"/>
                  <a:pt x="801" y="486"/>
                </a:cubicBezTo>
                <a:cubicBezTo>
                  <a:pt x="797" y="486"/>
                  <a:pt x="797" y="486"/>
                  <a:pt x="797" y="486"/>
                </a:cubicBezTo>
                <a:cubicBezTo>
                  <a:pt x="800" y="483"/>
                  <a:pt x="800" y="483"/>
                  <a:pt x="800" y="483"/>
                </a:cubicBezTo>
                <a:cubicBezTo>
                  <a:pt x="801" y="482"/>
                  <a:pt x="801" y="482"/>
                  <a:pt x="801" y="482"/>
                </a:cubicBezTo>
                <a:cubicBezTo>
                  <a:pt x="801" y="483"/>
                  <a:pt x="801" y="483"/>
                  <a:pt x="801" y="483"/>
                </a:cubicBezTo>
                <a:cubicBezTo>
                  <a:pt x="802" y="482"/>
                  <a:pt x="802" y="482"/>
                  <a:pt x="802" y="482"/>
                </a:cubicBezTo>
                <a:cubicBezTo>
                  <a:pt x="805" y="479"/>
                  <a:pt x="805" y="479"/>
                  <a:pt x="805" y="479"/>
                </a:cubicBezTo>
                <a:cubicBezTo>
                  <a:pt x="807" y="473"/>
                  <a:pt x="807" y="473"/>
                  <a:pt x="807" y="473"/>
                </a:cubicBezTo>
                <a:cubicBezTo>
                  <a:pt x="808" y="469"/>
                  <a:pt x="808" y="469"/>
                  <a:pt x="808" y="469"/>
                </a:cubicBezTo>
                <a:cubicBezTo>
                  <a:pt x="808" y="466"/>
                  <a:pt x="808" y="466"/>
                  <a:pt x="808" y="466"/>
                </a:cubicBezTo>
                <a:cubicBezTo>
                  <a:pt x="807" y="463"/>
                  <a:pt x="807" y="463"/>
                  <a:pt x="807" y="463"/>
                </a:cubicBezTo>
                <a:cubicBezTo>
                  <a:pt x="805" y="463"/>
                  <a:pt x="805" y="463"/>
                  <a:pt x="805" y="463"/>
                </a:cubicBezTo>
                <a:cubicBezTo>
                  <a:pt x="802" y="465"/>
                  <a:pt x="802" y="465"/>
                  <a:pt x="802" y="465"/>
                </a:cubicBezTo>
                <a:cubicBezTo>
                  <a:pt x="798" y="468"/>
                  <a:pt x="798" y="468"/>
                  <a:pt x="798" y="468"/>
                </a:cubicBezTo>
                <a:cubicBezTo>
                  <a:pt x="795" y="469"/>
                  <a:pt x="795" y="469"/>
                  <a:pt x="795" y="469"/>
                </a:cubicBezTo>
                <a:cubicBezTo>
                  <a:pt x="794" y="469"/>
                  <a:pt x="794" y="469"/>
                  <a:pt x="794" y="469"/>
                </a:cubicBezTo>
                <a:cubicBezTo>
                  <a:pt x="794" y="468"/>
                  <a:pt x="794" y="468"/>
                  <a:pt x="794" y="468"/>
                </a:cubicBezTo>
                <a:cubicBezTo>
                  <a:pt x="795" y="465"/>
                  <a:pt x="795" y="465"/>
                  <a:pt x="795" y="465"/>
                </a:cubicBezTo>
                <a:cubicBezTo>
                  <a:pt x="798" y="463"/>
                  <a:pt x="798" y="463"/>
                  <a:pt x="798" y="463"/>
                </a:cubicBezTo>
                <a:cubicBezTo>
                  <a:pt x="800" y="462"/>
                  <a:pt x="800" y="462"/>
                  <a:pt x="800" y="462"/>
                </a:cubicBezTo>
                <a:cubicBezTo>
                  <a:pt x="802" y="460"/>
                  <a:pt x="802" y="460"/>
                  <a:pt x="802" y="460"/>
                </a:cubicBezTo>
                <a:cubicBezTo>
                  <a:pt x="805" y="458"/>
                  <a:pt x="805" y="458"/>
                  <a:pt x="805" y="458"/>
                </a:cubicBezTo>
                <a:cubicBezTo>
                  <a:pt x="807" y="455"/>
                  <a:pt x="807" y="455"/>
                  <a:pt x="807" y="455"/>
                </a:cubicBezTo>
                <a:cubicBezTo>
                  <a:pt x="807" y="452"/>
                  <a:pt x="807" y="452"/>
                  <a:pt x="807" y="452"/>
                </a:cubicBezTo>
                <a:cubicBezTo>
                  <a:pt x="807" y="450"/>
                  <a:pt x="807" y="450"/>
                  <a:pt x="807" y="450"/>
                </a:cubicBezTo>
                <a:cubicBezTo>
                  <a:pt x="808" y="449"/>
                  <a:pt x="808" y="449"/>
                  <a:pt x="808" y="449"/>
                </a:cubicBezTo>
                <a:cubicBezTo>
                  <a:pt x="808" y="448"/>
                  <a:pt x="808" y="448"/>
                  <a:pt x="808" y="448"/>
                </a:cubicBezTo>
                <a:cubicBezTo>
                  <a:pt x="807" y="446"/>
                  <a:pt x="807" y="446"/>
                  <a:pt x="807" y="446"/>
                </a:cubicBezTo>
                <a:cubicBezTo>
                  <a:pt x="800" y="442"/>
                  <a:pt x="800" y="442"/>
                  <a:pt x="800" y="442"/>
                </a:cubicBezTo>
                <a:cubicBezTo>
                  <a:pt x="797" y="440"/>
                  <a:pt x="797" y="440"/>
                  <a:pt x="797" y="440"/>
                </a:cubicBezTo>
                <a:cubicBezTo>
                  <a:pt x="792" y="443"/>
                  <a:pt x="792" y="443"/>
                  <a:pt x="792" y="443"/>
                </a:cubicBezTo>
                <a:cubicBezTo>
                  <a:pt x="791" y="445"/>
                  <a:pt x="791" y="445"/>
                  <a:pt x="791" y="445"/>
                </a:cubicBezTo>
                <a:cubicBezTo>
                  <a:pt x="792" y="446"/>
                  <a:pt x="792" y="446"/>
                  <a:pt x="792" y="446"/>
                </a:cubicBezTo>
                <a:cubicBezTo>
                  <a:pt x="790" y="446"/>
                  <a:pt x="790" y="446"/>
                  <a:pt x="790" y="446"/>
                </a:cubicBezTo>
                <a:cubicBezTo>
                  <a:pt x="788" y="448"/>
                  <a:pt x="788" y="448"/>
                  <a:pt x="788" y="448"/>
                </a:cubicBezTo>
                <a:cubicBezTo>
                  <a:pt x="787" y="449"/>
                  <a:pt x="787" y="449"/>
                  <a:pt x="787" y="449"/>
                </a:cubicBezTo>
                <a:cubicBezTo>
                  <a:pt x="785" y="452"/>
                  <a:pt x="785" y="452"/>
                  <a:pt x="785" y="452"/>
                </a:cubicBezTo>
                <a:cubicBezTo>
                  <a:pt x="782" y="453"/>
                  <a:pt x="782" y="453"/>
                  <a:pt x="782" y="453"/>
                </a:cubicBezTo>
                <a:cubicBezTo>
                  <a:pt x="784" y="452"/>
                  <a:pt x="784" y="452"/>
                  <a:pt x="784" y="452"/>
                </a:cubicBezTo>
                <a:cubicBezTo>
                  <a:pt x="781" y="453"/>
                  <a:pt x="781" y="453"/>
                  <a:pt x="781" y="453"/>
                </a:cubicBezTo>
                <a:cubicBezTo>
                  <a:pt x="782" y="450"/>
                  <a:pt x="782" y="450"/>
                  <a:pt x="782" y="450"/>
                </a:cubicBezTo>
                <a:cubicBezTo>
                  <a:pt x="780" y="452"/>
                  <a:pt x="780" y="452"/>
                  <a:pt x="780" y="452"/>
                </a:cubicBezTo>
                <a:cubicBezTo>
                  <a:pt x="778" y="452"/>
                  <a:pt x="778" y="452"/>
                  <a:pt x="778" y="452"/>
                </a:cubicBezTo>
                <a:cubicBezTo>
                  <a:pt x="777" y="453"/>
                  <a:pt x="777" y="453"/>
                  <a:pt x="777" y="453"/>
                </a:cubicBezTo>
                <a:cubicBezTo>
                  <a:pt x="775" y="455"/>
                  <a:pt x="775" y="455"/>
                  <a:pt x="775" y="455"/>
                </a:cubicBezTo>
                <a:cubicBezTo>
                  <a:pt x="774" y="456"/>
                  <a:pt x="774" y="456"/>
                  <a:pt x="774" y="456"/>
                </a:cubicBezTo>
                <a:cubicBezTo>
                  <a:pt x="771" y="460"/>
                  <a:pt x="771" y="460"/>
                  <a:pt x="771" y="460"/>
                </a:cubicBezTo>
                <a:cubicBezTo>
                  <a:pt x="767" y="463"/>
                  <a:pt x="767" y="463"/>
                  <a:pt x="767" y="463"/>
                </a:cubicBezTo>
                <a:cubicBezTo>
                  <a:pt x="767" y="468"/>
                  <a:pt x="767" y="468"/>
                  <a:pt x="767" y="468"/>
                </a:cubicBezTo>
                <a:cubicBezTo>
                  <a:pt x="764" y="470"/>
                  <a:pt x="764" y="470"/>
                  <a:pt x="764" y="470"/>
                </a:cubicBezTo>
                <a:cubicBezTo>
                  <a:pt x="764" y="473"/>
                  <a:pt x="764" y="473"/>
                  <a:pt x="764" y="473"/>
                </a:cubicBezTo>
                <a:cubicBezTo>
                  <a:pt x="765" y="475"/>
                  <a:pt x="765" y="475"/>
                  <a:pt x="765" y="475"/>
                </a:cubicBezTo>
                <a:cubicBezTo>
                  <a:pt x="764" y="476"/>
                  <a:pt x="764" y="476"/>
                  <a:pt x="764" y="476"/>
                </a:cubicBezTo>
                <a:cubicBezTo>
                  <a:pt x="764" y="478"/>
                  <a:pt x="764" y="478"/>
                  <a:pt x="764" y="478"/>
                </a:cubicBezTo>
                <a:cubicBezTo>
                  <a:pt x="762" y="482"/>
                  <a:pt x="762" y="482"/>
                  <a:pt x="762" y="482"/>
                </a:cubicBezTo>
                <a:cubicBezTo>
                  <a:pt x="758" y="488"/>
                  <a:pt x="758" y="488"/>
                  <a:pt x="758" y="488"/>
                </a:cubicBezTo>
                <a:cubicBezTo>
                  <a:pt x="754" y="492"/>
                  <a:pt x="754" y="492"/>
                  <a:pt x="754" y="492"/>
                </a:cubicBezTo>
                <a:cubicBezTo>
                  <a:pt x="749" y="495"/>
                  <a:pt x="749" y="495"/>
                  <a:pt x="749" y="495"/>
                </a:cubicBezTo>
                <a:cubicBezTo>
                  <a:pt x="745" y="496"/>
                  <a:pt x="745" y="496"/>
                  <a:pt x="745" y="496"/>
                </a:cubicBezTo>
                <a:cubicBezTo>
                  <a:pt x="744" y="496"/>
                  <a:pt x="744" y="496"/>
                  <a:pt x="744" y="496"/>
                </a:cubicBezTo>
                <a:cubicBezTo>
                  <a:pt x="742" y="495"/>
                  <a:pt x="742" y="495"/>
                  <a:pt x="742" y="495"/>
                </a:cubicBezTo>
                <a:cubicBezTo>
                  <a:pt x="742" y="489"/>
                  <a:pt x="742" y="489"/>
                  <a:pt x="742" y="489"/>
                </a:cubicBezTo>
                <a:cubicBezTo>
                  <a:pt x="744" y="483"/>
                  <a:pt x="744" y="483"/>
                  <a:pt x="744" y="483"/>
                </a:cubicBezTo>
                <a:cubicBezTo>
                  <a:pt x="745" y="481"/>
                  <a:pt x="745" y="481"/>
                  <a:pt x="745" y="481"/>
                </a:cubicBezTo>
                <a:cubicBezTo>
                  <a:pt x="747" y="478"/>
                  <a:pt x="747" y="478"/>
                  <a:pt x="747" y="478"/>
                </a:cubicBezTo>
                <a:cubicBezTo>
                  <a:pt x="749" y="472"/>
                  <a:pt x="749" y="472"/>
                  <a:pt x="749" y="472"/>
                </a:cubicBezTo>
                <a:cubicBezTo>
                  <a:pt x="752" y="468"/>
                  <a:pt x="752" y="468"/>
                  <a:pt x="752" y="468"/>
                </a:cubicBezTo>
                <a:cubicBezTo>
                  <a:pt x="757" y="462"/>
                  <a:pt x="757" y="462"/>
                  <a:pt x="757" y="462"/>
                </a:cubicBezTo>
                <a:cubicBezTo>
                  <a:pt x="759" y="458"/>
                  <a:pt x="759" y="458"/>
                  <a:pt x="759" y="458"/>
                </a:cubicBezTo>
                <a:cubicBezTo>
                  <a:pt x="762" y="455"/>
                  <a:pt x="762" y="455"/>
                  <a:pt x="762" y="455"/>
                </a:cubicBezTo>
                <a:cubicBezTo>
                  <a:pt x="762" y="453"/>
                  <a:pt x="762" y="453"/>
                  <a:pt x="762" y="453"/>
                </a:cubicBezTo>
                <a:cubicBezTo>
                  <a:pt x="761" y="453"/>
                  <a:pt x="761" y="453"/>
                  <a:pt x="761" y="453"/>
                </a:cubicBezTo>
                <a:cubicBezTo>
                  <a:pt x="758" y="455"/>
                  <a:pt x="758" y="455"/>
                  <a:pt x="758" y="455"/>
                </a:cubicBezTo>
                <a:cubicBezTo>
                  <a:pt x="754" y="458"/>
                  <a:pt x="754" y="458"/>
                  <a:pt x="754" y="458"/>
                </a:cubicBezTo>
                <a:cubicBezTo>
                  <a:pt x="755" y="455"/>
                  <a:pt x="755" y="455"/>
                  <a:pt x="755" y="455"/>
                </a:cubicBezTo>
                <a:cubicBezTo>
                  <a:pt x="758" y="452"/>
                  <a:pt x="758" y="452"/>
                  <a:pt x="758" y="452"/>
                </a:cubicBezTo>
                <a:cubicBezTo>
                  <a:pt x="761" y="450"/>
                  <a:pt x="761" y="450"/>
                  <a:pt x="761" y="450"/>
                </a:cubicBezTo>
                <a:cubicBezTo>
                  <a:pt x="764" y="449"/>
                  <a:pt x="764" y="449"/>
                  <a:pt x="764" y="449"/>
                </a:cubicBezTo>
                <a:cubicBezTo>
                  <a:pt x="768" y="443"/>
                  <a:pt x="768" y="443"/>
                  <a:pt x="768" y="443"/>
                </a:cubicBezTo>
                <a:cubicBezTo>
                  <a:pt x="771" y="440"/>
                  <a:pt x="771" y="440"/>
                  <a:pt x="771" y="440"/>
                </a:cubicBezTo>
                <a:cubicBezTo>
                  <a:pt x="774" y="439"/>
                  <a:pt x="774" y="439"/>
                  <a:pt x="774" y="439"/>
                </a:cubicBezTo>
                <a:cubicBezTo>
                  <a:pt x="772" y="442"/>
                  <a:pt x="772" y="442"/>
                  <a:pt x="772" y="442"/>
                </a:cubicBezTo>
                <a:cubicBezTo>
                  <a:pt x="775" y="440"/>
                  <a:pt x="775" y="440"/>
                  <a:pt x="775" y="440"/>
                </a:cubicBezTo>
                <a:cubicBezTo>
                  <a:pt x="778" y="439"/>
                  <a:pt x="778" y="439"/>
                  <a:pt x="778" y="439"/>
                </a:cubicBezTo>
                <a:cubicBezTo>
                  <a:pt x="775" y="442"/>
                  <a:pt x="775" y="442"/>
                  <a:pt x="775" y="442"/>
                </a:cubicBezTo>
                <a:cubicBezTo>
                  <a:pt x="780" y="440"/>
                  <a:pt x="780" y="440"/>
                  <a:pt x="780" y="440"/>
                </a:cubicBezTo>
                <a:cubicBezTo>
                  <a:pt x="782" y="439"/>
                  <a:pt x="782" y="439"/>
                  <a:pt x="782" y="439"/>
                </a:cubicBezTo>
                <a:cubicBezTo>
                  <a:pt x="785" y="438"/>
                  <a:pt x="785" y="438"/>
                  <a:pt x="785" y="438"/>
                </a:cubicBezTo>
                <a:cubicBezTo>
                  <a:pt x="790" y="438"/>
                  <a:pt x="790" y="438"/>
                  <a:pt x="790" y="438"/>
                </a:cubicBezTo>
                <a:cubicBezTo>
                  <a:pt x="792" y="436"/>
                  <a:pt x="792" y="436"/>
                  <a:pt x="792" y="436"/>
                </a:cubicBezTo>
                <a:cubicBezTo>
                  <a:pt x="795" y="438"/>
                  <a:pt x="795" y="438"/>
                  <a:pt x="795" y="438"/>
                </a:cubicBezTo>
                <a:cubicBezTo>
                  <a:pt x="797" y="439"/>
                  <a:pt x="797" y="439"/>
                  <a:pt x="797" y="439"/>
                </a:cubicBezTo>
                <a:cubicBezTo>
                  <a:pt x="798" y="439"/>
                  <a:pt x="798" y="439"/>
                  <a:pt x="798" y="439"/>
                </a:cubicBezTo>
                <a:cubicBezTo>
                  <a:pt x="800" y="438"/>
                  <a:pt x="800" y="438"/>
                  <a:pt x="800" y="438"/>
                </a:cubicBezTo>
                <a:cubicBezTo>
                  <a:pt x="801" y="438"/>
                  <a:pt x="801" y="438"/>
                  <a:pt x="801" y="438"/>
                </a:cubicBezTo>
                <a:cubicBezTo>
                  <a:pt x="804" y="438"/>
                  <a:pt x="804" y="438"/>
                  <a:pt x="804" y="438"/>
                </a:cubicBezTo>
                <a:cubicBezTo>
                  <a:pt x="805" y="438"/>
                  <a:pt x="805" y="438"/>
                  <a:pt x="805" y="438"/>
                </a:cubicBezTo>
                <a:cubicBezTo>
                  <a:pt x="807" y="438"/>
                  <a:pt x="807" y="438"/>
                  <a:pt x="807" y="438"/>
                </a:cubicBezTo>
                <a:cubicBezTo>
                  <a:pt x="807" y="436"/>
                  <a:pt x="807" y="436"/>
                  <a:pt x="807" y="436"/>
                </a:cubicBezTo>
                <a:cubicBezTo>
                  <a:pt x="805" y="435"/>
                  <a:pt x="805" y="435"/>
                  <a:pt x="805" y="435"/>
                </a:cubicBezTo>
                <a:cubicBezTo>
                  <a:pt x="807" y="433"/>
                  <a:pt x="807" y="433"/>
                  <a:pt x="807" y="433"/>
                </a:cubicBezTo>
                <a:cubicBezTo>
                  <a:pt x="807" y="432"/>
                  <a:pt x="807" y="432"/>
                  <a:pt x="807" y="432"/>
                </a:cubicBezTo>
                <a:cubicBezTo>
                  <a:pt x="805" y="430"/>
                  <a:pt x="805" y="430"/>
                  <a:pt x="805" y="430"/>
                </a:cubicBezTo>
                <a:cubicBezTo>
                  <a:pt x="807" y="430"/>
                  <a:pt x="807" y="430"/>
                  <a:pt x="807" y="430"/>
                </a:cubicBezTo>
                <a:cubicBezTo>
                  <a:pt x="808" y="432"/>
                  <a:pt x="808" y="432"/>
                  <a:pt x="808" y="432"/>
                </a:cubicBezTo>
                <a:cubicBezTo>
                  <a:pt x="807" y="433"/>
                  <a:pt x="807" y="433"/>
                  <a:pt x="807" y="433"/>
                </a:cubicBezTo>
                <a:cubicBezTo>
                  <a:pt x="810" y="433"/>
                  <a:pt x="810" y="433"/>
                  <a:pt x="810" y="433"/>
                </a:cubicBezTo>
                <a:cubicBezTo>
                  <a:pt x="813" y="433"/>
                  <a:pt x="813" y="433"/>
                  <a:pt x="813" y="433"/>
                </a:cubicBezTo>
                <a:lnTo>
                  <a:pt x="820" y="435"/>
                </a:lnTo>
                <a:close/>
                <a:moveTo>
                  <a:pt x="727" y="426"/>
                </a:moveTo>
                <a:cubicBezTo>
                  <a:pt x="728" y="425"/>
                  <a:pt x="728" y="425"/>
                  <a:pt x="728" y="425"/>
                </a:cubicBezTo>
                <a:cubicBezTo>
                  <a:pt x="730" y="424"/>
                  <a:pt x="730" y="424"/>
                  <a:pt x="730" y="424"/>
                </a:cubicBezTo>
                <a:cubicBezTo>
                  <a:pt x="734" y="423"/>
                  <a:pt x="734" y="423"/>
                  <a:pt x="734" y="423"/>
                </a:cubicBezTo>
                <a:cubicBezTo>
                  <a:pt x="741" y="417"/>
                  <a:pt x="741" y="417"/>
                  <a:pt x="741" y="417"/>
                </a:cubicBezTo>
                <a:cubicBezTo>
                  <a:pt x="749" y="415"/>
                  <a:pt x="749" y="415"/>
                  <a:pt x="749" y="415"/>
                </a:cubicBezTo>
                <a:cubicBezTo>
                  <a:pt x="759" y="410"/>
                  <a:pt x="759" y="410"/>
                  <a:pt x="759" y="410"/>
                </a:cubicBezTo>
                <a:cubicBezTo>
                  <a:pt x="758" y="410"/>
                  <a:pt x="758" y="410"/>
                  <a:pt x="758" y="410"/>
                </a:cubicBezTo>
                <a:cubicBezTo>
                  <a:pt x="762" y="409"/>
                  <a:pt x="762" y="409"/>
                  <a:pt x="762" y="409"/>
                </a:cubicBezTo>
                <a:cubicBezTo>
                  <a:pt x="765" y="407"/>
                  <a:pt x="765" y="407"/>
                  <a:pt x="765" y="407"/>
                </a:cubicBezTo>
                <a:cubicBezTo>
                  <a:pt x="768" y="405"/>
                  <a:pt x="768" y="405"/>
                  <a:pt x="768" y="405"/>
                </a:cubicBezTo>
                <a:cubicBezTo>
                  <a:pt x="772" y="403"/>
                  <a:pt x="772" y="403"/>
                  <a:pt x="772" y="403"/>
                </a:cubicBezTo>
                <a:cubicBezTo>
                  <a:pt x="770" y="406"/>
                  <a:pt x="770" y="406"/>
                  <a:pt x="770" y="406"/>
                </a:cubicBezTo>
                <a:cubicBezTo>
                  <a:pt x="771" y="406"/>
                  <a:pt x="771" y="406"/>
                  <a:pt x="771" y="406"/>
                </a:cubicBezTo>
                <a:cubicBezTo>
                  <a:pt x="772" y="405"/>
                  <a:pt x="772" y="405"/>
                  <a:pt x="772" y="405"/>
                </a:cubicBezTo>
                <a:cubicBezTo>
                  <a:pt x="777" y="400"/>
                  <a:pt x="777" y="400"/>
                  <a:pt x="777" y="400"/>
                </a:cubicBezTo>
                <a:cubicBezTo>
                  <a:pt x="778" y="400"/>
                  <a:pt x="778" y="400"/>
                  <a:pt x="778" y="400"/>
                </a:cubicBezTo>
                <a:cubicBezTo>
                  <a:pt x="777" y="402"/>
                  <a:pt x="777" y="402"/>
                  <a:pt x="777" y="402"/>
                </a:cubicBezTo>
                <a:cubicBezTo>
                  <a:pt x="775" y="403"/>
                  <a:pt x="775" y="403"/>
                  <a:pt x="775" y="403"/>
                </a:cubicBezTo>
                <a:cubicBezTo>
                  <a:pt x="774" y="405"/>
                  <a:pt x="774" y="405"/>
                  <a:pt x="774" y="405"/>
                </a:cubicBezTo>
                <a:cubicBezTo>
                  <a:pt x="777" y="403"/>
                  <a:pt x="777" y="403"/>
                  <a:pt x="777" y="403"/>
                </a:cubicBezTo>
                <a:cubicBezTo>
                  <a:pt x="780" y="403"/>
                  <a:pt x="780" y="403"/>
                  <a:pt x="780" y="403"/>
                </a:cubicBezTo>
                <a:cubicBezTo>
                  <a:pt x="781" y="402"/>
                  <a:pt x="781" y="402"/>
                  <a:pt x="781" y="402"/>
                </a:cubicBezTo>
                <a:cubicBezTo>
                  <a:pt x="781" y="399"/>
                  <a:pt x="781" y="399"/>
                  <a:pt x="781" y="399"/>
                </a:cubicBezTo>
                <a:cubicBezTo>
                  <a:pt x="781" y="397"/>
                  <a:pt x="781" y="397"/>
                  <a:pt x="781" y="397"/>
                </a:cubicBezTo>
                <a:cubicBezTo>
                  <a:pt x="782" y="397"/>
                  <a:pt x="782" y="397"/>
                  <a:pt x="782" y="397"/>
                </a:cubicBezTo>
                <a:cubicBezTo>
                  <a:pt x="788" y="400"/>
                  <a:pt x="788" y="400"/>
                  <a:pt x="788" y="400"/>
                </a:cubicBezTo>
                <a:cubicBezTo>
                  <a:pt x="790" y="400"/>
                  <a:pt x="790" y="400"/>
                  <a:pt x="790" y="400"/>
                </a:cubicBezTo>
                <a:cubicBezTo>
                  <a:pt x="792" y="400"/>
                  <a:pt x="792" y="400"/>
                  <a:pt x="792" y="400"/>
                </a:cubicBezTo>
                <a:cubicBezTo>
                  <a:pt x="795" y="400"/>
                  <a:pt x="795" y="400"/>
                  <a:pt x="795" y="400"/>
                </a:cubicBezTo>
                <a:cubicBezTo>
                  <a:pt x="798" y="402"/>
                  <a:pt x="798" y="402"/>
                  <a:pt x="798" y="402"/>
                </a:cubicBezTo>
                <a:cubicBezTo>
                  <a:pt x="800" y="402"/>
                  <a:pt x="800" y="402"/>
                  <a:pt x="800" y="402"/>
                </a:cubicBezTo>
                <a:cubicBezTo>
                  <a:pt x="800" y="405"/>
                  <a:pt x="800" y="405"/>
                  <a:pt x="800" y="405"/>
                </a:cubicBezTo>
                <a:cubicBezTo>
                  <a:pt x="798" y="407"/>
                  <a:pt x="798" y="407"/>
                  <a:pt x="798" y="407"/>
                </a:cubicBezTo>
                <a:cubicBezTo>
                  <a:pt x="798" y="409"/>
                  <a:pt x="798" y="409"/>
                  <a:pt x="798" y="409"/>
                </a:cubicBezTo>
                <a:cubicBezTo>
                  <a:pt x="800" y="410"/>
                  <a:pt x="800" y="410"/>
                  <a:pt x="800" y="410"/>
                </a:cubicBezTo>
                <a:cubicBezTo>
                  <a:pt x="801" y="412"/>
                  <a:pt x="801" y="412"/>
                  <a:pt x="801" y="412"/>
                </a:cubicBezTo>
                <a:cubicBezTo>
                  <a:pt x="804" y="412"/>
                  <a:pt x="804" y="412"/>
                  <a:pt x="804" y="412"/>
                </a:cubicBezTo>
                <a:cubicBezTo>
                  <a:pt x="810" y="412"/>
                  <a:pt x="810" y="412"/>
                  <a:pt x="810" y="412"/>
                </a:cubicBezTo>
                <a:cubicBezTo>
                  <a:pt x="807" y="415"/>
                  <a:pt x="807" y="415"/>
                  <a:pt x="807" y="415"/>
                </a:cubicBezTo>
                <a:cubicBezTo>
                  <a:pt x="807" y="416"/>
                  <a:pt x="807" y="416"/>
                  <a:pt x="807" y="416"/>
                </a:cubicBezTo>
                <a:cubicBezTo>
                  <a:pt x="807" y="417"/>
                  <a:pt x="807" y="417"/>
                  <a:pt x="807" y="417"/>
                </a:cubicBezTo>
                <a:cubicBezTo>
                  <a:pt x="808" y="419"/>
                  <a:pt x="808" y="419"/>
                  <a:pt x="808" y="419"/>
                </a:cubicBezTo>
                <a:cubicBezTo>
                  <a:pt x="807" y="422"/>
                  <a:pt x="807" y="422"/>
                  <a:pt x="807" y="422"/>
                </a:cubicBezTo>
                <a:cubicBezTo>
                  <a:pt x="805" y="423"/>
                  <a:pt x="805" y="423"/>
                  <a:pt x="805" y="423"/>
                </a:cubicBezTo>
                <a:cubicBezTo>
                  <a:pt x="805" y="425"/>
                  <a:pt x="805" y="425"/>
                  <a:pt x="805" y="425"/>
                </a:cubicBezTo>
                <a:cubicBezTo>
                  <a:pt x="807" y="425"/>
                  <a:pt x="807" y="425"/>
                  <a:pt x="807" y="425"/>
                </a:cubicBezTo>
                <a:cubicBezTo>
                  <a:pt x="808" y="426"/>
                  <a:pt x="808" y="426"/>
                  <a:pt x="808" y="426"/>
                </a:cubicBezTo>
                <a:cubicBezTo>
                  <a:pt x="807" y="426"/>
                  <a:pt x="807" y="426"/>
                  <a:pt x="807" y="426"/>
                </a:cubicBezTo>
                <a:cubicBezTo>
                  <a:pt x="805" y="427"/>
                  <a:pt x="805" y="427"/>
                  <a:pt x="805" y="427"/>
                </a:cubicBezTo>
                <a:cubicBezTo>
                  <a:pt x="807" y="427"/>
                  <a:pt x="807" y="427"/>
                  <a:pt x="807" y="427"/>
                </a:cubicBezTo>
                <a:cubicBezTo>
                  <a:pt x="804" y="430"/>
                  <a:pt x="804" y="430"/>
                  <a:pt x="804" y="430"/>
                </a:cubicBezTo>
                <a:cubicBezTo>
                  <a:pt x="798" y="430"/>
                  <a:pt x="798" y="430"/>
                  <a:pt x="798" y="430"/>
                </a:cubicBezTo>
                <a:cubicBezTo>
                  <a:pt x="801" y="427"/>
                  <a:pt x="801" y="427"/>
                  <a:pt x="801" y="427"/>
                </a:cubicBezTo>
                <a:cubicBezTo>
                  <a:pt x="794" y="429"/>
                  <a:pt x="794" y="429"/>
                  <a:pt x="794" y="429"/>
                </a:cubicBezTo>
                <a:cubicBezTo>
                  <a:pt x="788" y="429"/>
                  <a:pt x="788" y="429"/>
                  <a:pt x="788" y="429"/>
                </a:cubicBezTo>
                <a:cubicBezTo>
                  <a:pt x="784" y="430"/>
                  <a:pt x="784" y="430"/>
                  <a:pt x="784" y="430"/>
                </a:cubicBezTo>
                <a:cubicBezTo>
                  <a:pt x="781" y="432"/>
                  <a:pt x="781" y="432"/>
                  <a:pt x="781" y="432"/>
                </a:cubicBezTo>
                <a:cubicBezTo>
                  <a:pt x="778" y="430"/>
                  <a:pt x="778" y="430"/>
                  <a:pt x="778" y="430"/>
                </a:cubicBezTo>
                <a:cubicBezTo>
                  <a:pt x="775" y="430"/>
                  <a:pt x="775" y="430"/>
                  <a:pt x="775" y="430"/>
                </a:cubicBezTo>
                <a:cubicBezTo>
                  <a:pt x="772" y="429"/>
                  <a:pt x="772" y="429"/>
                  <a:pt x="772" y="429"/>
                </a:cubicBezTo>
                <a:cubicBezTo>
                  <a:pt x="770" y="426"/>
                  <a:pt x="770" y="426"/>
                  <a:pt x="770" y="426"/>
                </a:cubicBezTo>
                <a:cubicBezTo>
                  <a:pt x="768" y="425"/>
                  <a:pt x="768" y="425"/>
                  <a:pt x="768" y="425"/>
                </a:cubicBezTo>
                <a:cubicBezTo>
                  <a:pt x="767" y="426"/>
                  <a:pt x="767" y="426"/>
                  <a:pt x="767" y="426"/>
                </a:cubicBezTo>
                <a:cubicBezTo>
                  <a:pt x="764" y="427"/>
                  <a:pt x="764" y="427"/>
                  <a:pt x="764" y="427"/>
                </a:cubicBezTo>
                <a:cubicBezTo>
                  <a:pt x="765" y="426"/>
                  <a:pt x="765" y="426"/>
                  <a:pt x="765" y="426"/>
                </a:cubicBezTo>
                <a:cubicBezTo>
                  <a:pt x="765" y="425"/>
                  <a:pt x="765" y="425"/>
                  <a:pt x="765" y="425"/>
                </a:cubicBezTo>
                <a:cubicBezTo>
                  <a:pt x="764" y="423"/>
                  <a:pt x="764" y="423"/>
                  <a:pt x="764" y="423"/>
                </a:cubicBezTo>
                <a:cubicBezTo>
                  <a:pt x="764" y="422"/>
                  <a:pt x="764" y="422"/>
                  <a:pt x="764" y="422"/>
                </a:cubicBezTo>
                <a:cubicBezTo>
                  <a:pt x="755" y="426"/>
                  <a:pt x="755" y="426"/>
                  <a:pt x="755" y="426"/>
                </a:cubicBezTo>
                <a:cubicBezTo>
                  <a:pt x="751" y="426"/>
                  <a:pt x="751" y="426"/>
                  <a:pt x="751" y="426"/>
                </a:cubicBezTo>
                <a:cubicBezTo>
                  <a:pt x="748" y="427"/>
                  <a:pt x="748" y="427"/>
                  <a:pt x="748" y="427"/>
                </a:cubicBezTo>
                <a:cubicBezTo>
                  <a:pt x="745" y="429"/>
                  <a:pt x="745" y="429"/>
                  <a:pt x="745" y="429"/>
                </a:cubicBezTo>
                <a:cubicBezTo>
                  <a:pt x="741" y="429"/>
                  <a:pt x="741" y="429"/>
                  <a:pt x="741" y="429"/>
                </a:cubicBezTo>
                <a:cubicBezTo>
                  <a:pt x="739" y="429"/>
                  <a:pt x="739" y="429"/>
                  <a:pt x="739" y="429"/>
                </a:cubicBezTo>
                <a:cubicBezTo>
                  <a:pt x="737" y="429"/>
                  <a:pt x="737" y="429"/>
                  <a:pt x="737" y="429"/>
                </a:cubicBezTo>
                <a:cubicBezTo>
                  <a:pt x="738" y="427"/>
                  <a:pt x="738" y="427"/>
                  <a:pt x="738" y="427"/>
                </a:cubicBezTo>
                <a:cubicBezTo>
                  <a:pt x="739" y="425"/>
                  <a:pt x="739" y="425"/>
                  <a:pt x="739" y="425"/>
                </a:cubicBezTo>
                <a:cubicBezTo>
                  <a:pt x="732" y="427"/>
                  <a:pt x="732" y="427"/>
                  <a:pt x="732" y="427"/>
                </a:cubicBezTo>
                <a:cubicBezTo>
                  <a:pt x="728" y="429"/>
                  <a:pt x="728" y="429"/>
                  <a:pt x="728" y="429"/>
                </a:cubicBezTo>
                <a:cubicBezTo>
                  <a:pt x="725" y="427"/>
                  <a:pt x="725" y="427"/>
                  <a:pt x="725" y="427"/>
                </a:cubicBezTo>
                <a:lnTo>
                  <a:pt x="727" y="426"/>
                </a:lnTo>
                <a:close/>
                <a:moveTo>
                  <a:pt x="692" y="341"/>
                </a:moveTo>
                <a:cubicBezTo>
                  <a:pt x="693" y="339"/>
                  <a:pt x="693" y="339"/>
                  <a:pt x="693" y="339"/>
                </a:cubicBezTo>
                <a:cubicBezTo>
                  <a:pt x="693" y="338"/>
                  <a:pt x="693" y="338"/>
                  <a:pt x="693" y="338"/>
                </a:cubicBezTo>
                <a:cubicBezTo>
                  <a:pt x="694" y="338"/>
                  <a:pt x="694" y="338"/>
                  <a:pt x="694" y="338"/>
                </a:cubicBezTo>
                <a:cubicBezTo>
                  <a:pt x="697" y="339"/>
                  <a:pt x="697" y="339"/>
                  <a:pt x="697" y="339"/>
                </a:cubicBezTo>
                <a:cubicBezTo>
                  <a:pt x="698" y="339"/>
                  <a:pt x="698" y="339"/>
                  <a:pt x="698" y="339"/>
                </a:cubicBezTo>
                <a:cubicBezTo>
                  <a:pt x="698" y="338"/>
                  <a:pt x="698" y="338"/>
                  <a:pt x="698" y="338"/>
                </a:cubicBezTo>
                <a:cubicBezTo>
                  <a:pt x="697" y="337"/>
                  <a:pt x="697" y="337"/>
                  <a:pt x="697" y="337"/>
                </a:cubicBezTo>
                <a:cubicBezTo>
                  <a:pt x="697" y="336"/>
                  <a:pt x="697" y="336"/>
                  <a:pt x="697" y="336"/>
                </a:cubicBezTo>
                <a:cubicBezTo>
                  <a:pt x="698" y="334"/>
                  <a:pt x="698" y="334"/>
                  <a:pt x="698" y="334"/>
                </a:cubicBezTo>
                <a:cubicBezTo>
                  <a:pt x="697" y="335"/>
                  <a:pt x="697" y="335"/>
                  <a:pt x="697" y="335"/>
                </a:cubicBezTo>
                <a:cubicBezTo>
                  <a:pt x="697" y="334"/>
                  <a:pt x="697" y="334"/>
                  <a:pt x="697" y="334"/>
                </a:cubicBezTo>
                <a:cubicBezTo>
                  <a:pt x="697" y="333"/>
                  <a:pt x="697" y="333"/>
                  <a:pt x="697" y="333"/>
                </a:cubicBezTo>
                <a:cubicBezTo>
                  <a:pt x="696" y="333"/>
                  <a:pt x="696" y="333"/>
                  <a:pt x="696" y="333"/>
                </a:cubicBezTo>
                <a:cubicBezTo>
                  <a:pt x="695" y="333"/>
                  <a:pt x="695" y="333"/>
                  <a:pt x="695" y="333"/>
                </a:cubicBezTo>
                <a:cubicBezTo>
                  <a:pt x="696" y="332"/>
                  <a:pt x="696" y="332"/>
                  <a:pt x="696" y="332"/>
                </a:cubicBezTo>
                <a:cubicBezTo>
                  <a:pt x="697" y="332"/>
                  <a:pt x="697" y="332"/>
                  <a:pt x="697" y="332"/>
                </a:cubicBezTo>
                <a:cubicBezTo>
                  <a:pt x="698" y="332"/>
                  <a:pt x="698" y="332"/>
                  <a:pt x="698" y="332"/>
                </a:cubicBezTo>
                <a:cubicBezTo>
                  <a:pt x="698" y="333"/>
                  <a:pt x="698" y="333"/>
                  <a:pt x="698" y="333"/>
                </a:cubicBezTo>
                <a:cubicBezTo>
                  <a:pt x="699" y="333"/>
                  <a:pt x="699" y="333"/>
                  <a:pt x="699" y="333"/>
                </a:cubicBezTo>
                <a:cubicBezTo>
                  <a:pt x="699" y="334"/>
                  <a:pt x="699" y="334"/>
                  <a:pt x="699" y="334"/>
                </a:cubicBezTo>
                <a:cubicBezTo>
                  <a:pt x="698" y="335"/>
                  <a:pt x="698" y="335"/>
                  <a:pt x="698" y="335"/>
                </a:cubicBezTo>
                <a:cubicBezTo>
                  <a:pt x="698" y="336"/>
                  <a:pt x="698" y="336"/>
                  <a:pt x="698" y="336"/>
                </a:cubicBezTo>
                <a:cubicBezTo>
                  <a:pt x="699" y="335"/>
                  <a:pt x="699" y="335"/>
                  <a:pt x="699" y="335"/>
                </a:cubicBezTo>
                <a:cubicBezTo>
                  <a:pt x="700" y="335"/>
                  <a:pt x="700" y="335"/>
                  <a:pt x="700" y="335"/>
                </a:cubicBezTo>
                <a:cubicBezTo>
                  <a:pt x="701" y="336"/>
                  <a:pt x="701" y="336"/>
                  <a:pt x="701" y="336"/>
                </a:cubicBezTo>
                <a:cubicBezTo>
                  <a:pt x="700" y="336"/>
                  <a:pt x="700" y="336"/>
                  <a:pt x="700" y="336"/>
                </a:cubicBezTo>
                <a:cubicBezTo>
                  <a:pt x="699" y="337"/>
                  <a:pt x="699" y="337"/>
                  <a:pt x="699" y="337"/>
                </a:cubicBezTo>
                <a:cubicBezTo>
                  <a:pt x="700" y="340"/>
                  <a:pt x="700" y="340"/>
                  <a:pt x="700" y="340"/>
                </a:cubicBezTo>
                <a:cubicBezTo>
                  <a:pt x="700" y="341"/>
                  <a:pt x="700" y="341"/>
                  <a:pt x="700" y="341"/>
                </a:cubicBezTo>
                <a:cubicBezTo>
                  <a:pt x="701" y="344"/>
                  <a:pt x="701" y="344"/>
                  <a:pt x="701" y="344"/>
                </a:cubicBezTo>
                <a:cubicBezTo>
                  <a:pt x="702" y="346"/>
                  <a:pt x="702" y="346"/>
                  <a:pt x="702" y="346"/>
                </a:cubicBezTo>
                <a:cubicBezTo>
                  <a:pt x="702" y="347"/>
                  <a:pt x="702" y="347"/>
                  <a:pt x="702" y="347"/>
                </a:cubicBezTo>
                <a:cubicBezTo>
                  <a:pt x="702" y="349"/>
                  <a:pt x="702" y="349"/>
                  <a:pt x="702" y="349"/>
                </a:cubicBezTo>
                <a:cubicBezTo>
                  <a:pt x="703" y="351"/>
                  <a:pt x="703" y="351"/>
                  <a:pt x="703" y="351"/>
                </a:cubicBezTo>
                <a:cubicBezTo>
                  <a:pt x="703" y="354"/>
                  <a:pt x="703" y="354"/>
                  <a:pt x="703" y="354"/>
                </a:cubicBezTo>
                <a:cubicBezTo>
                  <a:pt x="705" y="356"/>
                  <a:pt x="705" y="356"/>
                  <a:pt x="705" y="356"/>
                </a:cubicBezTo>
                <a:cubicBezTo>
                  <a:pt x="705" y="358"/>
                  <a:pt x="705" y="358"/>
                  <a:pt x="705" y="358"/>
                </a:cubicBezTo>
                <a:cubicBezTo>
                  <a:pt x="708" y="363"/>
                  <a:pt x="708" y="363"/>
                  <a:pt x="708" y="363"/>
                </a:cubicBezTo>
                <a:cubicBezTo>
                  <a:pt x="707" y="364"/>
                  <a:pt x="707" y="364"/>
                  <a:pt x="707" y="364"/>
                </a:cubicBezTo>
                <a:cubicBezTo>
                  <a:pt x="707" y="365"/>
                  <a:pt x="707" y="365"/>
                  <a:pt x="707" y="365"/>
                </a:cubicBezTo>
                <a:cubicBezTo>
                  <a:pt x="708" y="366"/>
                  <a:pt x="708" y="366"/>
                  <a:pt x="708" y="366"/>
                </a:cubicBezTo>
                <a:cubicBezTo>
                  <a:pt x="707" y="369"/>
                  <a:pt x="707" y="369"/>
                  <a:pt x="707" y="369"/>
                </a:cubicBezTo>
                <a:cubicBezTo>
                  <a:pt x="706" y="368"/>
                  <a:pt x="706" y="368"/>
                  <a:pt x="706" y="368"/>
                </a:cubicBezTo>
                <a:cubicBezTo>
                  <a:pt x="706" y="371"/>
                  <a:pt x="706" y="371"/>
                  <a:pt x="706" y="371"/>
                </a:cubicBezTo>
                <a:cubicBezTo>
                  <a:pt x="705" y="371"/>
                  <a:pt x="705" y="371"/>
                  <a:pt x="705" y="371"/>
                </a:cubicBezTo>
                <a:cubicBezTo>
                  <a:pt x="704" y="368"/>
                  <a:pt x="704" y="368"/>
                  <a:pt x="704" y="368"/>
                </a:cubicBezTo>
                <a:cubicBezTo>
                  <a:pt x="705" y="365"/>
                  <a:pt x="705" y="365"/>
                  <a:pt x="705" y="365"/>
                </a:cubicBezTo>
                <a:cubicBezTo>
                  <a:pt x="706" y="362"/>
                  <a:pt x="706" y="362"/>
                  <a:pt x="706" y="362"/>
                </a:cubicBezTo>
                <a:cubicBezTo>
                  <a:pt x="705" y="363"/>
                  <a:pt x="705" y="363"/>
                  <a:pt x="705" y="363"/>
                </a:cubicBezTo>
                <a:cubicBezTo>
                  <a:pt x="705" y="362"/>
                  <a:pt x="705" y="362"/>
                  <a:pt x="705" y="362"/>
                </a:cubicBezTo>
                <a:cubicBezTo>
                  <a:pt x="705" y="360"/>
                  <a:pt x="705" y="360"/>
                  <a:pt x="705" y="360"/>
                </a:cubicBezTo>
                <a:cubicBezTo>
                  <a:pt x="705" y="359"/>
                  <a:pt x="705" y="359"/>
                  <a:pt x="705" y="359"/>
                </a:cubicBezTo>
                <a:cubicBezTo>
                  <a:pt x="704" y="358"/>
                  <a:pt x="704" y="358"/>
                  <a:pt x="704" y="358"/>
                </a:cubicBezTo>
                <a:cubicBezTo>
                  <a:pt x="703" y="358"/>
                  <a:pt x="703" y="358"/>
                  <a:pt x="703" y="358"/>
                </a:cubicBezTo>
                <a:cubicBezTo>
                  <a:pt x="703" y="359"/>
                  <a:pt x="703" y="359"/>
                  <a:pt x="703" y="359"/>
                </a:cubicBezTo>
                <a:cubicBezTo>
                  <a:pt x="703" y="361"/>
                  <a:pt x="703" y="361"/>
                  <a:pt x="703" y="361"/>
                </a:cubicBezTo>
                <a:cubicBezTo>
                  <a:pt x="702" y="361"/>
                  <a:pt x="702" y="361"/>
                  <a:pt x="702" y="361"/>
                </a:cubicBezTo>
                <a:cubicBezTo>
                  <a:pt x="702" y="359"/>
                  <a:pt x="702" y="359"/>
                  <a:pt x="702" y="359"/>
                </a:cubicBezTo>
                <a:cubicBezTo>
                  <a:pt x="702" y="358"/>
                  <a:pt x="702" y="358"/>
                  <a:pt x="702" y="358"/>
                </a:cubicBezTo>
                <a:cubicBezTo>
                  <a:pt x="702" y="357"/>
                  <a:pt x="702" y="357"/>
                  <a:pt x="702" y="357"/>
                </a:cubicBezTo>
                <a:cubicBezTo>
                  <a:pt x="700" y="355"/>
                  <a:pt x="700" y="355"/>
                  <a:pt x="700" y="355"/>
                </a:cubicBezTo>
                <a:cubicBezTo>
                  <a:pt x="700" y="356"/>
                  <a:pt x="700" y="356"/>
                  <a:pt x="700" y="356"/>
                </a:cubicBezTo>
                <a:cubicBezTo>
                  <a:pt x="699" y="357"/>
                  <a:pt x="699" y="357"/>
                  <a:pt x="699" y="357"/>
                </a:cubicBezTo>
                <a:cubicBezTo>
                  <a:pt x="698" y="356"/>
                  <a:pt x="698" y="356"/>
                  <a:pt x="698" y="356"/>
                </a:cubicBezTo>
                <a:cubicBezTo>
                  <a:pt x="697" y="353"/>
                  <a:pt x="697" y="353"/>
                  <a:pt x="697" y="353"/>
                </a:cubicBezTo>
                <a:cubicBezTo>
                  <a:pt x="697" y="352"/>
                  <a:pt x="697" y="352"/>
                  <a:pt x="697" y="352"/>
                </a:cubicBezTo>
                <a:cubicBezTo>
                  <a:pt x="696" y="352"/>
                  <a:pt x="696" y="352"/>
                  <a:pt x="696" y="352"/>
                </a:cubicBezTo>
                <a:cubicBezTo>
                  <a:pt x="696" y="351"/>
                  <a:pt x="696" y="351"/>
                  <a:pt x="696" y="351"/>
                </a:cubicBezTo>
                <a:cubicBezTo>
                  <a:pt x="694" y="349"/>
                  <a:pt x="694" y="349"/>
                  <a:pt x="694" y="349"/>
                </a:cubicBezTo>
                <a:cubicBezTo>
                  <a:pt x="694" y="347"/>
                  <a:pt x="694" y="347"/>
                  <a:pt x="694" y="347"/>
                </a:cubicBezTo>
                <a:cubicBezTo>
                  <a:pt x="694" y="346"/>
                  <a:pt x="694" y="346"/>
                  <a:pt x="694" y="346"/>
                </a:cubicBezTo>
                <a:cubicBezTo>
                  <a:pt x="695" y="346"/>
                  <a:pt x="695" y="346"/>
                  <a:pt x="695" y="346"/>
                </a:cubicBezTo>
                <a:cubicBezTo>
                  <a:pt x="696" y="345"/>
                  <a:pt x="696" y="345"/>
                  <a:pt x="696" y="345"/>
                </a:cubicBezTo>
                <a:cubicBezTo>
                  <a:pt x="693" y="345"/>
                  <a:pt x="693" y="345"/>
                  <a:pt x="693" y="345"/>
                </a:cubicBezTo>
                <a:cubicBezTo>
                  <a:pt x="692" y="345"/>
                  <a:pt x="692" y="345"/>
                  <a:pt x="692" y="345"/>
                </a:cubicBezTo>
                <a:cubicBezTo>
                  <a:pt x="691" y="342"/>
                  <a:pt x="691" y="342"/>
                  <a:pt x="691" y="342"/>
                </a:cubicBezTo>
                <a:cubicBezTo>
                  <a:pt x="692" y="341"/>
                  <a:pt x="692" y="341"/>
                  <a:pt x="692" y="341"/>
                </a:cubicBezTo>
                <a:close/>
                <a:moveTo>
                  <a:pt x="681" y="344"/>
                </a:moveTo>
                <a:cubicBezTo>
                  <a:pt x="681" y="345"/>
                  <a:pt x="681" y="345"/>
                  <a:pt x="681" y="345"/>
                </a:cubicBezTo>
                <a:cubicBezTo>
                  <a:pt x="683" y="345"/>
                  <a:pt x="683" y="345"/>
                  <a:pt x="683" y="345"/>
                </a:cubicBezTo>
                <a:cubicBezTo>
                  <a:pt x="684" y="344"/>
                  <a:pt x="684" y="344"/>
                  <a:pt x="684" y="344"/>
                </a:cubicBezTo>
                <a:cubicBezTo>
                  <a:pt x="682" y="342"/>
                  <a:pt x="682" y="342"/>
                  <a:pt x="682" y="342"/>
                </a:cubicBezTo>
                <a:cubicBezTo>
                  <a:pt x="682" y="341"/>
                  <a:pt x="682" y="341"/>
                  <a:pt x="682" y="341"/>
                </a:cubicBezTo>
                <a:cubicBezTo>
                  <a:pt x="683" y="341"/>
                  <a:pt x="683" y="341"/>
                  <a:pt x="683" y="341"/>
                </a:cubicBezTo>
                <a:cubicBezTo>
                  <a:pt x="685" y="341"/>
                  <a:pt x="685" y="341"/>
                  <a:pt x="685" y="341"/>
                </a:cubicBezTo>
                <a:cubicBezTo>
                  <a:pt x="685" y="340"/>
                  <a:pt x="685" y="340"/>
                  <a:pt x="685" y="340"/>
                </a:cubicBezTo>
                <a:cubicBezTo>
                  <a:pt x="687" y="341"/>
                  <a:pt x="687" y="341"/>
                  <a:pt x="687" y="341"/>
                </a:cubicBezTo>
                <a:cubicBezTo>
                  <a:pt x="688" y="342"/>
                  <a:pt x="688" y="342"/>
                  <a:pt x="688" y="342"/>
                </a:cubicBezTo>
                <a:cubicBezTo>
                  <a:pt x="688" y="343"/>
                  <a:pt x="688" y="343"/>
                  <a:pt x="688" y="343"/>
                </a:cubicBezTo>
                <a:cubicBezTo>
                  <a:pt x="690" y="343"/>
                  <a:pt x="690" y="343"/>
                  <a:pt x="690" y="343"/>
                </a:cubicBezTo>
                <a:cubicBezTo>
                  <a:pt x="691" y="343"/>
                  <a:pt x="691" y="343"/>
                  <a:pt x="691" y="343"/>
                </a:cubicBezTo>
                <a:cubicBezTo>
                  <a:pt x="691" y="345"/>
                  <a:pt x="691" y="345"/>
                  <a:pt x="691" y="345"/>
                </a:cubicBezTo>
                <a:cubicBezTo>
                  <a:pt x="691" y="346"/>
                  <a:pt x="691" y="346"/>
                  <a:pt x="691" y="346"/>
                </a:cubicBezTo>
                <a:cubicBezTo>
                  <a:pt x="689" y="346"/>
                  <a:pt x="689" y="346"/>
                  <a:pt x="689" y="346"/>
                </a:cubicBezTo>
                <a:cubicBezTo>
                  <a:pt x="689" y="345"/>
                  <a:pt x="689" y="345"/>
                  <a:pt x="689" y="345"/>
                </a:cubicBezTo>
                <a:cubicBezTo>
                  <a:pt x="688" y="346"/>
                  <a:pt x="688" y="346"/>
                  <a:pt x="688" y="346"/>
                </a:cubicBezTo>
                <a:cubicBezTo>
                  <a:pt x="689" y="347"/>
                  <a:pt x="689" y="347"/>
                  <a:pt x="689" y="347"/>
                </a:cubicBezTo>
                <a:cubicBezTo>
                  <a:pt x="688" y="348"/>
                  <a:pt x="688" y="348"/>
                  <a:pt x="688" y="348"/>
                </a:cubicBezTo>
                <a:cubicBezTo>
                  <a:pt x="689" y="351"/>
                  <a:pt x="689" y="351"/>
                  <a:pt x="689" y="351"/>
                </a:cubicBezTo>
                <a:cubicBezTo>
                  <a:pt x="688" y="352"/>
                  <a:pt x="688" y="352"/>
                  <a:pt x="688" y="352"/>
                </a:cubicBezTo>
                <a:cubicBezTo>
                  <a:pt x="688" y="353"/>
                  <a:pt x="688" y="353"/>
                  <a:pt x="688" y="353"/>
                </a:cubicBezTo>
                <a:cubicBezTo>
                  <a:pt x="688" y="355"/>
                  <a:pt x="688" y="355"/>
                  <a:pt x="688" y="355"/>
                </a:cubicBezTo>
                <a:cubicBezTo>
                  <a:pt x="688" y="356"/>
                  <a:pt x="688" y="356"/>
                  <a:pt x="688" y="356"/>
                </a:cubicBezTo>
                <a:cubicBezTo>
                  <a:pt x="689" y="357"/>
                  <a:pt x="689" y="357"/>
                  <a:pt x="689" y="357"/>
                </a:cubicBezTo>
                <a:cubicBezTo>
                  <a:pt x="689" y="359"/>
                  <a:pt x="689" y="359"/>
                  <a:pt x="689" y="359"/>
                </a:cubicBezTo>
                <a:cubicBezTo>
                  <a:pt x="688" y="359"/>
                  <a:pt x="688" y="359"/>
                  <a:pt x="688" y="359"/>
                </a:cubicBezTo>
                <a:cubicBezTo>
                  <a:pt x="687" y="358"/>
                  <a:pt x="687" y="358"/>
                  <a:pt x="687" y="358"/>
                </a:cubicBezTo>
                <a:cubicBezTo>
                  <a:pt x="685" y="353"/>
                  <a:pt x="685" y="353"/>
                  <a:pt x="685" y="353"/>
                </a:cubicBezTo>
                <a:cubicBezTo>
                  <a:pt x="687" y="351"/>
                  <a:pt x="687" y="351"/>
                  <a:pt x="687" y="351"/>
                </a:cubicBezTo>
                <a:cubicBezTo>
                  <a:pt x="687" y="348"/>
                  <a:pt x="687" y="348"/>
                  <a:pt x="687" y="348"/>
                </a:cubicBezTo>
                <a:cubicBezTo>
                  <a:pt x="685" y="348"/>
                  <a:pt x="685" y="348"/>
                  <a:pt x="685" y="348"/>
                </a:cubicBezTo>
                <a:cubicBezTo>
                  <a:pt x="685" y="349"/>
                  <a:pt x="685" y="349"/>
                  <a:pt x="685" y="349"/>
                </a:cubicBezTo>
                <a:cubicBezTo>
                  <a:pt x="684" y="348"/>
                  <a:pt x="684" y="348"/>
                  <a:pt x="684" y="348"/>
                </a:cubicBezTo>
                <a:cubicBezTo>
                  <a:pt x="684" y="346"/>
                  <a:pt x="684" y="346"/>
                  <a:pt x="684" y="346"/>
                </a:cubicBezTo>
                <a:cubicBezTo>
                  <a:pt x="683" y="346"/>
                  <a:pt x="683" y="346"/>
                  <a:pt x="683" y="346"/>
                </a:cubicBezTo>
                <a:cubicBezTo>
                  <a:pt x="683" y="347"/>
                  <a:pt x="683" y="347"/>
                  <a:pt x="683" y="347"/>
                </a:cubicBezTo>
                <a:cubicBezTo>
                  <a:pt x="683" y="348"/>
                  <a:pt x="683" y="348"/>
                  <a:pt x="683" y="348"/>
                </a:cubicBezTo>
                <a:cubicBezTo>
                  <a:pt x="682" y="348"/>
                  <a:pt x="682" y="348"/>
                  <a:pt x="682" y="348"/>
                </a:cubicBezTo>
                <a:cubicBezTo>
                  <a:pt x="681" y="348"/>
                  <a:pt x="681" y="348"/>
                  <a:pt x="681" y="348"/>
                </a:cubicBezTo>
                <a:cubicBezTo>
                  <a:pt x="681" y="347"/>
                  <a:pt x="681" y="347"/>
                  <a:pt x="681" y="347"/>
                </a:cubicBezTo>
                <a:cubicBezTo>
                  <a:pt x="681" y="346"/>
                  <a:pt x="681" y="346"/>
                  <a:pt x="681" y="346"/>
                </a:cubicBezTo>
                <a:cubicBezTo>
                  <a:pt x="680" y="345"/>
                  <a:pt x="680" y="345"/>
                  <a:pt x="680" y="345"/>
                </a:cubicBezTo>
                <a:cubicBezTo>
                  <a:pt x="681" y="344"/>
                  <a:pt x="681" y="344"/>
                  <a:pt x="681" y="344"/>
                </a:cubicBezTo>
                <a:close/>
                <a:moveTo>
                  <a:pt x="637" y="272"/>
                </a:moveTo>
                <a:cubicBezTo>
                  <a:pt x="637" y="273"/>
                  <a:pt x="637" y="273"/>
                  <a:pt x="637" y="273"/>
                </a:cubicBezTo>
                <a:cubicBezTo>
                  <a:pt x="639" y="272"/>
                  <a:pt x="639" y="272"/>
                  <a:pt x="639" y="272"/>
                </a:cubicBezTo>
                <a:cubicBezTo>
                  <a:pt x="639" y="273"/>
                  <a:pt x="639" y="273"/>
                  <a:pt x="639" y="273"/>
                </a:cubicBezTo>
                <a:cubicBezTo>
                  <a:pt x="639" y="274"/>
                  <a:pt x="639" y="274"/>
                  <a:pt x="639" y="274"/>
                </a:cubicBezTo>
                <a:cubicBezTo>
                  <a:pt x="638" y="274"/>
                  <a:pt x="638" y="274"/>
                  <a:pt x="638" y="274"/>
                </a:cubicBezTo>
                <a:cubicBezTo>
                  <a:pt x="636" y="275"/>
                  <a:pt x="636" y="275"/>
                  <a:pt x="636" y="275"/>
                </a:cubicBezTo>
                <a:cubicBezTo>
                  <a:pt x="635" y="276"/>
                  <a:pt x="635" y="276"/>
                  <a:pt x="635" y="276"/>
                </a:cubicBezTo>
                <a:cubicBezTo>
                  <a:pt x="636" y="277"/>
                  <a:pt x="636" y="277"/>
                  <a:pt x="636" y="277"/>
                </a:cubicBezTo>
                <a:cubicBezTo>
                  <a:pt x="637" y="276"/>
                  <a:pt x="637" y="276"/>
                  <a:pt x="637" y="276"/>
                </a:cubicBezTo>
                <a:cubicBezTo>
                  <a:pt x="639" y="276"/>
                  <a:pt x="639" y="276"/>
                  <a:pt x="639" y="276"/>
                </a:cubicBezTo>
                <a:cubicBezTo>
                  <a:pt x="639" y="277"/>
                  <a:pt x="639" y="277"/>
                  <a:pt x="639" y="277"/>
                </a:cubicBezTo>
                <a:cubicBezTo>
                  <a:pt x="638" y="277"/>
                  <a:pt x="638" y="277"/>
                  <a:pt x="638" y="277"/>
                </a:cubicBezTo>
                <a:cubicBezTo>
                  <a:pt x="638" y="278"/>
                  <a:pt x="638" y="278"/>
                  <a:pt x="638" y="278"/>
                </a:cubicBezTo>
                <a:cubicBezTo>
                  <a:pt x="638" y="279"/>
                  <a:pt x="638" y="279"/>
                  <a:pt x="638" y="279"/>
                </a:cubicBezTo>
                <a:cubicBezTo>
                  <a:pt x="639" y="279"/>
                  <a:pt x="639" y="279"/>
                  <a:pt x="639" y="279"/>
                </a:cubicBezTo>
                <a:cubicBezTo>
                  <a:pt x="640" y="278"/>
                  <a:pt x="640" y="278"/>
                  <a:pt x="640" y="278"/>
                </a:cubicBezTo>
                <a:cubicBezTo>
                  <a:pt x="643" y="278"/>
                  <a:pt x="643" y="278"/>
                  <a:pt x="643" y="278"/>
                </a:cubicBezTo>
                <a:cubicBezTo>
                  <a:pt x="644" y="278"/>
                  <a:pt x="644" y="278"/>
                  <a:pt x="644" y="278"/>
                </a:cubicBezTo>
                <a:cubicBezTo>
                  <a:pt x="645" y="278"/>
                  <a:pt x="645" y="278"/>
                  <a:pt x="645" y="278"/>
                </a:cubicBezTo>
                <a:cubicBezTo>
                  <a:pt x="645" y="279"/>
                  <a:pt x="645" y="279"/>
                  <a:pt x="645" y="279"/>
                </a:cubicBezTo>
                <a:cubicBezTo>
                  <a:pt x="651" y="279"/>
                  <a:pt x="651" y="279"/>
                  <a:pt x="651" y="279"/>
                </a:cubicBezTo>
                <a:cubicBezTo>
                  <a:pt x="650" y="280"/>
                  <a:pt x="650" y="280"/>
                  <a:pt x="650" y="280"/>
                </a:cubicBezTo>
                <a:cubicBezTo>
                  <a:pt x="644" y="280"/>
                  <a:pt x="644" y="280"/>
                  <a:pt x="644" y="280"/>
                </a:cubicBezTo>
                <a:cubicBezTo>
                  <a:pt x="644" y="279"/>
                  <a:pt x="644" y="279"/>
                  <a:pt x="644" y="279"/>
                </a:cubicBezTo>
                <a:cubicBezTo>
                  <a:pt x="643" y="281"/>
                  <a:pt x="643" y="281"/>
                  <a:pt x="643" y="281"/>
                </a:cubicBezTo>
                <a:cubicBezTo>
                  <a:pt x="641" y="282"/>
                  <a:pt x="641" y="282"/>
                  <a:pt x="641" y="282"/>
                </a:cubicBezTo>
                <a:cubicBezTo>
                  <a:pt x="636" y="282"/>
                  <a:pt x="636" y="282"/>
                  <a:pt x="636" y="282"/>
                </a:cubicBezTo>
                <a:cubicBezTo>
                  <a:pt x="636" y="281"/>
                  <a:pt x="636" y="281"/>
                  <a:pt x="636" y="281"/>
                </a:cubicBezTo>
                <a:cubicBezTo>
                  <a:pt x="631" y="284"/>
                  <a:pt x="631" y="284"/>
                  <a:pt x="631" y="284"/>
                </a:cubicBezTo>
                <a:cubicBezTo>
                  <a:pt x="630" y="284"/>
                  <a:pt x="630" y="284"/>
                  <a:pt x="630" y="284"/>
                </a:cubicBezTo>
                <a:cubicBezTo>
                  <a:pt x="630" y="285"/>
                  <a:pt x="630" y="285"/>
                  <a:pt x="630" y="285"/>
                </a:cubicBezTo>
                <a:cubicBezTo>
                  <a:pt x="630" y="286"/>
                  <a:pt x="630" y="286"/>
                  <a:pt x="630" y="286"/>
                </a:cubicBezTo>
                <a:cubicBezTo>
                  <a:pt x="628" y="287"/>
                  <a:pt x="628" y="287"/>
                  <a:pt x="628" y="287"/>
                </a:cubicBezTo>
                <a:cubicBezTo>
                  <a:pt x="628" y="286"/>
                  <a:pt x="628" y="286"/>
                  <a:pt x="628" y="286"/>
                </a:cubicBezTo>
                <a:cubicBezTo>
                  <a:pt x="626" y="287"/>
                  <a:pt x="626" y="287"/>
                  <a:pt x="626" y="287"/>
                </a:cubicBezTo>
                <a:cubicBezTo>
                  <a:pt x="625" y="286"/>
                  <a:pt x="625" y="286"/>
                  <a:pt x="625" y="286"/>
                </a:cubicBezTo>
                <a:cubicBezTo>
                  <a:pt x="625" y="285"/>
                  <a:pt x="625" y="285"/>
                  <a:pt x="625" y="285"/>
                </a:cubicBezTo>
                <a:cubicBezTo>
                  <a:pt x="626" y="285"/>
                  <a:pt x="626" y="285"/>
                  <a:pt x="626" y="285"/>
                </a:cubicBezTo>
                <a:cubicBezTo>
                  <a:pt x="627" y="284"/>
                  <a:pt x="627" y="284"/>
                  <a:pt x="627" y="284"/>
                </a:cubicBezTo>
                <a:cubicBezTo>
                  <a:pt x="627" y="282"/>
                  <a:pt x="627" y="282"/>
                  <a:pt x="627" y="282"/>
                </a:cubicBezTo>
                <a:cubicBezTo>
                  <a:pt x="628" y="281"/>
                  <a:pt x="628" y="281"/>
                  <a:pt x="628" y="281"/>
                </a:cubicBezTo>
                <a:cubicBezTo>
                  <a:pt x="629" y="281"/>
                  <a:pt x="629" y="281"/>
                  <a:pt x="629" y="281"/>
                </a:cubicBezTo>
                <a:cubicBezTo>
                  <a:pt x="632" y="278"/>
                  <a:pt x="632" y="278"/>
                  <a:pt x="632" y="278"/>
                </a:cubicBezTo>
                <a:cubicBezTo>
                  <a:pt x="632" y="275"/>
                  <a:pt x="632" y="275"/>
                  <a:pt x="632" y="275"/>
                </a:cubicBezTo>
                <a:cubicBezTo>
                  <a:pt x="634" y="275"/>
                  <a:pt x="634" y="275"/>
                  <a:pt x="634" y="275"/>
                </a:cubicBezTo>
                <a:cubicBezTo>
                  <a:pt x="635" y="275"/>
                  <a:pt x="635" y="275"/>
                  <a:pt x="635" y="275"/>
                </a:cubicBezTo>
                <a:cubicBezTo>
                  <a:pt x="635" y="274"/>
                  <a:pt x="635" y="274"/>
                  <a:pt x="635" y="274"/>
                </a:cubicBezTo>
                <a:cubicBezTo>
                  <a:pt x="634" y="273"/>
                  <a:pt x="634" y="273"/>
                  <a:pt x="634" y="273"/>
                </a:cubicBezTo>
                <a:cubicBezTo>
                  <a:pt x="635" y="273"/>
                  <a:pt x="635" y="273"/>
                  <a:pt x="635" y="273"/>
                </a:cubicBezTo>
                <a:cubicBezTo>
                  <a:pt x="635" y="272"/>
                  <a:pt x="635" y="272"/>
                  <a:pt x="635" y="272"/>
                </a:cubicBezTo>
                <a:cubicBezTo>
                  <a:pt x="637" y="272"/>
                  <a:pt x="637" y="272"/>
                  <a:pt x="637" y="272"/>
                </a:cubicBezTo>
                <a:close/>
                <a:moveTo>
                  <a:pt x="590" y="256"/>
                </a:moveTo>
                <a:cubicBezTo>
                  <a:pt x="593" y="256"/>
                  <a:pt x="593" y="256"/>
                  <a:pt x="593" y="256"/>
                </a:cubicBezTo>
                <a:cubicBezTo>
                  <a:pt x="594" y="256"/>
                  <a:pt x="594" y="256"/>
                  <a:pt x="594" y="256"/>
                </a:cubicBezTo>
                <a:cubicBezTo>
                  <a:pt x="594" y="255"/>
                  <a:pt x="594" y="255"/>
                  <a:pt x="594" y="255"/>
                </a:cubicBezTo>
                <a:cubicBezTo>
                  <a:pt x="596" y="256"/>
                  <a:pt x="596" y="256"/>
                  <a:pt x="596" y="256"/>
                </a:cubicBezTo>
                <a:cubicBezTo>
                  <a:pt x="597" y="257"/>
                  <a:pt x="597" y="257"/>
                  <a:pt x="597" y="257"/>
                </a:cubicBezTo>
                <a:cubicBezTo>
                  <a:pt x="598" y="257"/>
                  <a:pt x="598" y="257"/>
                  <a:pt x="598" y="257"/>
                </a:cubicBezTo>
                <a:cubicBezTo>
                  <a:pt x="598" y="256"/>
                  <a:pt x="598" y="256"/>
                  <a:pt x="598" y="256"/>
                </a:cubicBezTo>
                <a:cubicBezTo>
                  <a:pt x="599" y="256"/>
                  <a:pt x="599" y="256"/>
                  <a:pt x="599" y="256"/>
                </a:cubicBezTo>
                <a:cubicBezTo>
                  <a:pt x="599" y="255"/>
                  <a:pt x="599" y="255"/>
                  <a:pt x="599" y="255"/>
                </a:cubicBezTo>
                <a:cubicBezTo>
                  <a:pt x="598" y="255"/>
                  <a:pt x="598" y="255"/>
                  <a:pt x="598" y="255"/>
                </a:cubicBezTo>
                <a:cubicBezTo>
                  <a:pt x="598" y="254"/>
                  <a:pt x="598" y="254"/>
                  <a:pt x="598" y="254"/>
                </a:cubicBezTo>
                <a:cubicBezTo>
                  <a:pt x="599" y="255"/>
                  <a:pt x="599" y="255"/>
                  <a:pt x="599" y="255"/>
                </a:cubicBezTo>
                <a:cubicBezTo>
                  <a:pt x="600" y="254"/>
                  <a:pt x="600" y="254"/>
                  <a:pt x="600" y="254"/>
                </a:cubicBezTo>
                <a:cubicBezTo>
                  <a:pt x="600" y="255"/>
                  <a:pt x="600" y="255"/>
                  <a:pt x="600" y="255"/>
                </a:cubicBezTo>
                <a:cubicBezTo>
                  <a:pt x="601" y="254"/>
                  <a:pt x="601" y="254"/>
                  <a:pt x="601" y="254"/>
                </a:cubicBezTo>
                <a:cubicBezTo>
                  <a:pt x="600" y="253"/>
                  <a:pt x="600" y="253"/>
                  <a:pt x="600" y="253"/>
                </a:cubicBezTo>
                <a:cubicBezTo>
                  <a:pt x="601" y="252"/>
                  <a:pt x="601" y="252"/>
                  <a:pt x="601" y="252"/>
                </a:cubicBezTo>
                <a:cubicBezTo>
                  <a:pt x="601" y="251"/>
                  <a:pt x="601" y="251"/>
                  <a:pt x="601" y="251"/>
                </a:cubicBezTo>
                <a:cubicBezTo>
                  <a:pt x="601" y="250"/>
                  <a:pt x="601" y="250"/>
                  <a:pt x="601" y="250"/>
                </a:cubicBezTo>
                <a:cubicBezTo>
                  <a:pt x="601" y="249"/>
                  <a:pt x="601" y="249"/>
                  <a:pt x="601" y="249"/>
                </a:cubicBezTo>
                <a:cubicBezTo>
                  <a:pt x="604" y="250"/>
                  <a:pt x="604" y="250"/>
                  <a:pt x="604" y="250"/>
                </a:cubicBezTo>
                <a:cubicBezTo>
                  <a:pt x="605" y="250"/>
                  <a:pt x="605" y="250"/>
                  <a:pt x="605" y="250"/>
                </a:cubicBezTo>
                <a:cubicBezTo>
                  <a:pt x="605" y="249"/>
                  <a:pt x="605" y="249"/>
                  <a:pt x="605" y="249"/>
                </a:cubicBezTo>
                <a:cubicBezTo>
                  <a:pt x="605" y="248"/>
                  <a:pt x="605" y="248"/>
                  <a:pt x="605" y="248"/>
                </a:cubicBezTo>
                <a:cubicBezTo>
                  <a:pt x="605" y="247"/>
                  <a:pt x="605" y="247"/>
                  <a:pt x="605" y="247"/>
                </a:cubicBezTo>
                <a:cubicBezTo>
                  <a:pt x="602" y="246"/>
                  <a:pt x="602" y="246"/>
                  <a:pt x="602" y="246"/>
                </a:cubicBezTo>
                <a:cubicBezTo>
                  <a:pt x="603" y="246"/>
                  <a:pt x="603" y="246"/>
                  <a:pt x="603" y="246"/>
                </a:cubicBezTo>
                <a:cubicBezTo>
                  <a:pt x="603" y="245"/>
                  <a:pt x="603" y="245"/>
                  <a:pt x="603" y="245"/>
                </a:cubicBezTo>
                <a:cubicBezTo>
                  <a:pt x="602" y="245"/>
                  <a:pt x="602" y="245"/>
                  <a:pt x="602" y="245"/>
                </a:cubicBezTo>
                <a:cubicBezTo>
                  <a:pt x="601" y="244"/>
                  <a:pt x="601" y="244"/>
                  <a:pt x="601" y="244"/>
                </a:cubicBezTo>
                <a:cubicBezTo>
                  <a:pt x="601" y="243"/>
                  <a:pt x="601" y="243"/>
                  <a:pt x="601" y="243"/>
                </a:cubicBezTo>
                <a:cubicBezTo>
                  <a:pt x="600" y="241"/>
                  <a:pt x="600" y="241"/>
                  <a:pt x="600" y="241"/>
                </a:cubicBezTo>
                <a:cubicBezTo>
                  <a:pt x="599" y="241"/>
                  <a:pt x="599" y="241"/>
                  <a:pt x="599" y="241"/>
                </a:cubicBezTo>
                <a:cubicBezTo>
                  <a:pt x="598" y="239"/>
                  <a:pt x="598" y="239"/>
                  <a:pt x="598" y="239"/>
                </a:cubicBezTo>
                <a:cubicBezTo>
                  <a:pt x="596" y="238"/>
                  <a:pt x="596" y="238"/>
                  <a:pt x="596" y="238"/>
                </a:cubicBezTo>
                <a:cubicBezTo>
                  <a:pt x="597" y="237"/>
                  <a:pt x="597" y="237"/>
                  <a:pt x="597" y="237"/>
                </a:cubicBezTo>
                <a:cubicBezTo>
                  <a:pt x="596" y="236"/>
                  <a:pt x="596" y="236"/>
                  <a:pt x="596" y="236"/>
                </a:cubicBezTo>
                <a:cubicBezTo>
                  <a:pt x="595" y="235"/>
                  <a:pt x="595" y="235"/>
                  <a:pt x="595" y="235"/>
                </a:cubicBezTo>
                <a:cubicBezTo>
                  <a:pt x="596" y="235"/>
                  <a:pt x="596" y="235"/>
                  <a:pt x="596" y="235"/>
                </a:cubicBezTo>
                <a:cubicBezTo>
                  <a:pt x="597" y="235"/>
                  <a:pt x="597" y="235"/>
                  <a:pt x="597" y="235"/>
                </a:cubicBezTo>
                <a:cubicBezTo>
                  <a:pt x="598" y="235"/>
                  <a:pt x="598" y="235"/>
                  <a:pt x="598" y="235"/>
                </a:cubicBezTo>
                <a:cubicBezTo>
                  <a:pt x="599" y="234"/>
                  <a:pt x="599" y="234"/>
                  <a:pt x="599" y="234"/>
                </a:cubicBezTo>
                <a:cubicBezTo>
                  <a:pt x="598" y="237"/>
                  <a:pt x="598" y="237"/>
                  <a:pt x="598" y="237"/>
                </a:cubicBezTo>
                <a:cubicBezTo>
                  <a:pt x="599" y="238"/>
                  <a:pt x="599" y="238"/>
                  <a:pt x="599" y="238"/>
                </a:cubicBezTo>
                <a:cubicBezTo>
                  <a:pt x="601" y="240"/>
                  <a:pt x="601" y="240"/>
                  <a:pt x="601" y="240"/>
                </a:cubicBezTo>
                <a:cubicBezTo>
                  <a:pt x="602" y="241"/>
                  <a:pt x="602" y="241"/>
                  <a:pt x="602" y="241"/>
                </a:cubicBezTo>
                <a:cubicBezTo>
                  <a:pt x="603" y="242"/>
                  <a:pt x="603" y="242"/>
                  <a:pt x="603" y="242"/>
                </a:cubicBezTo>
                <a:cubicBezTo>
                  <a:pt x="605" y="242"/>
                  <a:pt x="605" y="242"/>
                  <a:pt x="605" y="242"/>
                </a:cubicBezTo>
                <a:cubicBezTo>
                  <a:pt x="606" y="241"/>
                  <a:pt x="606" y="241"/>
                  <a:pt x="606" y="241"/>
                </a:cubicBezTo>
                <a:cubicBezTo>
                  <a:pt x="606" y="239"/>
                  <a:pt x="606" y="239"/>
                  <a:pt x="606" y="239"/>
                </a:cubicBezTo>
                <a:cubicBezTo>
                  <a:pt x="606" y="239"/>
                  <a:pt x="606" y="238"/>
                  <a:pt x="606" y="238"/>
                </a:cubicBezTo>
                <a:cubicBezTo>
                  <a:pt x="607" y="239"/>
                  <a:pt x="607" y="239"/>
                  <a:pt x="607" y="239"/>
                </a:cubicBezTo>
                <a:cubicBezTo>
                  <a:pt x="607" y="242"/>
                  <a:pt x="607" y="242"/>
                  <a:pt x="607" y="242"/>
                </a:cubicBezTo>
                <a:cubicBezTo>
                  <a:pt x="609" y="245"/>
                  <a:pt x="609" y="245"/>
                  <a:pt x="609" y="245"/>
                </a:cubicBezTo>
                <a:cubicBezTo>
                  <a:pt x="609" y="246"/>
                  <a:pt x="609" y="246"/>
                  <a:pt x="609" y="246"/>
                </a:cubicBezTo>
                <a:cubicBezTo>
                  <a:pt x="610" y="246"/>
                  <a:pt x="610" y="246"/>
                  <a:pt x="610" y="246"/>
                </a:cubicBezTo>
                <a:cubicBezTo>
                  <a:pt x="610" y="245"/>
                  <a:pt x="610" y="245"/>
                  <a:pt x="610" y="245"/>
                </a:cubicBezTo>
                <a:cubicBezTo>
                  <a:pt x="611" y="243"/>
                  <a:pt x="611" y="243"/>
                  <a:pt x="611" y="243"/>
                </a:cubicBezTo>
                <a:cubicBezTo>
                  <a:pt x="612" y="244"/>
                  <a:pt x="612" y="244"/>
                  <a:pt x="612" y="244"/>
                </a:cubicBezTo>
                <a:cubicBezTo>
                  <a:pt x="612" y="245"/>
                  <a:pt x="612" y="245"/>
                  <a:pt x="612" y="245"/>
                </a:cubicBezTo>
                <a:cubicBezTo>
                  <a:pt x="611" y="246"/>
                  <a:pt x="611" y="246"/>
                  <a:pt x="611" y="246"/>
                </a:cubicBezTo>
                <a:cubicBezTo>
                  <a:pt x="612" y="246"/>
                  <a:pt x="612" y="246"/>
                  <a:pt x="612" y="246"/>
                </a:cubicBezTo>
                <a:cubicBezTo>
                  <a:pt x="612" y="247"/>
                  <a:pt x="612" y="247"/>
                  <a:pt x="612" y="247"/>
                </a:cubicBezTo>
                <a:cubicBezTo>
                  <a:pt x="613" y="247"/>
                  <a:pt x="613" y="247"/>
                  <a:pt x="613" y="247"/>
                </a:cubicBezTo>
                <a:cubicBezTo>
                  <a:pt x="617" y="246"/>
                  <a:pt x="617" y="246"/>
                  <a:pt x="617" y="246"/>
                </a:cubicBezTo>
                <a:cubicBezTo>
                  <a:pt x="620" y="243"/>
                  <a:pt x="620" y="243"/>
                  <a:pt x="620" y="243"/>
                </a:cubicBezTo>
                <a:cubicBezTo>
                  <a:pt x="621" y="240"/>
                  <a:pt x="621" y="240"/>
                  <a:pt x="621" y="240"/>
                </a:cubicBezTo>
                <a:cubicBezTo>
                  <a:pt x="622" y="238"/>
                  <a:pt x="622" y="238"/>
                  <a:pt x="622" y="238"/>
                </a:cubicBezTo>
                <a:cubicBezTo>
                  <a:pt x="628" y="236"/>
                  <a:pt x="628" y="236"/>
                  <a:pt x="628" y="236"/>
                </a:cubicBezTo>
                <a:cubicBezTo>
                  <a:pt x="635" y="237"/>
                  <a:pt x="635" y="237"/>
                  <a:pt x="635" y="237"/>
                </a:cubicBezTo>
                <a:cubicBezTo>
                  <a:pt x="635" y="238"/>
                  <a:pt x="635" y="238"/>
                  <a:pt x="635" y="238"/>
                </a:cubicBezTo>
                <a:cubicBezTo>
                  <a:pt x="636" y="238"/>
                  <a:pt x="636" y="238"/>
                  <a:pt x="636" y="238"/>
                </a:cubicBezTo>
                <a:cubicBezTo>
                  <a:pt x="636" y="239"/>
                  <a:pt x="636" y="239"/>
                  <a:pt x="636" y="239"/>
                </a:cubicBezTo>
                <a:cubicBezTo>
                  <a:pt x="634" y="241"/>
                  <a:pt x="634" y="241"/>
                  <a:pt x="634" y="241"/>
                </a:cubicBezTo>
                <a:cubicBezTo>
                  <a:pt x="634" y="240"/>
                  <a:pt x="634" y="240"/>
                  <a:pt x="634" y="240"/>
                </a:cubicBezTo>
                <a:cubicBezTo>
                  <a:pt x="634" y="239"/>
                  <a:pt x="634" y="239"/>
                  <a:pt x="634" y="239"/>
                </a:cubicBezTo>
                <a:cubicBezTo>
                  <a:pt x="631" y="238"/>
                  <a:pt x="631" y="238"/>
                  <a:pt x="631" y="238"/>
                </a:cubicBezTo>
                <a:cubicBezTo>
                  <a:pt x="628" y="238"/>
                  <a:pt x="628" y="238"/>
                  <a:pt x="628" y="238"/>
                </a:cubicBezTo>
                <a:cubicBezTo>
                  <a:pt x="627" y="238"/>
                  <a:pt x="627" y="238"/>
                  <a:pt x="627" y="238"/>
                </a:cubicBezTo>
                <a:cubicBezTo>
                  <a:pt x="630" y="239"/>
                  <a:pt x="630" y="239"/>
                  <a:pt x="630" y="239"/>
                </a:cubicBezTo>
                <a:cubicBezTo>
                  <a:pt x="628" y="239"/>
                  <a:pt x="628" y="239"/>
                  <a:pt x="628" y="239"/>
                </a:cubicBezTo>
                <a:cubicBezTo>
                  <a:pt x="628" y="240"/>
                  <a:pt x="628" y="240"/>
                  <a:pt x="628" y="240"/>
                </a:cubicBezTo>
                <a:cubicBezTo>
                  <a:pt x="629" y="240"/>
                  <a:pt x="629" y="240"/>
                  <a:pt x="629" y="240"/>
                </a:cubicBezTo>
                <a:cubicBezTo>
                  <a:pt x="630" y="241"/>
                  <a:pt x="630" y="241"/>
                  <a:pt x="630" y="241"/>
                </a:cubicBezTo>
                <a:cubicBezTo>
                  <a:pt x="631" y="241"/>
                  <a:pt x="631" y="241"/>
                  <a:pt x="631" y="241"/>
                </a:cubicBezTo>
                <a:cubicBezTo>
                  <a:pt x="631" y="242"/>
                  <a:pt x="631" y="242"/>
                  <a:pt x="631" y="242"/>
                </a:cubicBezTo>
                <a:cubicBezTo>
                  <a:pt x="630" y="241"/>
                  <a:pt x="630" y="241"/>
                  <a:pt x="630" y="241"/>
                </a:cubicBezTo>
                <a:cubicBezTo>
                  <a:pt x="629" y="241"/>
                  <a:pt x="629" y="241"/>
                  <a:pt x="629" y="241"/>
                </a:cubicBezTo>
                <a:cubicBezTo>
                  <a:pt x="628" y="242"/>
                  <a:pt x="628" y="242"/>
                  <a:pt x="628" y="242"/>
                </a:cubicBezTo>
                <a:cubicBezTo>
                  <a:pt x="627" y="242"/>
                  <a:pt x="627" y="242"/>
                  <a:pt x="627" y="242"/>
                </a:cubicBezTo>
                <a:cubicBezTo>
                  <a:pt x="626" y="242"/>
                  <a:pt x="626" y="242"/>
                  <a:pt x="626" y="242"/>
                </a:cubicBezTo>
                <a:cubicBezTo>
                  <a:pt x="625" y="241"/>
                  <a:pt x="625" y="241"/>
                  <a:pt x="625" y="241"/>
                </a:cubicBezTo>
                <a:cubicBezTo>
                  <a:pt x="625" y="244"/>
                  <a:pt x="625" y="244"/>
                  <a:pt x="625" y="244"/>
                </a:cubicBezTo>
                <a:cubicBezTo>
                  <a:pt x="624" y="244"/>
                  <a:pt x="624" y="244"/>
                  <a:pt x="624" y="244"/>
                </a:cubicBezTo>
                <a:cubicBezTo>
                  <a:pt x="621" y="246"/>
                  <a:pt x="621" y="246"/>
                  <a:pt x="621" y="246"/>
                </a:cubicBezTo>
                <a:cubicBezTo>
                  <a:pt x="621" y="249"/>
                  <a:pt x="621" y="249"/>
                  <a:pt x="621" y="249"/>
                </a:cubicBezTo>
                <a:cubicBezTo>
                  <a:pt x="617" y="253"/>
                  <a:pt x="617" y="253"/>
                  <a:pt x="617" y="253"/>
                </a:cubicBezTo>
                <a:cubicBezTo>
                  <a:pt x="616" y="254"/>
                  <a:pt x="616" y="254"/>
                  <a:pt x="616" y="254"/>
                </a:cubicBezTo>
                <a:cubicBezTo>
                  <a:pt x="615" y="254"/>
                  <a:pt x="615" y="254"/>
                  <a:pt x="615" y="254"/>
                </a:cubicBezTo>
                <a:cubicBezTo>
                  <a:pt x="614" y="254"/>
                  <a:pt x="614" y="254"/>
                  <a:pt x="614" y="254"/>
                </a:cubicBezTo>
                <a:cubicBezTo>
                  <a:pt x="613" y="254"/>
                  <a:pt x="613" y="254"/>
                  <a:pt x="613" y="254"/>
                </a:cubicBezTo>
                <a:cubicBezTo>
                  <a:pt x="612" y="254"/>
                  <a:pt x="612" y="254"/>
                  <a:pt x="612" y="254"/>
                </a:cubicBezTo>
                <a:cubicBezTo>
                  <a:pt x="612" y="255"/>
                  <a:pt x="612" y="255"/>
                  <a:pt x="612" y="255"/>
                </a:cubicBezTo>
                <a:cubicBezTo>
                  <a:pt x="612" y="256"/>
                  <a:pt x="612" y="256"/>
                  <a:pt x="612" y="256"/>
                </a:cubicBezTo>
                <a:cubicBezTo>
                  <a:pt x="610" y="256"/>
                  <a:pt x="610" y="256"/>
                  <a:pt x="610" y="256"/>
                </a:cubicBezTo>
                <a:cubicBezTo>
                  <a:pt x="609" y="259"/>
                  <a:pt x="609" y="259"/>
                  <a:pt x="609" y="259"/>
                </a:cubicBezTo>
                <a:cubicBezTo>
                  <a:pt x="608" y="260"/>
                  <a:pt x="608" y="260"/>
                  <a:pt x="608" y="260"/>
                </a:cubicBezTo>
                <a:cubicBezTo>
                  <a:pt x="607" y="260"/>
                  <a:pt x="607" y="260"/>
                  <a:pt x="607" y="260"/>
                </a:cubicBezTo>
                <a:cubicBezTo>
                  <a:pt x="606" y="259"/>
                  <a:pt x="606" y="259"/>
                  <a:pt x="606" y="259"/>
                </a:cubicBezTo>
                <a:cubicBezTo>
                  <a:pt x="600" y="262"/>
                  <a:pt x="600" y="262"/>
                  <a:pt x="600" y="262"/>
                </a:cubicBezTo>
                <a:cubicBezTo>
                  <a:pt x="599" y="262"/>
                  <a:pt x="599" y="262"/>
                  <a:pt x="599" y="262"/>
                </a:cubicBezTo>
                <a:cubicBezTo>
                  <a:pt x="598" y="262"/>
                  <a:pt x="598" y="262"/>
                  <a:pt x="598" y="262"/>
                </a:cubicBezTo>
                <a:cubicBezTo>
                  <a:pt x="596" y="262"/>
                  <a:pt x="596" y="262"/>
                  <a:pt x="596" y="262"/>
                </a:cubicBezTo>
                <a:cubicBezTo>
                  <a:pt x="595" y="262"/>
                  <a:pt x="595" y="262"/>
                  <a:pt x="595" y="262"/>
                </a:cubicBezTo>
                <a:cubicBezTo>
                  <a:pt x="595" y="261"/>
                  <a:pt x="595" y="261"/>
                  <a:pt x="595" y="261"/>
                </a:cubicBezTo>
                <a:cubicBezTo>
                  <a:pt x="591" y="259"/>
                  <a:pt x="591" y="259"/>
                  <a:pt x="591" y="259"/>
                </a:cubicBezTo>
                <a:cubicBezTo>
                  <a:pt x="591" y="258"/>
                  <a:pt x="591" y="258"/>
                  <a:pt x="591" y="258"/>
                </a:cubicBezTo>
                <a:cubicBezTo>
                  <a:pt x="590" y="258"/>
                  <a:pt x="590" y="258"/>
                  <a:pt x="590" y="258"/>
                </a:cubicBezTo>
                <a:cubicBezTo>
                  <a:pt x="587" y="256"/>
                  <a:pt x="587" y="256"/>
                  <a:pt x="587" y="256"/>
                </a:cubicBezTo>
                <a:cubicBezTo>
                  <a:pt x="587" y="255"/>
                  <a:pt x="587" y="255"/>
                  <a:pt x="587" y="255"/>
                </a:cubicBezTo>
                <a:cubicBezTo>
                  <a:pt x="586" y="255"/>
                  <a:pt x="586" y="255"/>
                  <a:pt x="586" y="255"/>
                </a:cubicBezTo>
                <a:cubicBezTo>
                  <a:pt x="585" y="255"/>
                  <a:pt x="585" y="255"/>
                  <a:pt x="585" y="255"/>
                </a:cubicBezTo>
                <a:cubicBezTo>
                  <a:pt x="584" y="255"/>
                  <a:pt x="584" y="255"/>
                  <a:pt x="584" y="255"/>
                </a:cubicBezTo>
                <a:cubicBezTo>
                  <a:pt x="584" y="256"/>
                  <a:pt x="584" y="256"/>
                  <a:pt x="584" y="256"/>
                </a:cubicBezTo>
                <a:cubicBezTo>
                  <a:pt x="582" y="256"/>
                  <a:pt x="582" y="256"/>
                  <a:pt x="582" y="256"/>
                </a:cubicBezTo>
                <a:cubicBezTo>
                  <a:pt x="582" y="255"/>
                  <a:pt x="582" y="255"/>
                  <a:pt x="582" y="255"/>
                </a:cubicBezTo>
                <a:cubicBezTo>
                  <a:pt x="584" y="253"/>
                  <a:pt x="584" y="253"/>
                  <a:pt x="584" y="253"/>
                </a:cubicBezTo>
                <a:cubicBezTo>
                  <a:pt x="585" y="253"/>
                  <a:pt x="585" y="253"/>
                  <a:pt x="585" y="253"/>
                </a:cubicBezTo>
                <a:cubicBezTo>
                  <a:pt x="590" y="256"/>
                  <a:pt x="590" y="256"/>
                  <a:pt x="590" y="256"/>
                </a:cubicBezTo>
                <a:close/>
                <a:moveTo>
                  <a:pt x="546" y="193"/>
                </a:moveTo>
                <a:cubicBezTo>
                  <a:pt x="546" y="191"/>
                  <a:pt x="546" y="191"/>
                  <a:pt x="546" y="191"/>
                </a:cubicBezTo>
                <a:cubicBezTo>
                  <a:pt x="547" y="190"/>
                  <a:pt x="547" y="190"/>
                  <a:pt x="547" y="190"/>
                </a:cubicBezTo>
                <a:cubicBezTo>
                  <a:pt x="548" y="191"/>
                  <a:pt x="548" y="191"/>
                  <a:pt x="548" y="191"/>
                </a:cubicBezTo>
                <a:cubicBezTo>
                  <a:pt x="550" y="191"/>
                  <a:pt x="550" y="191"/>
                  <a:pt x="550" y="191"/>
                </a:cubicBezTo>
                <a:cubicBezTo>
                  <a:pt x="551" y="189"/>
                  <a:pt x="551" y="189"/>
                  <a:pt x="551" y="189"/>
                </a:cubicBezTo>
                <a:cubicBezTo>
                  <a:pt x="552" y="191"/>
                  <a:pt x="552" y="191"/>
                  <a:pt x="552" y="191"/>
                </a:cubicBezTo>
                <a:cubicBezTo>
                  <a:pt x="555" y="189"/>
                  <a:pt x="555" y="189"/>
                  <a:pt x="555" y="189"/>
                </a:cubicBezTo>
                <a:cubicBezTo>
                  <a:pt x="556" y="188"/>
                  <a:pt x="556" y="188"/>
                  <a:pt x="556" y="188"/>
                </a:cubicBezTo>
                <a:cubicBezTo>
                  <a:pt x="557" y="187"/>
                  <a:pt x="557" y="187"/>
                  <a:pt x="557" y="187"/>
                </a:cubicBezTo>
                <a:cubicBezTo>
                  <a:pt x="557" y="188"/>
                  <a:pt x="557" y="188"/>
                  <a:pt x="557" y="188"/>
                </a:cubicBezTo>
                <a:cubicBezTo>
                  <a:pt x="558" y="188"/>
                  <a:pt x="558" y="188"/>
                  <a:pt x="558" y="188"/>
                </a:cubicBezTo>
                <a:cubicBezTo>
                  <a:pt x="559" y="188"/>
                  <a:pt x="559" y="188"/>
                  <a:pt x="559" y="188"/>
                </a:cubicBezTo>
                <a:cubicBezTo>
                  <a:pt x="559" y="187"/>
                  <a:pt x="559" y="187"/>
                  <a:pt x="559" y="187"/>
                </a:cubicBezTo>
                <a:cubicBezTo>
                  <a:pt x="561" y="187"/>
                  <a:pt x="561" y="187"/>
                  <a:pt x="561" y="187"/>
                </a:cubicBezTo>
                <a:cubicBezTo>
                  <a:pt x="562" y="187"/>
                  <a:pt x="562" y="187"/>
                  <a:pt x="562" y="187"/>
                </a:cubicBezTo>
                <a:cubicBezTo>
                  <a:pt x="564" y="187"/>
                  <a:pt x="564" y="187"/>
                  <a:pt x="564" y="187"/>
                </a:cubicBezTo>
                <a:cubicBezTo>
                  <a:pt x="565" y="185"/>
                  <a:pt x="565" y="185"/>
                  <a:pt x="565" y="185"/>
                </a:cubicBezTo>
                <a:cubicBezTo>
                  <a:pt x="566" y="186"/>
                  <a:pt x="566" y="186"/>
                  <a:pt x="566" y="186"/>
                </a:cubicBezTo>
                <a:cubicBezTo>
                  <a:pt x="568" y="185"/>
                  <a:pt x="568" y="185"/>
                  <a:pt x="568" y="185"/>
                </a:cubicBezTo>
                <a:cubicBezTo>
                  <a:pt x="568" y="184"/>
                  <a:pt x="568" y="184"/>
                  <a:pt x="568" y="184"/>
                </a:cubicBezTo>
                <a:cubicBezTo>
                  <a:pt x="569" y="184"/>
                  <a:pt x="569" y="184"/>
                  <a:pt x="569" y="184"/>
                </a:cubicBezTo>
                <a:cubicBezTo>
                  <a:pt x="569" y="183"/>
                  <a:pt x="569" y="183"/>
                  <a:pt x="569" y="183"/>
                </a:cubicBezTo>
                <a:cubicBezTo>
                  <a:pt x="572" y="182"/>
                  <a:pt x="572" y="182"/>
                  <a:pt x="572" y="182"/>
                </a:cubicBezTo>
                <a:cubicBezTo>
                  <a:pt x="573" y="181"/>
                  <a:pt x="573" y="181"/>
                  <a:pt x="573" y="181"/>
                </a:cubicBezTo>
                <a:cubicBezTo>
                  <a:pt x="574" y="180"/>
                  <a:pt x="574" y="180"/>
                  <a:pt x="574" y="180"/>
                </a:cubicBezTo>
                <a:cubicBezTo>
                  <a:pt x="575" y="179"/>
                  <a:pt x="575" y="179"/>
                  <a:pt x="575" y="179"/>
                </a:cubicBezTo>
                <a:cubicBezTo>
                  <a:pt x="575" y="180"/>
                  <a:pt x="575" y="180"/>
                  <a:pt x="575" y="180"/>
                </a:cubicBezTo>
                <a:cubicBezTo>
                  <a:pt x="576" y="181"/>
                  <a:pt x="576" y="181"/>
                  <a:pt x="576" y="181"/>
                </a:cubicBezTo>
                <a:cubicBezTo>
                  <a:pt x="577" y="181"/>
                  <a:pt x="577" y="181"/>
                  <a:pt x="577" y="181"/>
                </a:cubicBezTo>
                <a:cubicBezTo>
                  <a:pt x="577" y="180"/>
                  <a:pt x="577" y="180"/>
                  <a:pt x="577" y="180"/>
                </a:cubicBezTo>
                <a:cubicBezTo>
                  <a:pt x="578" y="180"/>
                  <a:pt x="578" y="180"/>
                  <a:pt x="578" y="180"/>
                </a:cubicBezTo>
                <a:cubicBezTo>
                  <a:pt x="578" y="181"/>
                  <a:pt x="578" y="181"/>
                  <a:pt x="578" y="181"/>
                </a:cubicBezTo>
                <a:cubicBezTo>
                  <a:pt x="579" y="181"/>
                  <a:pt x="579" y="181"/>
                  <a:pt x="579" y="181"/>
                </a:cubicBezTo>
                <a:cubicBezTo>
                  <a:pt x="580" y="181"/>
                  <a:pt x="580" y="181"/>
                  <a:pt x="580" y="181"/>
                </a:cubicBezTo>
                <a:cubicBezTo>
                  <a:pt x="580" y="182"/>
                  <a:pt x="580" y="182"/>
                  <a:pt x="580" y="182"/>
                </a:cubicBezTo>
                <a:cubicBezTo>
                  <a:pt x="579" y="182"/>
                  <a:pt x="579" y="182"/>
                  <a:pt x="579" y="182"/>
                </a:cubicBezTo>
                <a:cubicBezTo>
                  <a:pt x="579" y="183"/>
                  <a:pt x="579" y="183"/>
                  <a:pt x="579" y="183"/>
                </a:cubicBezTo>
                <a:cubicBezTo>
                  <a:pt x="577" y="185"/>
                  <a:pt x="577" y="185"/>
                  <a:pt x="577" y="185"/>
                </a:cubicBezTo>
                <a:cubicBezTo>
                  <a:pt x="574" y="185"/>
                  <a:pt x="574" y="185"/>
                  <a:pt x="574" y="185"/>
                </a:cubicBezTo>
                <a:cubicBezTo>
                  <a:pt x="574" y="186"/>
                  <a:pt x="574" y="186"/>
                  <a:pt x="574" y="186"/>
                </a:cubicBezTo>
                <a:cubicBezTo>
                  <a:pt x="573" y="187"/>
                  <a:pt x="573" y="187"/>
                  <a:pt x="573" y="187"/>
                </a:cubicBezTo>
                <a:cubicBezTo>
                  <a:pt x="573" y="188"/>
                  <a:pt x="573" y="188"/>
                  <a:pt x="573" y="188"/>
                </a:cubicBezTo>
                <a:cubicBezTo>
                  <a:pt x="573" y="189"/>
                  <a:pt x="573" y="189"/>
                  <a:pt x="573" y="189"/>
                </a:cubicBezTo>
                <a:cubicBezTo>
                  <a:pt x="575" y="189"/>
                  <a:pt x="575" y="189"/>
                  <a:pt x="575" y="189"/>
                </a:cubicBezTo>
                <a:cubicBezTo>
                  <a:pt x="576" y="189"/>
                  <a:pt x="576" y="189"/>
                  <a:pt x="576" y="189"/>
                </a:cubicBezTo>
                <a:cubicBezTo>
                  <a:pt x="577" y="189"/>
                  <a:pt x="577" y="189"/>
                  <a:pt x="577" y="189"/>
                </a:cubicBezTo>
                <a:cubicBezTo>
                  <a:pt x="577" y="190"/>
                  <a:pt x="577" y="190"/>
                  <a:pt x="577" y="190"/>
                </a:cubicBezTo>
                <a:cubicBezTo>
                  <a:pt x="579" y="190"/>
                  <a:pt x="579" y="190"/>
                  <a:pt x="579" y="190"/>
                </a:cubicBezTo>
                <a:cubicBezTo>
                  <a:pt x="580" y="191"/>
                  <a:pt x="580" y="191"/>
                  <a:pt x="580" y="191"/>
                </a:cubicBezTo>
                <a:cubicBezTo>
                  <a:pt x="583" y="190"/>
                  <a:pt x="583" y="190"/>
                  <a:pt x="583" y="190"/>
                </a:cubicBezTo>
                <a:cubicBezTo>
                  <a:pt x="584" y="189"/>
                  <a:pt x="584" y="189"/>
                  <a:pt x="584" y="189"/>
                </a:cubicBezTo>
                <a:cubicBezTo>
                  <a:pt x="585" y="188"/>
                  <a:pt x="585" y="188"/>
                  <a:pt x="585" y="188"/>
                </a:cubicBezTo>
                <a:cubicBezTo>
                  <a:pt x="584" y="188"/>
                  <a:pt x="584" y="188"/>
                  <a:pt x="584" y="188"/>
                </a:cubicBezTo>
                <a:cubicBezTo>
                  <a:pt x="587" y="185"/>
                  <a:pt x="587" y="185"/>
                  <a:pt x="587" y="185"/>
                </a:cubicBezTo>
                <a:cubicBezTo>
                  <a:pt x="588" y="185"/>
                  <a:pt x="588" y="185"/>
                  <a:pt x="588" y="185"/>
                </a:cubicBezTo>
                <a:cubicBezTo>
                  <a:pt x="588" y="186"/>
                  <a:pt x="588" y="186"/>
                  <a:pt x="588" y="186"/>
                </a:cubicBezTo>
                <a:cubicBezTo>
                  <a:pt x="588" y="187"/>
                  <a:pt x="588" y="187"/>
                  <a:pt x="588" y="187"/>
                </a:cubicBezTo>
                <a:cubicBezTo>
                  <a:pt x="588" y="188"/>
                  <a:pt x="588" y="188"/>
                  <a:pt x="588" y="188"/>
                </a:cubicBezTo>
                <a:cubicBezTo>
                  <a:pt x="589" y="187"/>
                  <a:pt x="589" y="187"/>
                  <a:pt x="589" y="187"/>
                </a:cubicBezTo>
                <a:cubicBezTo>
                  <a:pt x="589" y="189"/>
                  <a:pt x="589" y="189"/>
                  <a:pt x="589" y="189"/>
                </a:cubicBezTo>
                <a:cubicBezTo>
                  <a:pt x="588" y="189"/>
                  <a:pt x="588" y="189"/>
                  <a:pt x="588" y="189"/>
                </a:cubicBezTo>
                <a:cubicBezTo>
                  <a:pt x="588" y="190"/>
                  <a:pt x="588" y="190"/>
                  <a:pt x="588" y="190"/>
                </a:cubicBezTo>
                <a:cubicBezTo>
                  <a:pt x="587" y="191"/>
                  <a:pt x="587" y="191"/>
                  <a:pt x="587" y="191"/>
                </a:cubicBezTo>
                <a:cubicBezTo>
                  <a:pt x="588" y="191"/>
                  <a:pt x="588" y="191"/>
                  <a:pt x="588" y="191"/>
                </a:cubicBezTo>
                <a:cubicBezTo>
                  <a:pt x="588" y="192"/>
                  <a:pt x="588" y="192"/>
                  <a:pt x="588" y="192"/>
                </a:cubicBezTo>
                <a:cubicBezTo>
                  <a:pt x="587" y="194"/>
                  <a:pt x="587" y="194"/>
                  <a:pt x="587" y="194"/>
                </a:cubicBezTo>
                <a:cubicBezTo>
                  <a:pt x="587" y="195"/>
                  <a:pt x="587" y="195"/>
                  <a:pt x="587" y="195"/>
                </a:cubicBezTo>
                <a:cubicBezTo>
                  <a:pt x="586" y="195"/>
                  <a:pt x="586" y="195"/>
                  <a:pt x="586" y="195"/>
                </a:cubicBezTo>
                <a:cubicBezTo>
                  <a:pt x="585" y="196"/>
                  <a:pt x="585" y="196"/>
                  <a:pt x="585" y="196"/>
                </a:cubicBezTo>
                <a:cubicBezTo>
                  <a:pt x="586" y="197"/>
                  <a:pt x="586" y="197"/>
                  <a:pt x="586" y="197"/>
                </a:cubicBezTo>
                <a:cubicBezTo>
                  <a:pt x="583" y="199"/>
                  <a:pt x="583" y="199"/>
                  <a:pt x="583" y="199"/>
                </a:cubicBezTo>
                <a:cubicBezTo>
                  <a:pt x="584" y="199"/>
                  <a:pt x="584" y="199"/>
                  <a:pt x="584" y="199"/>
                </a:cubicBezTo>
                <a:cubicBezTo>
                  <a:pt x="586" y="198"/>
                  <a:pt x="586" y="198"/>
                  <a:pt x="586" y="198"/>
                </a:cubicBezTo>
                <a:cubicBezTo>
                  <a:pt x="587" y="199"/>
                  <a:pt x="587" y="199"/>
                  <a:pt x="587" y="199"/>
                </a:cubicBezTo>
                <a:cubicBezTo>
                  <a:pt x="583" y="201"/>
                  <a:pt x="583" y="201"/>
                  <a:pt x="583" y="201"/>
                </a:cubicBezTo>
                <a:cubicBezTo>
                  <a:pt x="582" y="200"/>
                  <a:pt x="582" y="200"/>
                  <a:pt x="582" y="200"/>
                </a:cubicBezTo>
                <a:cubicBezTo>
                  <a:pt x="582" y="199"/>
                  <a:pt x="582" y="199"/>
                  <a:pt x="582" y="199"/>
                </a:cubicBezTo>
                <a:cubicBezTo>
                  <a:pt x="580" y="198"/>
                  <a:pt x="580" y="198"/>
                  <a:pt x="580" y="198"/>
                </a:cubicBezTo>
                <a:cubicBezTo>
                  <a:pt x="578" y="198"/>
                  <a:pt x="578" y="198"/>
                  <a:pt x="578" y="198"/>
                </a:cubicBezTo>
                <a:cubicBezTo>
                  <a:pt x="577" y="198"/>
                  <a:pt x="577" y="198"/>
                  <a:pt x="577" y="198"/>
                </a:cubicBezTo>
                <a:cubicBezTo>
                  <a:pt x="577" y="199"/>
                  <a:pt x="577" y="199"/>
                  <a:pt x="577" y="199"/>
                </a:cubicBezTo>
                <a:cubicBezTo>
                  <a:pt x="577" y="200"/>
                  <a:pt x="577" y="200"/>
                  <a:pt x="577" y="200"/>
                </a:cubicBezTo>
                <a:cubicBezTo>
                  <a:pt x="575" y="201"/>
                  <a:pt x="575" y="201"/>
                  <a:pt x="575" y="201"/>
                </a:cubicBezTo>
                <a:cubicBezTo>
                  <a:pt x="575" y="202"/>
                  <a:pt x="575" y="202"/>
                  <a:pt x="575" y="202"/>
                </a:cubicBezTo>
                <a:cubicBezTo>
                  <a:pt x="578" y="204"/>
                  <a:pt x="578" y="204"/>
                  <a:pt x="578" y="204"/>
                </a:cubicBezTo>
                <a:cubicBezTo>
                  <a:pt x="578" y="205"/>
                  <a:pt x="578" y="205"/>
                  <a:pt x="578" y="205"/>
                </a:cubicBezTo>
                <a:cubicBezTo>
                  <a:pt x="575" y="205"/>
                  <a:pt x="575" y="205"/>
                  <a:pt x="575" y="205"/>
                </a:cubicBezTo>
                <a:cubicBezTo>
                  <a:pt x="575" y="207"/>
                  <a:pt x="575" y="207"/>
                  <a:pt x="575" y="207"/>
                </a:cubicBezTo>
                <a:cubicBezTo>
                  <a:pt x="573" y="208"/>
                  <a:pt x="573" y="208"/>
                  <a:pt x="573" y="208"/>
                </a:cubicBezTo>
                <a:cubicBezTo>
                  <a:pt x="572" y="209"/>
                  <a:pt x="572" y="209"/>
                  <a:pt x="572" y="209"/>
                </a:cubicBezTo>
                <a:cubicBezTo>
                  <a:pt x="570" y="210"/>
                  <a:pt x="570" y="210"/>
                  <a:pt x="570" y="210"/>
                </a:cubicBezTo>
                <a:cubicBezTo>
                  <a:pt x="568" y="212"/>
                  <a:pt x="568" y="212"/>
                  <a:pt x="568" y="212"/>
                </a:cubicBezTo>
                <a:cubicBezTo>
                  <a:pt x="567" y="212"/>
                  <a:pt x="567" y="212"/>
                  <a:pt x="567" y="212"/>
                </a:cubicBezTo>
                <a:cubicBezTo>
                  <a:pt x="566" y="211"/>
                  <a:pt x="566" y="211"/>
                  <a:pt x="566" y="211"/>
                </a:cubicBezTo>
                <a:cubicBezTo>
                  <a:pt x="567" y="209"/>
                  <a:pt x="567" y="209"/>
                  <a:pt x="567" y="209"/>
                </a:cubicBezTo>
                <a:cubicBezTo>
                  <a:pt x="568" y="209"/>
                  <a:pt x="568" y="209"/>
                  <a:pt x="568" y="209"/>
                </a:cubicBezTo>
                <a:cubicBezTo>
                  <a:pt x="569" y="209"/>
                  <a:pt x="569" y="209"/>
                  <a:pt x="569" y="209"/>
                </a:cubicBezTo>
                <a:cubicBezTo>
                  <a:pt x="569" y="208"/>
                  <a:pt x="569" y="208"/>
                  <a:pt x="569" y="208"/>
                </a:cubicBezTo>
                <a:cubicBezTo>
                  <a:pt x="570" y="207"/>
                  <a:pt x="570" y="207"/>
                  <a:pt x="570" y="207"/>
                </a:cubicBezTo>
                <a:cubicBezTo>
                  <a:pt x="572" y="206"/>
                  <a:pt x="572" y="206"/>
                  <a:pt x="572" y="206"/>
                </a:cubicBezTo>
                <a:cubicBezTo>
                  <a:pt x="573" y="204"/>
                  <a:pt x="573" y="204"/>
                  <a:pt x="573" y="204"/>
                </a:cubicBezTo>
                <a:cubicBezTo>
                  <a:pt x="572" y="202"/>
                  <a:pt x="572" y="202"/>
                  <a:pt x="572" y="202"/>
                </a:cubicBezTo>
                <a:cubicBezTo>
                  <a:pt x="572" y="201"/>
                  <a:pt x="572" y="201"/>
                  <a:pt x="572" y="201"/>
                </a:cubicBezTo>
                <a:cubicBezTo>
                  <a:pt x="570" y="201"/>
                  <a:pt x="570" y="201"/>
                  <a:pt x="570" y="201"/>
                </a:cubicBezTo>
                <a:cubicBezTo>
                  <a:pt x="569" y="201"/>
                  <a:pt x="569" y="201"/>
                  <a:pt x="569" y="201"/>
                </a:cubicBezTo>
                <a:cubicBezTo>
                  <a:pt x="566" y="204"/>
                  <a:pt x="566" y="204"/>
                  <a:pt x="566" y="204"/>
                </a:cubicBezTo>
                <a:cubicBezTo>
                  <a:pt x="566" y="205"/>
                  <a:pt x="566" y="205"/>
                  <a:pt x="566" y="205"/>
                </a:cubicBezTo>
                <a:cubicBezTo>
                  <a:pt x="566" y="206"/>
                  <a:pt x="566" y="206"/>
                  <a:pt x="566" y="206"/>
                </a:cubicBezTo>
                <a:cubicBezTo>
                  <a:pt x="566" y="208"/>
                  <a:pt x="566" y="208"/>
                  <a:pt x="566" y="208"/>
                </a:cubicBezTo>
                <a:cubicBezTo>
                  <a:pt x="564" y="210"/>
                  <a:pt x="564" y="210"/>
                  <a:pt x="564" y="210"/>
                </a:cubicBezTo>
                <a:cubicBezTo>
                  <a:pt x="562" y="210"/>
                  <a:pt x="562" y="210"/>
                  <a:pt x="562" y="210"/>
                </a:cubicBezTo>
                <a:cubicBezTo>
                  <a:pt x="562" y="209"/>
                  <a:pt x="562" y="209"/>
                  <a:pt x="562" y="209"/>
                </a:cubicBezTo>
                <a:cubicBezTo>
                  <a:pt x="558" y="209"/>
                  <a:pt x="558" y="209"/>
                  <a:pt x="558" y="209"/>
                </a:cubicBezTo>
                <a:cubicBezTo>
                  <a:pt x="557" y="208"/>
                  <a:pt x="557" y="208"/>
                  <a:pt x="557" y="208"/>
                </a:cubicBezTo>
                <a:cubicBezTo>
                  <a:pt x="556" y="208"/>
                  <a:pt x="556" y="208"/>
                  <a:pt x="556" y="208"/>
                </a:cubicBezTo>
                <a:cubicBezTo>
                  <a:pt x="556" y="207"/>
                  <a:pt x="556" y="207"/>
                  <a:pt x="556" y="207"/>
                </a:cubicBezTo>
                <a:cubicBezTo>
                  <a:pt x="557" y="207"/>
                  <a:pt x="557" y="207"/>
                  <a:pt x="557" y="207"/>
                </a:cubicBezTo>
                <a:cubicBezTo>
                  <a:pt x="559" y="206"/>
                  <a:pt x="559" y="206"/>
                  <a:pt x="559" y="206"/>
                </a:cubicBezTo>
                <a:cubicBezTo>
                  <a:pt x="559" y="205"/>
                  <a:pt x="559" y="205"/>
                  <a:pt x="559" y="205"/>
                </a:cubicBezTo>
                <a:cubicBezTo>
                  <a:pt x="559" y="203"/>
                  <a:pt x="559" y="203"/>
                  <a:pt x="559" y="203"/>
                </a:cubicBezTo>
                <a:cubicBezTo>
                  <a:pt x="559" y="202"/>
                  <a:pt x="559" y="202"/>
                  <a:pt x="559" y="202"/>
                </a:cubicBezTo>
                <a:cubicBezTo>
                  <a:pt x="560" y="201"/>
                  <a:pt x="560" y="201"/>
                  <a:pt x="560" y="201"/>
                </a:cubicBezTo>
                <a:cubicBezTo>
                  <a:pt x="561" y="201"/>
                  <a:pt x="561" y="201"/>
                  <a:pt x="561" y="201"/>
                </a:cubicBezTo>
                <a:cubicBezTo>
                  <a:pt x="562" y="200"/>
                  <a:pt x="562" y="200"/>
                  <a:pt x="562" y="200"/>
                </a:cubicBezTo>
                <a:cubicBezTo>
                  <a:pt x="562" y="198"/>
                  <a:pt x="562" y="198"/>
                  <a:pt x="562" y="198"/>
                </a:cubicBezTo>
                <a:cubicBezTo>
                  <a:pt x="562" y="197"/>
                  <a:pt x="562" y="197"/>
                  <a:pt x="562" y="197"/>
                </a:cubicBezTo>
                <a:cubicBezTo>
                  <a:pt x="561" y="197"/>
                  <a:pt x="561" y="197"/>
                  <a:pt x="561" y="197"/>
                </a:cubicBezTo>
                <a:cubicBezTo>
                  <a:pt x="560" y="195"/>
                  <a:pt x="560" y="195"/>
                  <a:pt x="560" y="195"/>
                </a:cubicBezTo>
                <a:cubicBezTo>
                  <a:pt x="561" y="195"/>
                  <a:pt x="561" y="195"/>
                  <a:pt x="561" y="195"/>
                </a:cubicBezTo>
                <a:cubicBezTo>
                  <a:pt x="562" y="195"/>
                  <a:pt x="562" y="195"/>
                  <a:pt x="562" y="195"/>
                </a:cubicBezTo>
                <a:cubicBezTo>
                  <a:pt x="563" y="196"/>
                  <a:pt x="563" y="196"/>
                  <a:pt x="563" y="196"/>
                </a:cubicBezTo>
                <a:cubicBezTo>
                  <a:pt x="565" y="197"/>
                  <a:pt x="565" y="197"/>
                  <a:pt x="565" y="197"/>
                </a:cubicBezTo>
                <a:cubicBezTo>
                  <a:pt x="567" y="196"/>
                  <a:pt x="567" y="196"/>
                  <a:pt x="567" y="196"/>
                </a:cubicBezTo>
                <a:cubicBezTo>
                  <a:pt x="568" y="196"/>
                  <a:pt x="568" y="196"/>
                  <a:pt x="568" y="196"/>
                </a:cubicBezTo>
                <a:cubicBezTo>
                  <a:pt x="568" y="195"/>
                  <a:pt x="568" y="195"/>
                  <a:pt x="568" y="195"/>
                </a:cubicBezTo>
                <a:cubicBezTo>
                  <a:pt x="568" y="194"/>
                  <a:pt x="568" y="194"/>
                  <a:pt x="568" y="194"/>
                </a:cubicBezTo>
                <a:cubicBezTo>
                  <a:pt x="566" y="194"/>
                  <a:pt x="566" y="194"/>
                  <a:pt x="566" y="194"/>
                </a:cubicBezTo>
                <a:cubicBezTo>
                  <a:pt x="565" y="194"/>
                  <a:pt x="565" y="194"/>
                  <a:pt x="565" y="194"/>
                </a:cubicBezTo>
                <a:cubicBezTo>
                  <a:pt x="565" y="193"/>
                  <a:pt x="565" y="193"/>
                  <a:pt x="565" y="193"/>
                </a:cubicBezTo>
                <a:cubicBezTo>
                  <a:pt x="564" y="192"/>
                  <a:pt x="564" y="192"/>
                  <a:pt x="564" y="192"/>
                </a:cubicBezTo>
                <a:cubicBezTo>
                  <a:pt x="562" y="192"/>
                  <a:pt x="562" y="192"/>
                  <a:pt x="562" y="192"/>
                </a:cubicBezTo>
                <a:cubicBezTo>
                  <a:pt x="560" y="192"/>
                  <a:pt x="560" y="192"/>
                  <a:pt x="560" y="192"/>
                </a:cubicBezTo>
                <a:cubicBezTo>
                  <a:pt x="557" y="191"/>
                  <a:pt x="557" y="191"/>
                  <a:pt x="557" y="191"/>
                </a:cubicBezTo>
                <a:cubicBezTo>
                  <a:pt x="558" y="192"/>
                  <a:pt x="558" y="192"/>
                  <a:pt x="558" y="192"/>
                </a:cubicBezTo>
                <a:cubicBezTo>
                  <a:pt x="558" y="193"/>
                  <a:pt x="558" y="193"/>
                  <a:pt x="558" y="193"/>
                </a:cubicBezTo>
                <a:cubicBezTo>
                  <a:pt x="557" y="194"/>
                  <a:pt x="557" y="194"/>
                  <a:pt x="557" y="194"/>
                </a:cubicBezTo>
                <a:cubicBezTo>
                  <a:pt x="557" y="193"/>
                  <a:pt x="557" y="193"/>
                  <a:pt x="557" y="193"/>
                </a:cubicBezTo>
                <a:cubicBezTo>
                  <a:pt x="556" y="192"/>
                  <a:pt x="556" y="192"/>
                  <a:pt x="556" y="192"/>
                </a:cubicBezTo>
                <a:cubicBezTo>
                  <a:pt x="553" y="194"/>
                  <a:pt x="553" y="194"/>
                  <a:pt x="553" y="194"/>
                </a:cubicBezTo>
                <a:cubicBezTo>
                  <a:pt x="552" y="194"/>
                  <a:pt x="552" y="194"/>
                  <a:pt x="552" y="194"/>
                </a:cubicBezTo>
                <a:cubicBezTo>
                  <a:pt x="551" y="193"/>
                  <a:pt x="551" y="193"/>
                  <a:pt x="551" y="193"/>
                </a:cubicBezTo>
                <a:cubicBezTo>
                  <a:pt x="551" y="192"/>
                  <a:pt x="551" y="192"/>
                  <a:pt x="551" y="192"/>
                </a:cubicBezTo>
                <a:cubicBezTo>
                  <a:pt x="549" y="192"/>
                  <a:pt x="549" y="192"/>
                  <a:pt x="549" y="192"/>
                </a:cubicBezTo>
                <a:cubicBezTo>
                  <a:pt x="549" y="193"/>
                  <a:pt x="549" y="193"/>
                  <a:pt x="549" y="193"/>
                </a:cubicBezTo>
                <a:cubicBezTo>
                  <a:pt x="549" y="194"/>
                  <a:pt x="549" y="194"/>
                  <a:pt x="549" y="194"/>
                </a:cubicBezTo>
                <a:cubicBezTo>
                  <a:pt x="548" y="195"/>
                  <a:pt x="548" y="195"/>
                  <a:pt x="548" y="195"/>
                </a:cubicBezTo>
                <a:cubicBezTo>
                  <a:pt x="547" y="196"/>
                  <a:pt x="547" y="196"/>
                  <a:pt x="547" y="196"/>
                </a:cubicBezTo>
                <a:cubicBezTo>
                  <a:pt x="546" y="194"/>
                  <a:pt x="546" y="194"/>
                  <a:pt x="546" y="194"/>
                </a:cubicBezTo>
                <a:cubicBezTo>
                  <a:pt x="546" y="193"/>
                  <a:pt x="546" y="193"/>
                  <a:pt x="546" y="193"/>
                </a:cubicBezTo>
                <a:close/>
                <a:moveTo>
                  <a:pt x="679" y="912"/>
                </a:moveTo>
                <a:cubicBezTo>
                  <a:pt x="679" y="913"/>
                  <a:pt x="679" y="913"/>
                  <a:pt x="679" y="913"/>
                </a:cubicBezTo>
                <a:cubicBezTo>
                  <a:pt x="676" y="913"/>
                  <a:pt x="676" y="913"/>
                  <a:pt x="676" y="913"/>
                </a:cubicBezTo>
                <a:cubicBezTo>
                  <a:pt x="671" y="912"/>
                  <a:pt x="671" y="912"/>
                  <a:pt x="671" y="912"/>
                </a:cubicBezTo>
                <a:cubicBezTo>
                  <a:pt x="668" y="908"/>
                  <a:pt x="668" y="908"/>
                  <a:pt x="668" y="908"/>
                </a:cubicBezTo>
                <a:cubicBezTo>
                  <a:pt x="666" y="905"/>
                  <a:pt x="666" y="905"/>
                  <a:pt x="666" y="905"/>
                </a:cubicBezTo>
                <a:cubicBezTo>
                  <a:pt x="666" y="902"/>
                  <a:pt x="666" y="902"/>
                  <a:pt x="666" y="902"/>
                </a:cubicBezTo>
                <a:cubicBezTo>
                  <a:pt x="668" y="901"/>
                  <a:pt x="668" y="901"/>
                  <a:pt x="668" y="901"/>
                </a:cubicBezTo>
                <a:cubicBezTo>
                  <a:pt x="668" y="899"/>
                  <a:pt x="668" y="899"/>
                  <a:pt x="668" y="899"/>
                </a:cubicBezTo>
                <a:cubicBezTo>
                  <a:pt x="669" y="899"/>
                  <a:pt x="669" y="899"/>
                  <a:pt x="669" y="899"/>
                </a:cubicBezTo>
                <a:cubicBezTo>
                  <a:pt x="672" y="901"/>
                  <a:pt x="672" y="901"/>
                  <a:pt x="672" y="901"/>
                </a:cubicBezTo>
                <a:cubicBezTo>
                  <a:pt x="675" y="905"/>
                  <a:pt x="675" y="905"/>
                  <a:pt x="675" y="905"/>
                </a:cubicBezTo>
                <a:cubicBezTo>
                  <a:pt x="679" y="911"/>
                  <a:pt x="679" y="911"/>
                  <a:pt x="679" y="911"/>
                </a:cubicBezTo>
                <a:lnTo>
                  <a:pt x="679" y="912"/>
                </a:lnTo>
                <a:close/>
                <a:moveTo>
                  <a:pt x="878" y="1288"/>
                </a:moveTo>
                <a:cubicBezTo>
                  <a:pt x="876" y="1289"/>
                  <a:pt x="876" y="1289"/>
                  <a:pt x="876" y="1289"/>
                </a:cubicBezTo>
                <a:cubicBezTo>
                  <a:pt x="877" y="1290"/>
                  <a:pt x="877" y="1290"/>
                  <a:pt x="877" y="1290"/>
                </a:cubicBezTo>
                <a:cubicBezTo>
                  <a:pt x="876" y="1290"/>
                  <a:pt x="876" y="1290"/>
                  <a:pt x="876" y="1290"/>
                </a:cubicBezTo>
                <a:cubicBezTo>
                  <a:pt x="874" y="1290"/>
                  <a:pt x="874" y="1290"/>
                  <a:pt x="874" y="1290"/>
                </a:cubicBezTo>
                <a:cubicBezTo>
                  <a:pt x="874" y="1286"/>
                  <a:pt x="874" y="1286"/>
                  <a:pt x="874" y="1286"/>
                </a:cubicBezTo>
                <a:cubicBezTo>
                  <a:pt x="873" y="1286"/>
                  <a:pt x="873" y="1286"/>
                  <a:pt x="873" y="1286"/>
                </a:cubicBezTo>
                <a:cubicBezTo>
                  <a:pt x="871" y="1286"/>
                  <a:pt x="871" y="1286"/>
                  <a:pt x="871" y="1286"/>
                </a:cubicBezTo>
                <a:cubicBezTo>
                  <a:pt x="868" y="1286"/>
                  <a:pt x="868" y="1286"/>
                  <a:pt x="868" y="1286"/>
                </a:cubicBezTo>
                <a:cubicBezTo>
                  <a:pt x="870" y="1283"/>
                  <a:pt x="870" y="1283"/>
                  <a:pt x="870" y="1283"/>
                </a:cubicBezTo>
                <a:cubicBezTo>
                  <a:pt x="868" y="1283"/>
                  <a:pt x="868" y="1283"/>
                  <a:pt x="868" y="1283"/>
                </a:cubicBezTo>
                <a:cubicBezTo>
                  <a:pt x="867" y="1282"/>
                  <a:pt x="867" y="1282"/>
                  <a:pt x="867" y="1282"/>
                </a:cubicBezTo>
                <a:cubicBezTo>
                  <a:pt x="866" y="1282"/>
                  <a:pt x="866" y="1282"/>
                  <a:pt x="866" y="1282"/>
                </a:cubicBezTo>
                <a:cubicBezTo>
                  <a:pt x="864" y="1282"/>
                  <a:pt x="864" y="1282"/>
                  <a:pt x="864" y="1282"/>
                </a:cubicBezTo>
                <a:cubicBezTo>
                  <a:pt x="863" y="1280"/>
                  <a:pt x="863" y="1280"/>
                  <a:pt x="863" y="1280"/>
                </a:cubicBezTo>
                <a:cubicBezTo>
                  <a:pt x="861" y="1279"/>
                  <a:pt x="861" y="1279"/>
                  <a:pt x="861" y="1279"/>
                </a:cubicBezTo>
                <a:cubicBezTo>
                  <a:pt x="863" y="1278"/>
                  <a:pt x="863" y="1278"/>
                  <a:pt x="863" y="1278"/>
                </a:cubicBezTo>
                <a:cubicBezTo>
                  <a:pt x="864" y="1279"/>
                  <a:pt x="864" y="1279"/>
                  <a:pt x="864" y="1279"/>
                </a:cubicBezTo>
                <a:cubicBezTo>
                  <a:pt x="863" y="1276"/>
                  <a:pt x="863" y="1276"/>
                  <a:pt x="863" y="1276"/>
                </a:cubicBezTo>
                <a:cubicBezTo>
                  <a:pt x="863" y="1275"/>
                  <a:pt x="863" y="1275"/>
                  <a:pt x="863" y="1275"/>
                </a:cubicBezTo>
                <a:cubicBezTo>
                  <a:pt x="864" y="1273"/>
                  <a:pt x="864" y="1273"/>
                  <a:pt x="864" y="1273"/>
                </a:cubicBezTo>
                <a:cubicBezTo>
                  <a:pt x="866" y="1275"/>
                  <a:pt x="866" y="1275"/>
                  <a:pt x="866" y="1275"/>
                </a:cubicBezTo>
                <a:cubicBezTo>
                  <a:pt x="870" y="1278"/>
                  <a:pt x="870" y="1278"/>
                  <a:pt x="870" y="1278"/>
                </a:cubicBezTo>
                <a:cubicBezTo>
                  <a:pt x="874" y="1280"/>
                  <a:pt x="874" y="1280"/>
                  <a:pt x="874" y="1280"/>
                </a:cubicBezTo>
                <a:cubicBezTo>
                  <a:pt x="876" y="1282"/>
                  <a:pt x="876" y="1282"/>
                  <a:pt x="876" y="1282"/>
                </a:cubicBezTo>
                <a:cubicBezTo>
                  <a:pt x="876" y="1286"/>
                  <a:pt x="876" y="1286"/>
                  <a:pt x="876" y="1286"/>
                </a:cubicBezTo>
                <a:cubicBezTo>
                  <a:pt x="877" y="1286"/>
                  <a:pt x="877" y="1286"/>
                  <a:pt x="877" y="1286"/>
                </a:cubicBezTo>
                <a:cubicBezTo>
                  <a:pt x="878" y="1286"/>
                  <a:pt x="878" y="1286"/>
                  <a:pt x="878" y="1286"/>
                </a:cubicBezTo>
                <a:cubicBezTo>
                  <a:pt x="880" y="1288"/>
                  <a:pt x="880" y="1288"/>
                  <a:pt x="880" y="1288"/>
                </a:cubicBezTo>
                <a:cubicBezTo>
                  <a:pt x="878" y="1288"/>
                  <a:pt x="878" y="1288"/>
                  <a:pt x="878" y="1288"/>
                </a:cubicBezTo>
                <a:close/>
                <a:moveTo>
                  <a:pt x="942" y="928"/>
                </a:moveTo>
                <a:cubicBezTo>
                  <a:pt x="940" y="926"/>
                  <a:pt x="940" y="926"/>
                  <a:pt x="940" y="926"/>
                </a:cubicBezTo>
                <a:cubicBezTo>
                  <a:pt x="943" y="928"/>
                  <a:pt x="943" y="928"/>
                  <a:pt x="943" y="928"/>
                </a:cubicBezTo>
                <a:lnTo>
                  <a:pt x="942" y="928"/>
                </a:lnTo>
                <a:close/>
                <a:moveTo>
                  <a:pt x="3693" y="1299"/>
                </a:moveTo>
                <a:cubicBezTo>
                  <a:pt x="3693" y="1300"/>
                  <a:pt x="3693" y="1300"/>
                  <a:pt x="3693" y="1300"/>
                </a:cubicBezTo>
                <a:cubicBezTo>
                  <a:pt x="3694" y="1300"/>
                  <a:pt x="3694" y="1300"/>
                  <a:pt x="3694" y="1300"/>
                </a:cubicBezTo>
                <a:cubicBezTo>
                  <a:pt x="3695" y="1299"/>
                  <a:pt x="3695" y="1299"/>
                  <a:pt x="3695" y="1299"/>
                </a:cubicBezTo>
                <a:cubicBezTo>
                  <a:pt x="3694" y="1298"/>
                  <a:pt x="3694" y="1298"/>
                  <a:pt x="3694" y="1298"/>
                </a:cubicBezTo>
                <a:cubicBezTo>
                  <a:pt x="3693" y="1298"/>
                  <a:pt x="3693" y="1298"/>
                  <a:pt x="3693" y="1298"/>
                </a:cubicBezTo>
                <a:lnTo>
                  <a:pt x="3693" y="1299"/>
                </a:lnTo>
                <a:close/>
                <a:moveTo>
                  <a:pt x="370" y="337"/>
                </a:moveTo>
                <a:cubicBezTo>
                  <a:pt x="374" y="334"/>
                  <a:pt x="374" y="334"/>
                  <a:pt x="374" y="334"/>
                </a:cubicBezTo>
                <a:cubicBezTo>
                  <a:pt x="380" y="330"/>
                  <a:pt x="380" y="330"/>
                  <a:pt x="380" y="330"/>
                </a:cubicBezTo>
                <a:cubicBezTo>
                  <a:pt x="375" y="331"/>
                  <a:pt x="375" y="331"/>
                  <a:pt x="375" y="331"/>
                </a:cubicBezTo>
                <a:cubicBezTo>
                  <a:pt x="372" y="333"/>
                  <a:pt x="372" y="333"/>
                  <a:pt x="372" y="333"/>
                </a:cubicBezTo>
                <a:cubicBezTo>
                  <a:pt x="372" y="331"/>
                  <a:pt x="372" y="331"/>
                  <a:pt x="372" y="331"/>
                </a:cubicBezTo>
                <a:cubicBezTo>
                  <a:pt x="371" y="331"/>
                  <a:pt x="371" y="331"/>
                  <a:pt x="371" y="331"/>
                </a:cubicBezTo>
                <a:cubicBezTo>
                  <a:pt x="368" y="333"/>
                  <a:pt x="368" y="333"/>
                  <a:pt x="368" y="333"/>
                </a:cubicBezTo>
                <a:cubicBezTo>
                  <a:pt x="370" y="330"/>
                  <a:pt x="370" y="330"/>
                  <a:pt x="370" y="330"/>
                </a:cubicBezTo>
                <a:cubicBezTo>
                  <a:pt x="367" y="330"/>
                  <a:pt x="367" y="330"/>
                  <a:pt x="367" y="330"/>
                </a:cubicBezTo>
                <a:cubicBezTo>
                  <a:pt x="364" y="331"/>
                  <a:pt x="364" y="331"/>
                  <a:pt x="364" y="331"/>
                </a:cubicBezTo>
                <a:cubicBezTo>
                  <a:pt x="361" y="334"/>
                  <a:pt x="361" y="334"/>
                  <a:pt x="361" y="334"/>
                </a:cubicBezTo>
                <a:cubicBezTo>
                  <a:pt x="361" y="337"/>
                  <a:pt x="361" y="337"/>
                  <a:pt x="361" y="337"/>
                </a:cubicBezTo>
                <a:cubicBezTo>
                  <a:pt x="360" y="337"/>
                  <a:pt x="360" y="337"/>
                  <a:pt x="360" y="337"/>
                </a:cubicBezTo>
                <a:cubicBezTo>
                  <a:pt x="361" y="339"/>
                  <a:pt x="361" y="339"/>
                  <a:pt x="361" y="339"/>
                </a:cubicBezTo>
                <a:cubicBezTo>
                  <a:pt x="362" y="340"/>
                  <a:pt x="362" y="340"/>
                  <a:pt x="362" y="340"/>
                </a:cubicBezTo>
                <a:cubicBezTo>
                  <a:pt x="361" y="340"/>
                  <a:pt x="361" y="340"/>
                  <a:pt x="361" y="340"/>
                </a:cubicBezTo>
                <a:cubicBezTo>
                  <a:pt x="360" y="341"/>
                  <a:pt x="360" y="341"/>
                  <a:pt x="360" y="341"/>
                </a:cubicBezTo>
                <a:cubicBezTo>
                  <a:pt x="360" y="343"/>
                  <a:pt x="360" y="343"/>
                  <a:pt x="360" y="343"/>
                </a:cubicBezTo>
                <a:cubicBezTo>
                  <a:pt x="365" y="341"/>
                  <a:pt x="365" y="341"/>
                  <a:pt x="365" y="341"/>
                </a:cubicBezTo>
                <a:lnTo>
                  <a:pt x="370" y="337"/>
                </a:lnTo>
                <a:close/>
                <a:moveTo>
                  <a:pt x="748" y="949"/>
                </a:moveTo>
                <a:cubicBezTo>
                  <a:pt x="747" y="951"/>
                  <a:pt x="747" y="951"/>
                  <a:pt x="747" y="951"/>
                </a:cubicBezTo>
                <a:cubicBezTo>
                  <a:pt x="747" y="952"/>
                  <a:pt x="747" y="952"/>
                  <a:pt x="747" y="952"/>
                </a:cubicBezTo>
                <a:cubicBezTo>
                  <a:pt x="748" y="951"/>
                  <a:pt x="748" y="951"/>
                  <a:pt x="748" y="951"/>
                </a:cubicBezTo>
                <a:lnTo>
                  <a:pt x="748" y="949"/>
                </a:lnTo>
                <a:close/>
                <a:moveTo>
                  <a:pt x="3669" y="1257"/>
                </a:moveTo>
                <a:cubicBezTo>
                  <a:pt x="3670" y="1257"/>
                  <a:pt x="3670" y="1257"/>
                  <a:pt x="3670" y="1257"/>
                </a:cubicBezTo>
                <a:cubicBezTo>
                  <a:pt x="3672" y="1257"/>
                  <a:pt x="3672" y="1257"/>
                  <a:pt x="3672" y="1257"/>
                </a:cubicBezTo>
                <a:cubicBezTo>
                  <a:pt x="3672" y="1256"/>
                  <a:pt x="3672" y="1256"/>
                  <a:pt x="3672" y="1256"/>
                </a:cubicBezTo>
                <a:cubicBezTo>
                  <a:pt x="3671" y="1253"/>
                  <a:pt x="3671" y="1253"/>
                  <a:pt x="3671" y="1253"/>
                </a:cubicBezTo>
                <a:cubicBezTo>
                  <a:pt x="3671" y="1252"/>
                  <a:pt x="3671" y="1252"/>
                  <a:pt x="3671" y="1252"/>
                </a:cubicBezTo>
                <a:cubicBezTo>
                  <a:pt x="3670" y="1251"/>
                  <a:pt x="3670" y="1251"/>
                  <a:pt x="3670" y="1251"/>
                </a:cubicBezTo>
                <a:cubicBezTo>
                  <a:pt x="3670" y="1252"/>
                  <a:pt x="3670" y="1252"/>
                  <a:pt x="3670" y="1252"/>
                </a:cubicBezTo>
                <a:cubicBezTo>
                  <a:pt x="3669" y="1253"/>
                  <a:pt x="3669" y="1253"/>
                  <a:pt x="3669" y="1253"/>
                </a:cubicBezTo>
                <a:cubicBezTo>
                  <a:pt x="3668" y="1254"/>
                  <a:pt x="3668" y="1254"/>
                  <a:pt x="3668" y="1254"/>
                </a:cubicBezTo>
                <a:cubicBezTo>
                  <a:pt x="3668" y="1253"/>
                  <a:pt x="3668" y="1253"/>
                  <a:pt x="3668" y="1253"/>
                </a:cubicBezTo>
                <a:cubicBezTo>
                  <a:pt x="3667" y="1251"/>
                  <a:pt x="3667" y="1251"/>
                  <a:pt x="3667" y="1251"/>
                </a:cubicBezTo>
                <a:cubicBezTo>
                  <a:pt x="3666" y="1250"/>
                  <a:pt x="3666" y="1250"/>
                  <a:pt x="3666" y="1250"/>
                </a:cubicBezTo>
                <a:cubicBezTo>
                  <a:pt x="3666" y="1249"/>
                  <a:pt x="3666" y="1249"/>
                  <a:pt x="3666" y="1249"/>
                </a:cubicBezTo>
                <a:cubicBezTo>
                  <a:pt x="3665" y="1249"/>
                  <a:pt x="3665" y="1249"/>
                  <a:pt x="3665" y="1249"/>
                </a:cubicBezTo>
                <a:cubicBezTo>
                  <a:pt x="3668" y="1257"/>
                  <a:pt x="3668" y="1257"/>
                  <a:pt x="3668" y="1257"/>
                </a:cubicBezTo>
                <a:lnTo>
                  <a:pt x="3669" y="1257"/>
                </a:lnTo>
                <a:close/>
                <a:moveTo>
                  <a:pt x="216" y="283"/>
                </a:moveTo>
                <a:cubicBezTo>
                  <a:pt x="213" y="281"/>
                  <a:pt x="213" y="281"/>
                  <a:pt x="213" y="281"/>
                </a:cubicBezTo>
                <a:cubicBezTo>
                  <a:pt x="213" y="283"/>
                  <a:pt x="213" y="283"/>
                  <a:pt x="213" y="283"/>
                </a:cubicBezTo>
                <a:cubicBezTo>
                  <a:pt x="212" y="283"/>
                  <a:pt x="212" y="283"/>
                  <a:pt x="212" y="283"/>
                </a:cubicBezTo>
                <a:cubicBezTo>
                  <a:pt x="210" y="283"/>
                  <a:pt x="210" y="283"/>
                  <a:pt x="210" y="283"/>
                </a:cubicBezTo>
                <a:cubicBezTo>
                  <a:pt x="209" y="284"/>
                  <a:pt x="209" y="284"/>
                  <a:pt x="209" y="284"/>
                </a:cubicBezTo>
                <a:cubicBezTo>
                  <a:pt x="208" y="284"/>
                  <a:pt x="208" y="284"/>
                  <a:pt x="208" y="284"/>
                </a:cubicBezTo>
                <a:cubicBezTo>
                  <a:pt x="209" y="283"/>
                  <a:pt x="209" y="283"/>
                  <a:pt x="209" y="283"/>
                </a:cubicBezTo>
                <a:cubicBezTo>
                  <a:pt x="206" y="283"/>
                  <a:pt x="206" y="283"/>
                  <a:pt x="206" y="283"/>
                </a:cubicBezTo>
                <a:cubicBezTo>
                  <a:pt x="205" y="284"/>
                  <a:pt x="205" y="284"/>
                  <a:pt x="205" y="284"/>
                </a:cubicBezTo>
                <a:cubicBezTo>
                  <a:pt x="203" y="286"/>
                  <a:pt x="203" y="286"/>
                  <a:pt x="203" y="286"/>
                </a:cubicBezTo>
                <a:cubicBezTo>
                  <a:pt x="203" y="287"/>
                  <a:pt x="203" y="287"/>
                  <a:pt x="203" y="287"/>
                </a:cubicBezTo>
                <a:cubicBezTo>
                  <a:pt x="202" y="287"/>
                  <a:pt x="202" y="287"/>
                  <a:pt x="202" y="287"/>
                </a:cubicBezTo>
                <a:cubicBezTo>
                  <a:pt x="200" y="287"/>
                  <a:pt x="200" y="287"/>
                  <a:pt x="200" y="287"/>
                </a:cubicBezTo>
                <a:cubicBezTo>
                  <a:pt x="200" y="286"/>
                  <a:pt x="200" y="286"/>
                  <a:pt x="200" y="286"/>
                </a:cubicBezTo>
                <a:cubicBezTo>
                  <a:pt x="199" y="286"/>
                  <a:pt x="199" y="286"/>
                  <a:pt x="199" y="286"/>
                </a:cubicBezTo>
                <a:cubicBezTo>
                  <a:pt x="196" y="286"/>
                  <a:pt x="196" y="286"/>
                  <a:pt x="196" y="286"/>
                </a:cubicBezTo>
                <a:cubicBezTo>
                  <a:pt x="193" y="287"/>
                  <a:pt x="193" y="287"/>
                  <a:pt x="193" y="287"/>
                </a:cubicBezTo>
                <a:cubicBezTo>
                  <a:pt x="190" y="288"/>
                  <a:pt x="190" y="288"/>
                  <a:pt x="190" y="288"/>
                </a:cubicBezTo>
                <a:cubicBezTo>
                  <a:pt x="189" y="291"/>
                  <a:pt x="189" y="291"/>
                  <a:pt x="189" y="291"/>
                </a:cubicBezTo>
                <a:cubicBezTo>
                  <a:pt x="188" y="294"/>
                  <a:pt x="188" y="294"/>
                  <a:pt x="188" y="294"/>
                </a:cubicBezTo>
                <a:cubicBezTo>
                  <a:pt x="189" y="294"/>
                  <a:pt x="189" y="294"/>
                  <a:pt x="189" y="294"/>
                </a:cubicBezTo>
                <a:cubicBezTo>
                  <a:pt x="193" y="291"/>
                  <a:pt x="193" y="291"/>
                  <a:pt x="193" y="291"/>
                </a:cubicBezTo>
                <a:cubicBezTo>
                  <a:pt x="189" y="293"/>
                  <a:pt x="189" y="293"/>
                  <a:pt x="189" y="293"/>
                </a:cubicBezTo>
                <a:cubicBezTo>
                  <a:pt x="192" y="291"/>
                  <a:pt x="192" y="291"/>
                  <a:pt x="192" y="291"/>
                </a:cubicBezTo>
                <a:cubicBezTo>
                  <a:pt x="193" y="291"/>
                  <a:pt x="193" y="291"/>
                  <a:pt x="193" y="291"/>
                </a:cubicBezTo>
                <a:cubicBezTo>
                  <a:pt x="195" y="291"/>
                  <a:pt x="195" y="291"/>
                  <a:pt x="195" y="291"/>
                </a:cubicBezTo>
                <a:cubicBezTo>
                  <a:pt x="192" y="293"/>
                  <a:pt x="192" y="293"/>
                  <a:pt x="192" y="293"/>
                </a:cubicBezTo>
                <a:cubicBezTo>
                  <a:pt x="196" y="291"/>
                  <a:pt x="196" y="291"/>
                  <a:pt x="196" y="291"/>
                </a:cubicBezTo>
                <a:cubicBezTo>
                  <a:pt x="193" y="293"/>
                  <a:pt x="193" y="293"/>
                  <a:pt x="193" y="293"/>
                </a:cubicBezTo>
                <a:cubicBezTo>
                  <a:pt x="195" y="293"/>
                  <a:pt x="195" y="293"/>
                  <a:pt x="195" y="293"/>
                </a:cubicBezTo>
                <a:cubicBezTo>
                  <a:pt x="206" y="290"/>
                  <a:pt x="206" y="290"/>
                  <a:pt x="206" y="290"/>
                </a:cubicBezTo>
                <a:cubicBezTo>
                  <a:pt x="205" y="288"/>
                  <a:pt x="205" y="288"/>
                  <a:pt x="205" y="288"/>
                </a:cubicBezTo>
                <a:cubicBezTo>
                  <a:pt x="209" y="290"/>
                  <a:pt x="209" y="290"/>
                  <a:pt x="209" y="290"/>
                </a:cubicBezTo>
                <a:cubicBezTo>
                  <a:pt x="210" y="288"/>
                  <a:pt x="210" y="288"/>
                  <a:pt x="210" y="288"/>
                </a:cubicBezTo>
                <a:cubicBezTo>
                  <a:pt x="210" y="287"/>
                  <a:pt x="210" y="287"/>
                  <a:pt x="210" y="287"/>
                </a:cubicBezTo>
                <a:cubicBezTo>
                  <a:pt x="212" y="287"/>
                  <a:pt x="212" y="287"/>
                  <a:pt x="212" y="287"/>
                </a:cubicBezTo>
                <a:cubicBezTo>
                  <a:pt x="215" y="288"/>
                  <a:pt x="215" y="288"/>
                  <a:pt x="215" y="288"/>
                </a:cubicBezTo>
                <a:cubicBezTo>
                  <a:pt x="219" y="286"/>
                  <a:pt x="219" y="286"/>
                  <a:pt x="219" y="286"/>
                </a:cubicBezTo>
                <a:cubicBezTo>
                  <a:pt x="218" y="286"/>
                  <a:pt x="218" y="286"/>
                  <a:pt x="218" y="286"/>
                </a:cubicBezTo>
                <a:cubicBezTo>
                  <a:pt x="219" y="284"/>
                  <a:pt x="219" y="284"/>
                  <a:pt x="219" y="284"/>
                </a:cubicBezTo>
                <a:cubicBezTo>
                  <a:pt x="220" y="283"/>
                  <a:pt x="220" y="283"/>
                  <a:pt x="220" y="283"/>
                </a:cubicBezTo>
                <a:cubicBezTo>
                  <a:pt x="219" y="281"/>
                  <a:pt x="219" y="281"/>
                  <a:pt x="219" y="281"/>
                </a:cubicBezTo>
                <a:lnTo>
                  <a:pt x="216" y="283"/>
                </a:lnTo>
                <a:close/>
                <a:moveTo>
                  <a:pt x="33" y="329"/>
                </a:moveTo>
                <a:cubicBezTo>
                  <a:pt x="30" y="330"/>
                  <a:pt x="30" y="330"/>
                  <a:pt x="30" y="330"/>
                </a:cubicBezTo>
                <a:cubicBezTo>
                  <a:pt x="28" y="331"/>
                  <a:pt x="28" y="331"/>
                  <a:pt x="28" y="331"/>
                </a:cubicBezTo>
                <a:cubicBezTo>
                  <a:pt x="30" y="331"/>
                  <a:pt x="30" y="331"/>
                  <a:pt x="30" y="331"/>
                </a:cubicBezTo>
                <a:cubicBezTo>
                  <a:pt x="34" y="330"/>
                  <a:pt x="34" y="330"/>
                  <a:pt x="34" y="330"/>
                </a:cubicBezTo>
                <a:cubicBezTo>
                  <a:pt x="33" y="330"/>
                  <a:pt x="33" y="330"/>
                  <a:pt x="33" y="330"/>
                </a:cubicBezTo>
                <a:lnTo>
                  <a:pt x="33" y="329"/>
                </a:lnTo>
                <a:close/>
                <a:moveTo>
                  <a:pt x="192" y="294"/>
                </a:moveTo>
                <a:cubicBezTo>
                  <a:pt x="189" y="296"/>
                  <a:pt x="189" y="296"/>
                  <a:pt x="189" y="296"/>
                </a:cubicBezTo>
                <a:cubicBezTo>
                  <a:pt x="190" y="296"/>
                  <a:pt x="190" y="296"/>
                  <a:pt x="190" y="296"/>
                </a:cubicBezTo>
                <a:cubicBezTo>
                  <a:pt x="193" y="296"/>
                  <a:pt x="193" y="296"/>
                  <a:pt x="193" y="296"/>
                </a:cubicBezTo>
                <a:cubicBezTo>
                  <a:pt x="196" y="294"/>
                  <a:pt x="196" y="294"/>
                  <a:pt x="196" y="294"/>
                </a:cubicBezTo>
                <a:cubicBezTo>
                  <a:pt x="195" y="293"/>
                  <a:pt x="195" y="293"/>
                  <a:pt x="195" y="293"/>
                </a:cubicBezTo>
                <a:cubicBezTo>
                  <a:pt x="193" y="294"/>
                  <a:pt x="193" y="294"/>
                  <a:pt x="193" y="294"/>
                </a:cubicBezTo>
                <a:lnTo>
                  <a:pt x="192" y="294"/>
                </a:lnTo>
                <a:close/>
                <a:moveTo>
                  <a:pt x="64" y="319"/>
                </a:moveTo>
                <a:cubicBezTo>
                  <a:pt x="58" y="320"/>
                  <a:pt x="58" y="320"/>
                  <a:pt x="58" y="320"/>
                </a:cubicBezTo>
                <a:cubicBezTo>
                  <a:pt x="57" y="320"/>
                  <a:pt x="57" y="320"/>
                  <a:pt x="57" y="320"/>
                </a:cubicBezTo>
                <a:cubicBezTo>
                  <a:pt x="54" y="321"/>
                  <a:pt x="54" y="321"/>
                  <a:pt x="54" y="321"/>
                </a:cubicBezTo>
                <a:cubicBezTo>
                  <a:pt x="48" y="324"/>
                  <a:pt x="48" y="324"/>
                  <a:pt x="48" y="324"/>
                </a:cubicBezTo>
                <a:cubicBezTo>
                  <a:pt x="47" y="326"/>
                  <a:pt x="47" y="326"/>
                  <a:pt x="47" y="326"/>
                </a:cubicBezTo>
                <a:cubicBezTo>
                  <a:pt x="50" y="327"/>
                  <a:pt x="50" y="327"/>
                  <a:pt x="50" y="327"/>
                </a:cubicBezTo>
                <a:cubicBezTo>
                  <a:pt x="53" y="326"/>
                  <a:pt x="53" y="326"/>
                  <a:pt x="53" y="326"/>
                </a:cubicBezTo>
                <a:cubicBezTo>
                  <a:pt x="57" y="324"/>
                  <a:pt x="57" y="324"/>
                  <a:pt x="57" y="324"/>
                </a:cubicBezTo>
                <a:cubicBezTo>
                  <a:pt x="60" y="324"/>
                  <a:pt x="60" y="324"/>
                  <a:pt x="60" y="324"/>
                </a:cubicBezTo>
                <a:cubicBezTo>
                  <a:pt x="64" y="323"/>
                  <a:pt x="64" y="323"/>
                  <a:pt x="64" y="323"/>
                </a:cubicBezTo>
                <a:cubicBezTo>
                  <a:pt x="66" y="323"/>
                  <a:pt x="66" y="323"/>
                  <a:pt x="66" y="323"/>
                </a:cubicBezTo>
                <a:cubicBezTo>
                  <a:pt x="67" y="323"/>
                  <a:pt x="67" y="323"/>
                  <a:pt x="67" y="323"/>
                </a:cubicBezTo>
                <a:cubicBezTo>
                  <a:pt x="69" y="323"/>
                  <a:pt x="69" y="323"/>
                  <a:pt x="69" y="323"/>
                </a:cubicBezTo>
                <a:cubicBezTo>
                  <a:pt x="67" y="321"/>
                  <a:pt x="67" y="321"/>
                  <a:pt x="67" y="321"/>
                </a:cubicBezTo>
                <a:cubicBezTo>
                  <a:pt x="69" y="319"/>
                  <a:pt x="69" y="319"/>
                  <a:pt x="69" y="319"/>
                </a:cubicBezTo>
                <a:lnTo>
                  <a:pt x="64" y="319"/>
                </a:lnTo>
                <a:close/>
                <a:moveTo>
                  <a:pt x="1" y="341"/>
                </a:moveTo>
                <a:cubicBezTo>
                  <a:pt x="7" y="340"/>
                  <a:pt x="7" y="340"/>
                  <a:pt x="7" y="340"/>
                </a:cubicBezTo>
                <a:cubicBezTo>
                  <a:pt x="0" y="341"/>
                  <a:pt x="0" y="341"/>
                  <a:pt x="0" y="341"/>
                </a:cubicBezTo>
                <a:lnTo>
                  <a:pt x="1" y="341"/>
                </a:lnTo>
                <a:close/>
                <a:moveTo>
                  <a:pt x="116" y="258"/>
                </a:moveTo>
                <a:cubicBezTo>
                  <a:pt x="116" y="257"/>
                  <a:pt x="116" y="257"/>
                  <a:pt x="116" y="257"/>
                </a:cubicBezTo>
                <a:cubicBezTo>
                  <a:pt x="119" y="257"/>
                  <a:pt x="119" y="257"/>
                  <a:pt x="119" y="257"/>
                </a:cubicBezTo>
                <a:cubicBezTo>
                  <a:pt x="123" y="257"/>
                  <a:pt x="123" y="257"/>
                  <a:pt x="123" y="257"/>
                </a:cubicBezTo>
                <a:cubicBezTo>
                  <a:pt x="126" y="254"/>
                  <a:pt x="126" y="254"/>
                  <a:pt x="126" y="254"/>
                </a:cubicBezTo>
                <a:cubicBezTo>
                  <a:pt x="129" y="251"/>
                  <a:pt x="129" y="251"/>
                  <a:pt x="129" y="251"/>
                </a:cubicBezTo>
                <a:cubicBezTo>
                  <a:pt x="127" y="251"/>
                  <a:pt x="127" y="251"/>
                  <a:pt x="127" y="251"/>
                </a:cubicBezTo>
                <a:cubicBezTo>
                  <a:pt x="124" y="251"/>
                  <a:pt x="124" y="251"/>
                  <a:pt x="124" y="251"/>
                </a:cubicBezTo>
                <a:cubicBezTo>
                  <a:pt x="123" y="251"/>
                  <a:pt x="123" y="251"/>
                  <a:pt x="123" y="251"/>
                </a:cubicBezTo>
                <a:cubicBezTo>
                  <a:pt x="120" y="251"/>
                  <a:pt x="120" y="251"/>
                  <a:pt x="120" y="251"/>
                </a:cubicBezTo>
                <a:cubicBezTo>
                  <a:pt x="117" y="253"/>
                  <a:pt x="117" y="253"/>
                  <a:pt x="117" y="253"/>
                </a:cubicBezTo>
                <a:cubicBezTo>
                  <a:pt x="113" y="253"/>
                  <a:pt x="113" y="253"/>
                  <a:pt x="113" y="253"/>
                </a:cubicBezTo>
                <a:cubicBezTo>
                  <a:pt x="110" y="253"/>
                  <a:pt x="110" y="253"/>
                  <a:pt x="110" y="253"/>
                </a:cubicBezTo>
                <a:cubicBezTo>
                  <a:pt x="110" y="255"/>
                  <a:pt x="110" y="255"/>
                  <a:pt x="110" y="255"/>
                </a:cubicBezTo>
                <a:cubicBezTo>
                  <a:pt x="113" y="257"/>
                  <a:pt x="113" y="257"/>
                  <a:pt x="113" y="257"/>
                </a:cubicBezTo>
                <a:lnTo>
                  <a:pt x="116" y="258"/>
                </a:lnTo>
                <a:close/>
                <a:moveTo>
                  <a:pt x="23" y="331"/>
                </a:moveTo>
                <a:cubicBezTo>
                  <a:pt x="17" y="333"/>
                  <a:pt x="17" y="333"/>
                  <a:pt x="17" y="333"/>
                </a:cubicBezTo>
                <a:cubicBezTo>
                  <a:pt x="15" y="334"/>
                  <a:pt x="15" y="334"/>
                  <a:pt x="15" y="334"/>
                </a:cubicBezTo>
                <a:cubicBezTo>
                  <a:pt x="17" y="336"/>
                  <a:pt x="17" y="336"/>
                  <a:pt x="17" y="336"/>
                </a:cubicBezTo>
                <a:cubicBezTo>
                  <a:pt x="14" y="336"/>
                  <a:pt x="14" y="336"/>
                  <a:pt x="14" y="336"/>
                </a:cubicBezTo>
                <a:cubicBezTo>
                  <a:pt x="11" y="337"/>
                  <a:pt x="11" y="337"/>
                  <a:pt x="11" y="337"/>
                </a:cubicBezTo>
                <a:cubicBezTo>
                  <a:pt x="10" y="339"/>
                  <a:pt x="10" y="339"/>
                  <a:pt x="10" y="339"/>
                </a:cubicBezTo>
                <a:cubicBezTo>
                  <a:pt x="7" y="340"/>
                  <a:pt x="7" y="340"/>
                  <a:pt x="7" y="340"/>
                </a:cubicBezTo>
                <a:cubicBezTo>
                  <a:pt x="13" y="339"/>
                  <a:pt x="13" y="339"/>
                  <a:pt x="13" y="339"/>
                </a:cubicBezTo>
                <a:cubicBezTo>
                  <a:pt x="17" y="337"/>
                  <a:pt x="17" y="337"/>
                  <a:pt x="17" y="337"/>
                </a:cubicBezTo>
                <a:cubicBezTo>
                  <a:pt x="20" y="337"/>
                  <a:pt x="20" y="337"/>
                  <a:pt x="20" y="337"/>
                </a:cubicBezTo>
                <a:cubicBezTo>
                  <a:pt x="21" y="336"/>
                  <a:pt x="21" y="336"/>
                  <a:pt x="21" y="336"/>
                </a:cubicBezTo>
                <a:cubicBezTo>
                  <a:pt x="18" y="336"/>
                  <a:pt x="18" y="336"/>
                  <a:pt x="18" y="336"/>
                </a:cubicBezTo>
                <a:cubicBezTo>
                  <a:pt x="23" y="334"/>
                  <a:pt x="23" y="334"/>
                  <a:pt x="23" y="334"/>
                </a:cubicBezTo>
                <a:cubicBezTo>
                  <a:pt x="24" y="333"/>
                  <a:pt x="24" y="333"/>
                  <a:pt x="24" y="333"/>
                </a:cubicBezTo>
                <a:cubicBezTo>
                  <a:pt x="26" y="331"/>
                  <a:pt x="26" y="331"/>
                  <a:pt x="26" y="331"/>
                </a:cubicBezTo>
                <a:cubicBezTo>
                  <a:pt x="20" y="334"/>
                  <a:pt x="20" y="334"/>
                  <a:pt x="20" y="334"/>
                </a:cubicBezTo>
                <a:lnTo>
                  <a:pt x="23" y="331"/>
                </a:lnTo>
                <a:close/>
                <a:moveTo>
                  <a:pt x="904" y="1673"/>
                </a:moveTo>
                <a:cubicBezTo>
                  <a:pt x="903" y="1673"/>
                  <a:pt x="903" y="1673"/>
                  <a:pt x="903" y="1673"/>
                </a:cubicBezTo>
                <a:cubicBezTo>
                  <a:pt x="903" y="1675"/>
                  <a:pt x="903" y="1675"/>
                  <a:pt x="903" y="1675"/>
                </a:cubicBezTo>
                <a:cubicBezTo>
                  <a:pt x="904" y="1676"/>
                  <a:pt x="904" y="1676"/>
                  <a:pt x="904" y="1676"/>
                </a:cubicBezTo>
                <a:cubicBezTo>
                  <a:pt x="906" y="1675"/>
                  <a:pt x="906" y="1675"/>
                  <a:pt x="906" y="1675"/>
                </a:cubicBezTo>
                <a:cubicBezTo>
                  <a:pt x="909" y="1675"/>
                  <a:pt x="909" y="1675"/>
                  <a:pt x="909" y="1675"/>
                </a:cubicBezTo>
                <a:cubicBezTo>
                  <a:pt x="906" y="1673"/>
                  <a:pt x="906" y="1673"/>
                  <a:pt x="906" y="1673"/>
                </a:cubicBezTo>
                <a:lnTo>
                  <a:pt x="904" y="1673"/>
                </a:lnTo>
                <a:close/>
                <a:moveTo>
                  <a:pt x="901" y="1656"/>
                </a:moveTo>
                <a:cubicBezTo>
                  <a:pt x="901" y="1653"/>
                  <a:pt x="901" y="1653"/>
                  <a:pt x="901" y="1653"/>
                </a:cubicBezTo>
                <a:cubicBezTo>
                  <a:pt x="903" y="1653"/>
                  <a:pt x="903" y="1653"/>
                  <a:pt x="903" y="1653"/>
                </a:cubicBezTo>
                <a:cubicBezTo>
                  <a:pt x="903" y="1652"/>
                  <a:pt x="903" y="1652"/>
                  <a:pt x="903" y="1652"/>
                </a:cubicBezTo>
                <a:cubicBezTo>
                  <a:pt x="900" y="1650"/>
                  <a:pt x="900" y="1650"/>
                  <a:pt x="900" y="1650"/>
                </a:cubicBezTo>
                <a:cubicBezTo>
                  <a:pt x="903" y="1650"/>
                  <a:pt x="903" y="1650"/>
                  <a:pt x="903" y="1650"/>
                </a:cubicBezTo>
                <a:cubicBezTo>
                  <a:pt x="900" y="1647"/>
                  <a:pt x="900" y="1647"/>
                  <a:pt x="900" y="1647"/>
                </a:cubicBezTo>
                <a:cubicBezTo>
                  <a:pt x="899" y="1646"/>
                  <a:pt x="899" y="1646"/>
                  <a:pt x="899" y="1646"/>
                </a:cubicBezTo>
                <a:cubicBezTo>
                  <a:pt x="900" y="1645"/>
                  <a:pt x="900" y="1645"/>
                  <a:pt x="900" y="1645"/>
                </a:cubicBezTo>
                <a:cubicBezTo>
                  <a:pt x="899" y="1643"/>
                  <a:pt x="899" y="1643"/>
                  <a:pt x="899" y="1643"/>
                </a:cubicBezTo>
                <a:cubicBezTo>
                  <a:pt x="901" y="1642"/>
                  <a:pt x="901" y="1642"/>
                  <a:pt x="901" y="1642"/>
                </a:cubicBezTo>
                <a:cubicBezTo>
                  <a:pt x="899" y="1639"/>
                  <a:pt x="899" y="1639"/>
                  <a:pt x="899" y="1639"/>
                </a:cubicBezTo>
                <a:cubicBezTo>
                  <a:pt x="897" y="1636"/>
                  <a:pt x="897" y="1636"/>
                  <a:pt x="897" y="1636"/>
                </a:cubicBezTo>
                <a:cubicBezTo>
                  <a:pt x="896" y="1636"/>
                  <a:pt x="896" y="1636"/>
                  <a:pt x="896" y="1636"/>
                </a:cubicBezTo>
                <a:cubicBezTo>
                  <a:pt x="894" y="1636"/>
                  <a:pt x="894" y="1636"/>
                  <a:pt x="894" y="1636"/>
                </a:cubicBezTo>
                <a:cubicBezTo>
                  <a:pt x="893" y="1636"/>
                  <a:pt x="893" y="1636"/>
                  <a:pt x="893" y="1636"/>
                </a:cubicBezTo>
                <a:cubicBezTo>
                  <a:pt x="891" y="1635"/>
                  <a:pt x="891" y="1635"/>
                  <a:pt x="891" y="1635"/>
                </a:cubicBezTo>
                <a:cubicBezTo>
                  <a:pt x="891" y="1637"/>
                  <a:pt x="891" y="1637"/>
                  <a:pt x="891" y="1637"/>
                </a:cubicBezTo>
                <a:cubicBezTo>
                  <a:pt x="891" y="1639"/>
                  <a:pt x="891" y="1639"/>
                  <a:pt x="891" y="1639"/>
                </a:cubicBezTo>
                <a:cubicBezTo>
                  <a:pt x="893" y="1642"/>
                  <a:pt x="893" y="1642"/>
                  <a:pt x="893" y="1642"/>
                </a:cubicBezTo>
                <a:cubicBezTo>
                  <a:pt x="894" y="1646"/>
                  <a:pt x="894" y="1646"/>
                  <a:pt x="894" y="1646"/>
                </a:cubicBezTo>
                <a:cubicBezTo>
                  <a:pt x="894" y="1650"/>
                  <a:pt x="894" y="1650"/>
                  <a:pt x="894" y="1650"/>
                </a:cubicBezTo>
                <a:cubicBezTo>
                  <a:pt x="894" y="1653"/>
                  <a:pt x="894" y="1653"/>
                  <a:pt x="894" y="1653"/>
                </a:cubicBezTo>
                <a:cubicBezTo>
                  <a:pt x="894" y="1655"/>
                  <a:pt x="894" y="1655"/>
                  <a:pt x="894" y="1655"/>
                </a:cubicBezTo>
                <a:cubicBezTo>
                  <a:pt x="896" y="1656"/>
                  <a:pt x="896" y="1656"/>
                  <a:pt x="896" y="1656"/>
                </a:cubicBezTo>
                <a:cubicBezTo>
                  <a:pt x="899" y="1656"/>
                  <a:pt x="899" y="1656"/>
                  <a:pt x="899" y="1656"/>
                </a:cubicBezTo>
                <a:cubicBezTo>
                  <a:pt x="901" y="1657"/>
                  <a:pt x="901" y="1657"/>
                  <a:pt x="901" y="1657"/>
                </a:cubicBezTo>
                <a:lnTo>
                  <a:pt x="901" y="1656"/>
                </a:lnTo>
                <a:close/>
                <a:moveTo>
                  <a:pt x="712" y="962"/>
                </a:moveTo>
                <a:cubicBezTo>
                  <a:pt x="712" y="964"/>
                  <a:pt x="712" y="964"/>
                  <a:pt x="712" y="964"/>
                </a:cubicBezTo>
                <a:cubicBezTo>
                  <a:pt x="714" y="964"/>
                  <a:pt x="714" y="964"/>
                  <a:pt x="714" y="964"/>
                </a:cubicBezTo>
                <a:cubicBezTo>
                  <a:pt x="714" y="961"/>
                  <a:pt x="714" y="961"/>
                  <a:pt x="714" y="961"/>
                </a:cubicBezTo>
                <a:cubicBezTo>
                  <a:pt x="712" y="961"/>
                  <a:pt x="712" y="961"/>
                  <a:pt x="712" y="961"/>
                </a:cubicBezTo>
                <a:lnTo>
                  <a:pt x="712" y="962"/>
                </a:lnTo>
                <a:close/>
                <a:moveTo>
                  <a:pt x="634" y="1072"/>
                </a:moveTo>
                <a:cubicBezTo>
                  <a:pt x="633" y="1073"/>
                  <a:pt x="633" y="1073"/>
                  <a:pt x="633" y="1073"/>
                </a:cubicBezTo>
                <a:cubicBezTo>
                  <a:pt x="633" y="1074"/>
                  <a:pt x="633" y="1074"/>
                  <a:pt x="633" y="1074"/>
                </a:cubicBezTo>
                <a:cubicBezTo>
                  <a:pt x="634" y="1074"/>
                  <a:pt x="634" y="1074"/>
                  <a:pt x="634" y="1074"/>
                </a:cubicBezTo>
                <a:cubicBezTo>
                  <a:pt x="635" y="1074"/>
                  <a:pt x="635" y="1074"/>
                  <a:pt x="635" y="1074"/>
                </a:cubicBezTo>
                <a:cubicBezTo>
                  <a:pt x="636" y="1074"/>
                  <a:pt x="636" y="1074"/>
                  <a:pt x="636" y="1074"/>
                </a:cubicBezTo>
                <a:cubicBezTo>
                  <a:pt x="636" y="1072"/>
                  <a:pt x="636" y="1072"/>
                  <a:pt x="636" y="1072"/>
                </a:cubicBezTo>
                <a:cubicBezTo>
                  <a:pt x="635" y="1072"/>
                  <a:pt x="635" y="1072"/>
                  <a:pt x="635" y="1072"/>
                </a:cubicBezTo>
                <a:lnTo>
                  <a:pt x="634" y="1072"/>
                </a:lnTo>
                <a:close/>
                <a:moveTo>
                  <a:pt x="643" y="1074"/>
                </a:moveTo>
                <a:cubicBezTo>
                  <a:pt x="642" y="1076"/>
                  <a:pt x="642" y="1076"/>
                  <a:pt x="642" y="1076"/>
                </a:cubicBezTo>
                <a:cubicBezTo>
                  <a:pt x="642" y="1077"/>
                  <a:pt x="642" y="1077"/>
                  <a:pt x="642" y="1077"/>
                </a:cubicBezTo>
                <a:cubicBezTo>
                  <a:pt x="643" y="1077"/>
                  <a:pt x="643" y="1077"/>
                  <a:pt x="643" y="1077"/>
                </a:cubicBezTo>
                <a:cubicBezTo>
                  <a:pt x="644" y="1076"/>
                  <a:pt x="644" y="1076"/>
                  <a:pt x="644" y="1076"/>
                </a:cubicBezTo>
                <a:cubicBezTo>
                  <a:pt x="645" y="1075"/>
                  <a:pt x="645" y="1075"/>
                  <a:pt x="645" y="1075"/>
                </a:cubicBezTo>
                <a:cubicBezTo>
                  <a:pt x="645" y="1074"/>
                  <a:pt x="645" y="1074"/>
                  <a:pt x="645" y="1074"/>
                </a:cubicBezTo>
                <a:cubicBezTo>
                  <a:pt x="644" y="1074"/>
                  <a:pt x="644" y="1074"/>
                  <a:pt x="644" y="1074"/>
                </a:cubicBezTo>
                <a:lnTo>
                  <a:pt x="643" y="1074"/>
                </a:lnTo>
                <a:close/>
                <a:moveTo>
                  <a:pt x="834" y="62"/>
                </a:moveTo>
                <a:cubicBezTo>
                  <a:pt x="838" y="62"/>
                  <a:pt x="838" y="62"/>
                  <a:pt x="838" y="62"/>
                </a:cubicBezTo>
                <a:cubicBezTo>
                  <a:pt x="841" y="61"/>
                  <a:pt x="841" y="61"/>
                  <a:pt x="841" y="61"/>
                </a:cubicBezTo>
                <a:cubicBezTo>
                  <a:pt x="838" y="61"/>
                  <a:pt x="838" y="61"/>
                  <a:pt x="838" y="61"/>
                </a:cubicBezTo>
                <a:cubicBezTo>
                  <a:pt x="835" y="61"/>
                  <a:pt x="835" y="61"/>
                  <a:pt x="835" y="61"/>
                </a:cubicBezTo>
                <a:cubicBezTo>
                  <a:pt x="830" y="62"/>
                  <a:pt x="830" y="62"/>
                  <a:pt x="830" y="62"/>
                </a:cubicBezTo>
                <a:lnTo>
                  <a:pt x="834" y="62"/>
                </a:lnTo>
                <a:close/>
                <a:moveTo>
                  <a:pt x="864" y="56"/>
                </a:moveTo>
                <a:cubicBezTo>
                  <a:pt x="873" y="55"/>
                  <a:pt x="873" y="55"/>
                  <a:pt x="873" y="55"/>
                </a:cubicBezTo>
                <a:cubicBezTo>
                  <a:pt x="877" y="55"/>
                  <a:pt x="877" y="55"/>
                  <a:pt x="877" y="55"/>
                </a:cubicBezTo>
                <a:cubicBezTo>
                  <a:pt x="881" y="52"/>
                  <a:pt x="881" y="52"/>
                  <a:pt x="881" y="52"/>
                </a:cubicBezTo>
                <a:cubicBezTo>
                  <a:pt x="878" y="52"/>
                  <a:pt x="878" y="52"/>
                  <a:pt x="878" y="52"/>
                </a:cubicBezTo>
                <a:cubicBezTo>
                  <a:pt x="877" y="52"/>
                  <a:pt x="877" y="52"/>
                  <a:pt x="877" y="52"/>
                </a:cubicBezTo>
                <a:cubicBezTo>
                  <a:pt x="878" y="50"/>
                  <a:pt x="878" y="50"/>
                  <a:pt x="878" y="50"/>
                </a:cubicBezTo>
                <a:cubicBezTo>
                  <a:pt x="880" y="50"/>
                  <a:pt x="880" y="50"/>
                  <a:pt x="880" y="50"/>
                </a:cubicBezTo>
                <a:cubicBezTo>
                  <a:pt x="884" y="50"/>
                  <a:pt x="884" y="50"/>
                  <a:pt x="884" y="50"/>
                </a:cubicBezTo>
                <a:cubicBezTo>
                  <a:pt x="890" y="49"/>
                  <a:pt x="890" y="49"/>
                  <a:pt x="890" y="49"/>
                </a:cubicBezTo>
                <a:cubicBezTo>
                  <a:pt x="886" y="48"/>
                  <a:pt x="886" y="48"/>
                  <a:pt x="886" y="48"/>
                </a:cubicBezTo>
                <a:cubicBezTo>
                  <a:pt x="883" y="49"/>
                  <a:pt x="883" y="49"/>
                  <a:pt x="883" y="49"/>
                </a:cubicBezTo>
                <a:cubicBezTo>
                  <a:pt x="873" y="49"/>
                  <a:pt x="873" y="49"/>
                  <a:pt x="873" y="49"/>
                </a:cubicBezTo>
                <a:cubicBezTo>
                  <a:pt x="863" y="50"/>
                  <a:pt x="863" y="50"/>
                  <a:pt x="863" y="50"/>
                </a:cubicBezTo>
                <a:cubicBezTo>
                  <a:pt x="857" y="52"/>
                  <a:pt x="857" y="52"/>
                  <a:pt x="857" y="52"/>
                </a:cubicBezTo>
                <a:cubicBezTo>
                  <a:pt x="856" y="52"/>
                  <a:pt x="856" y="52"/>
                  <a:pt x="856" y="52"/>
                </a:cubicBezTo>
                <a:cubicBezTo>
                  <a:pt x="856" y="55"/>
                  <a:pt x="856" y="55"/>
                  <a:pt x="856" y="55"/>
                </a:cubicBezTo>
                <a:cubicBezTo>
                  <a:pt x="858" y="56"/>
                  <a:pt x="858" y="56"/>
                  <a:pt x="858" y="56"/>
                </a:cubicBezTo>
                <a:lnTo>
                  <a:pt x="864" y="56"/>
                </a:lnTo>
                <a:close/>
                <a:moveTo>
                  <a:pt x="871" y="46"/>
                </a:moveTo>
                <a:cubicBezTo>
                  <a:pt x="876" y="46"/>
                  <a:pt x="876" y="46"/>
                  <a:pt x="876" y="46"/>
                </a:cubicBezTo>
                <a:cubicBezTo>
                  <a:pt x="878" y="46"/>
                  <a:pt x="878" y="46"/>
                  <a:pt x="878" y="46"/>
                </a:cubicBezTo>
                <a:cubicBezTo>
                  <a:pt x="881" y="46"/>
                  <a:pt x="881" y="46"/>
                  <a:pt x="881" y="46"/>
                </a:cubicBezTo>
                <a:cubicBezTo>
                  <a:pt x="884" y="46"/>
                  <a:pt x="884" y="46"/>
                  <a:pt x="884" y="46"/>
                </a:cubicBezTo>
                <a:cubicBezTo>
                  <a:pt x="887" y="46"/>
                  <a:pt x="887" y="46"/>
                  <a:pt x="887" y="46"/>
                </a:cubicBezTo>
                <a:cubicBezTo>
                  <a:pt x="891" y="46"/>
                  <a:pt x="891" y="46"/>
                  <a:pt x="891" y="46"/>
                </a:cubicBezTo>
                <a:cubicBezTo>
                  <a:pt x="894" y="46"/>
                  <a:pt x="894" y="46"/>
                  <a:pt x="894" y="46"/>
                </a:cubicBezTo>
                <a:cubicBezTo>
                  <a:pt x="897" y="46"/>
                  <a:pt x="897" y="46"/>
                  <a:pt x="897" y="46"/>
                </a:cubicBezTo>
                <a:cubicBezTo>
                  <a:pt x="899" y="43"/>
                  <a:pt x="899" y="43"/>
                  <a:pt x="899" y="43"/>
                </a:cubicBezTo>
                <a:cubicBezTo>
                  <a:pt x="897" y="43"/>
                  <a:pt x="897" y="43"/>
                  <a:pt x="897" y="43"/>
                </a:cubicBezTo>
                <a:cubicBezTo>
                  <a:pt x="891" y="42"/>
                  <a:pt x="891" y="42"/>
                  <a:pt x="891" y="42"/>
                </a:cubicBezTo>
                <a:cubicBezTo>
                  <a:pt x="880" y="43"/>
                  <a:pt x="880" y="43"/>
                  <a:pt x="880" y="43"/>
                </a:cubicBezTo>
                <a:cubicBezTo>
                  <a:pt x="873" y="45"/>
                  <a:pt x="873" y="45"/>
                  <a:pt x="873" y="45"/>
                </a:cubicBezTo>
                <a:cubicBezTo>
                  <a:pt x="867" y="46"/>
                  <a:pt x="867" y="46"/>
                  <a:pt x="867" y="46"/>
                </a:cubicBezTo>
                <a:cubicBezTo>
                  <a:pt x="868" y="46"/>
                  <a:pt x="868" y="46"/>
                  <a:pt x="868" y="46"/>
                </a:cubicBezTo>
                <a:lnTo>
                  <a:pt x="871" y="46"/>
                </a:lnTo>
                <a:close/>
                <a:moveTo>
                  <a:pt x="893" y="79"/>
                </a:moveTo>
                <a:cubicBezTo>
                  <a:pt x="896" y="78"/>
                  <a:pt x="896" y="78"/>
                  <a:pt x="896" y="78"/>
                </a:cubicBezTo>
                <a:cubicBezTo>
                  <a:pt x="896" y="76"/>
                  <a:pt x="896" y="76"/>
                  <a:pt x="896" y="76"/>
                </a:cubicBezTo>
                <a:cubicBezTo>
                  <a:pt x="893" y="76"/>
                  <a:pt x="893" y="76"/>
                  <a:pt x="893" y="76"/>
                </a:cubicBezTo>
                <a:cubicBezTo>
                  <a:pt x="890" y="76"/>
                  <a:pt x="890" y="76"/>
                  <a:pt x="890" y="76"/>
                </a:cubicBezTo>
                <a:cubicBezTo>
                  <a:pt x="886" y="79"/>
                  <a:pt x="886" y="79"/>
                  <a:pt x="886" y="79"/>
                </a:cubicBezTo>
                <a:cubicBezTo>
                  <a:pt x="887" y="81"/>
                  <a:pt x="887" y="81"/>
                  <a:pt x="887" y="81"/>
                </a:cubicBezTo>
                <a:cubicBezTo>
                  <a:pt x="888" y="81"/>
                  <a:pt x="888" y="81"/>
                  <a:pt x="888" y="81"/>
                </a:cubicBezTo>
                <a:lnTo>
                  <a:pt x="893" y="79"/>
                </a:lnTo>
                <a:close/>
                <a:moveTo>
                  <a:pt x="860" y="148"/>
                </a:moveTo>
                <a:cubicBezTo>
                  <a:pt x="863" y="149"/>
                  <a:pt x="863" y="149"/>
                  <a:pt x="863" y="149"/>
                </a:cubicBezTo>
                <a:cubicBezTo>
                  <a:pt x="864" y="149"/>
                  <a:pt x="864" y="149"/>
                  <a:pt x="864" y="149"/>
                </a:cubicBezTo>
                <a:cubicBezTo>
                  <a:pt x="866" y="151"/>
                  <a:pt x="866" y="151"/>
                  <a:pt x="866" y="151"/>
                </a:cubicBezTo>
                <a:cubicBezTo>
                  <a:pt x="868" y="151"/>
                  <a:pt x="868" y="151"/>
                  <a:pt x="868" y="151"/>
                </a:cubicBezTo>
                <a:cubicBezTo>
                  <a:pt x="870" y="152"/>
                  <a:pt x="870" y="152"/>
                  <a:pt x="870" y="152"/>
                </a:cubicBezTo>
                <a:cubicBezTo>
                  <a:pt x="871" y="152"/>
                  <a:pt x="871" y="152"/>
                  <a:pt x="871" y="152"/>
                </a:cubicBezTo>
                <a:cubicBezTo>
                  <a:pt x="877" y="154"/>
                  <a:pt x="877" y="154"/>
                  <a:pt x="877" y="154"/>
                </a:cubicBezTo>
                <a:cubicBezTo>
                  <a:pt x="880" y="152"/>
                  <a:pt x="880" y="152"/>
                  <a:pt x="880" y="152"/>
                </a:cubicBezTo>
                <a:cubicBezTo>
                  <a:pt x="884" y="151"/>
                  <a:pt x="884" y="151"/>
                  <a:pt x="884" y="151"/>
                </a:cubicBezTo>
                <a:cubicBezTo>
                  <a:pt x="888" y="149"/>
                  <a:pt x="888" y="149"/>
                  <a:pt x="888" y="149"/>
                </a:cubicBezTo>
                <a:cubicBezTo>
                  <a:pt x="891" y="149"/>
                  <a:pt x="891" y="149"/>
                  <a:pt x="891" y="149"/>
                </a:cubicBezTo>
                <a:cubicBezTo>
                  <a:pt x="891" y="148"/>
                  <a:pt x="891" y="148"/>
                  <a:pt x="891" y="148"/>
                </a:cubicBezTo>
                <a:cubicBezTo>
                  <a:pt x="890" y="148"/>
                  <a:pt x="890" y="148"/>
                  <a:pt x="890" y="148"/>
                </a:cubicBezTo>
                <a:cubicBezTo>
                  <a:pt x="887" y="148"/>
                  <a:pt x="887" y="148"/>
                  <a:pt x="887" y="148"/>
                </a:cubicBezTo>
                <a:cubicBezTo>
                  <a:pt x="888" y="145"/>
                  <a:pt x="888" y="145"/>
                  <a:pt x="888" y="145"/>
                </a:cubicBezTo>
                <a:cubicBezTo>
                  <a:pt x="887" y="145"/>
                  <a:pt x="887" y="145"/>
                  <a:pt x="887" y="145"/>
                </a:cubicBezTo>
                <a:cubicBezTo>
                  <a:pt x="887" y="144"/>
                  <a:pt x="887" y="144"/>
                  <a:pt x="887" y="144"/>
                </a:cubicBezTo>
                <a:cubicBezTo>
                  <a:pt x="887" y="142"/>
                  <a:pt x="887" y="142"/>
                  <a:pt x="887" y="142"/>
                </a:cubicBezTo>
                <a:cubicBezTo>
                  <a:pt x="884" y="141"/>
                  <a:pt x="884" y="141"/>
                  <a:pt x="884" y="141"/>
                </a:cubicBezTo>
                <a:cubicBezTo>
                  <a:pt x="883" y="139"/>
                  <a:pt x="883" y="139"/>
                  <a:pt x="883" y="139"/>
                </a:cubicBezTo>
                <a:cubicBezTo>
                  <a:pt x="883" y="138"/>
                  <a:pt x="883" y="138"/>
                  <a:pt x="883" y="138"/>
                </a:cubicBezTo>
                <a:cubicBezTo>
                  <a:pt x="881" y="138"/>
                  <a:pt x="881" y="138"/>
                  <a:pt x="881" y="138"/>
                </a:cubicBezTo>
                <a:cubicBezTo>
                  <a:pt x="877" y="138"/>
                  <a:pt x="877" y="138"/>
                  <a:pt x="877" y="138"/>
                </a:cubicBezTo>
                <a:cubicBezTo>
                  <a:pt x="874" y="139"/>
                  <a:pt x="874" y="139"/>
                  <a:pt x="874" y="139"/>
                </a:cubicBezTo>
                <a:cubicBezTo>
                  <a:pt x="873" y="139"/>
                  <a:pt x="873" y="139"/>
                  <a:pt x="873" y="139"/>
                </a:cubicBezTo>
                <a:cubicBezTo>
                  <a:pt x="874" y="141"/>
                  <a:pt x="874" y="141"/>
                  <a:pt x="874" y="141"/>
                </a:cubicBezTo>
                <a:cubicBezTo>
                  <a:pt x="870" y="141"/>
                  <a:pt x="870" y="141"/>
                  <a:pt x="870" y="141"/>
                </a:cubicBezTo>
                <a:cubicBezTo>
                  <a:pt x="868" y="142"/>
                  <a:pt x="868" y="142"/>
                  <a:pt x="868" y="142"/>
                </a:cubicBezTo>
                <a:cubicBezTo>
                  <a:pt x="870" y="144"/>
                  <a:pt x="870" y="144"/>
                  <a:pt x="870" y="144"/>
                </a:cubicBezTo>
                <a:cubicBezTo>
                  <a:pt x="863" y="144"/>
                  <a:pt x="863" y="144"/>
                  <a:pt x="863" y="144"/>
                </a:cubicBezTo>
                <a:cubicBezTo>
                  <a:pt x="860" y="145"/>
                  <a:pt x="860" y="145"/>
                  <a:pt x="860" y="145"/>
                </a:cubicBezTo>
                <a:cubicBezTo>
                  <a:pt x="857" y="147"/>
                  <a:pt x="857" y="147"/>
                  <a:pt x="857" y="147"/>
                </a:cubicBezTo>
                <a:cubicBezTo>
                  <a:pt x="856" y="148"/>
                  <a:pt x="856" y="148"/>
                  <a:pt x="856" y="148"/>
                </a:cubicBezTo>
                <a:cubicBezTo>
                  <a:pt x="857" y="148"/>
                  <a:pt x="857" y="148"/>
                  <a:pt x="857" y="148"/>
                </a:cubicBezTo>
                <a:lnTo>
                  <a:pt x="860" y="148"/>
                </a:lnTo>
                <a:close/>
                <a:moveTo>
                  <a:pt x="866" y="128"/>
                </a:moveTo>
                <a:cubicBezTo>
                  <a:pt x="864" y="129"/>
                  <a:pt x="864" y="129"/>
                  <a:pt x="864" y="129"/>
                </a:cubicBezTo>
                <a:cubicBezTo>
                  <a:pt x="867" y="129"/>
                  <a:pt x="867" y="129"/>
                  <a:pt x="867" y="129"/>
                </a:cubicBezTo>
                <a:cubicBezTo>
                  <a:pt x="868" y="129"/>
                  <a:pt x="868" y="129"/>
                  <a:pt x="868" y="129"/>
                </a:cubicBezTo>
                <a:cubicBezTo>
                  <a:pt x="867" y="128"/>
                  <a:pt x="867" y="128"/>
                  <a:pt x="867" y="128"/>
                </a:cubicBezTo>
                <a:lnTo>
                  <a:pt x="866" y="128"/>
                </a:lnTo>
                <a:close/>
                <a:moveTo>
                  <a:pt x="757" y="71"/>
                </a:moveTo>
                <a:cubicBezTo>
                  <a:pt x="759" y="71"/>
                  <a:pt x="759" y="71"/>
                  <a:pt x="759" y="71"/>
                </a:cubicBezTo>
                <a:cubicBezTo>
                  <a:pt x="764" y="69"/>
                  <a:pt x="764" y="69"/>
                  <a:pt x="764" y="69"/>
                </a:cubicBezTo>
                <a:cubicBezTo>
                  <a:pt x="765" y="71"/>
                  <a:pt x="765" y="71"/>
                  <a:pt x="765" y="71"/>
                </a:cubicBezTo>
                <a:cubicBezTo>
                  <a:pt x="768" y="71"/>
                  <a:pt x="768" y="71"/>
                  <a:pt x="768" y="71"/>
                </a:cubicBezTo>
                <a:cubicBezTo>
                  <a:pt x="771" y="69"/>
                  <a:pt x="771" y="69"/>
                  <a:pt x="771" y="69"/>
                </a:cubicBezTo>
                <a:cubicBezTo>
                  <a:pt x="772" y="68"/>
                  <a:pt x="772" y="68"/>
                  <a:pt x="772" y="68"/>
                </a:cubicBezTo>
                <a:cubicBezTo>
                  <a:pt x="772" y="69"/>
                  <a:pt x="772" y="69"/>
                  <a:pt x="772" y="69"/>
                </a:cubicBezTo>
                <a:cubicBezTo>
                  <a:pt x="771" y="71"/>
                  <a:pt x="771" y="71"/>
                  <a:pt x="771" y="71"/>
                </a:cubicBezTo>
                <a:cubicBezTo>
                  <a:pt x="772" y="71"/>
                  <a:pt x="772" y="71"/>
                  <a:pt x="772" y="71"/>
                </a:cubicBezTo>
                <a:cubicBezTo>
                  <a:pt x="774" y="72"/>
                  <a:pt x="774" y="72"/>
                  <a:pt x="774" y="72"/>
                </a:cubicBezTo>
                <a:cubicBezTo>
                  <a:pt x="777" y="71"/>
                  <a:pt x="777" y="71"/>
                  <a:pt x="777" y="71"/>
                </a:cubicBezTo>
                <a:cubicBezTo>
                  <a:pt x="780" y="69"/>
                  <a:pt x="780" y="69"/>
                  <a:pt x="780" y="69"/>
                </a:cubicBezTo>
                <a:cubicBezTo>
                  <a:pt x="782" y="68"/>
                  <a:pt x="782" y="68"/>
                  <a:pt x="782" y="68"/>
                </a:cubicBezTo>
                <a:cubicBezTo>
                  <a:pt x="785" y="66"/>
                  <a:pt x="785" y="66"/>
                  <a:pt x="785" y="66"/>
                </a:cubicBezTo>
                <a:cubicBezTo>
                  <a:pt x="784" y="69"/>
                  <a:pt x="784" y="69"/>
                  <a:pt x="784" y="69"/>
                </a:cubicBezTo>
                <a:cubicBezTo>
                  <a:pt x="787" y="69"/>
                  <a:pt x="787" y="69"/>
                  <a:pt x="787" y="69"/>
                </a:cubicBezTo>
                <a:cubicBezTo>
                  <a:pt x="788" y="68"/>
                  <a:pt x="788" y="68"/>
                  <a:pt x="788" y="68"/>
                </a:cubicBezTo>
                <a:cubicBezTo>
                  <a:pt x="791" y="66"/>
                  <a:pt x="791" y="66"/>
                  <a:pt x="791" y="66"/>
                </a:cubicBezTo>
                <a:cubicBezTo>
                  <a:pt x="794" y="66"/>
                  <a:pt x="794" y="66"/>
                  <a:pt x="794" y="66"/>
                </a:cubicBezTo>
                <a:cubicBezTo>
                  <a:pt x="792" y="65"/>
                  <a:pt x="792" y="65"/>
                  <a:pt x="792" y="65"/>
                </a:cubicBezTo>
                <a:cubicBezTo>
                  <a:pt x="797" y="65"/>
                  <a:pt x="797" y="65"/>
                  <a:pt x="797" y="65"/>
                </a:cubicBezTo>
                <a:cubicBezTo>
                  <a:pt x="800" y="63"/>
                  <a:pt x="800" y="63"/>
                  <a:pt x="800" y="63"/>
                </a:cubicBezTo>
                <a:cubicBezTo>
                  <a:pt x="802" y="62"/>
                  <a:pt x="802" y="62"/>
                  <a:pt x="802" y="62"/>
                </a:cubicBezTo>
                <a:cubicBezTo>
                  <a:pt x="805" y="62"/>
                  <a:pt x="805" y="62"/>
                  <a:pt x="805" y="62"/>
                </a:cubicBezTo>
                <a:cubicBezTo>
                  <a:pt x="802" y="63"/>
                  <a:pt x="802" y="63"/>
                  <a:pt x="802" y="63"/>
                </a:cubicBezTo>
                <a:cubicBezTo>
                  <a:pt x="798" y="66"/>
                  <a:pt x="798" y="66"/>
                  <a:pt x="798" y="66"/>
                </a:cubicBezTo>
                <a:cubicBezTo>
                  <a:pt x="801" y="66"/>
                  <a:pt x="801" y="66"/>
                  <a:pt x="801" y="66"/>
                </a:cubicBezTo>
                <a:cubicBezTo>
                  <a:pt x="805" y="66"/>
                  <a:pt x="805" y="66"/>
                  <a:pt x="805" y="66"/>
                </a:cubicBezTo>
                <a:cubicBezTo>
                  <a:pt x="808" y="65"/>
                  <a:pt x="808" y="65"/>
                  <a:pt x="808" y="65"/>
                </a:cubicBezTo>
                <a:cubicBezTo>
                  <a:pt x="811" y="63"/>
                  <a:pt x="811" y="63"/>
                  <a:pt x="811" y="63"/>
                </a:cubicBezTo>
                <a:cubicBezTo>
                  <a:pt x="817" y="63"/>
                  <a:pt x="817" y="63"/>
                  <a:pt x="817" y="63"/>
                </a:cubicBezTo>
                <a:cubicBezTo>
                  <a:pt x="820" y="62"/>
                  <a:pt x="820" y="62"/>
                  <a:pt x="820" y="62"/>
                </a:cubicBezTo>
                <a:cubicBezTo>
                  <a:pt x="821" y="62"/>
                  <a:pt x="821" y="62"/>
                  <a:pt x="821" y="62"/>
                </a:cubicBezTo>
                <a:cubicBezTo>
                  <a:pt x="820" y="61"/>
                  <a:pt x="820" y="61"/>
                  <a:pt x="820" y="61"/>
                </a:cubicBezTo>
                <a:cubicBezTo>
                  <a:pt x="823" y="61"/>
                  <a:pt x="823" y="61"/>
                  <a:pt x="823" y="61"/>
                </a:cubicBezTo>
                <a:cubicBezTo>
                  <a:pt x="824" y="61"/>
                  <a:pt x="824" y="61"/>
                  <a:pt x="824" y="61"/>
                </a:cubicBezTo>
                <a:cubicBezTo>
                  <a:pt x="823" y="58"/>
                  <a:pt x="823" y="58"/>
                  <a:pt x="823" y="58"/>
                </a:cubicBezTo>
                <a:cubicBezTo>
                  <a:pt x="828" y="58"/>
                  <a:pt x="828" y="58"/>
                  <a:pt x="828" y="58"/>
                </a:cubicBezTo>
                <a:cubicBezTo>
                  <a:pt x="833" y="56"/>
                  <a:pt x="833" y="56"/>
                  <a:pt x="833" y="56"/>
                </a:cubicBezTo>
                <a:cubicBezTo>
                  <a:pt x="831" y="55"/>
                  <a:pt x="831" y="55"/>
                  <a:pt x="831" y="55"/>
                </a:cubicBezTo>
                <a:cubicBezTo>
                  <a:pt x="828" y="55"/>
                  <a:pt x="828" y="55"/>
                  <a:pt x="828" y="55"/>
                </a:cubicBezTo>
                <a:cubicBezTo>
                  <a:pt x="823" y="55"/>
                  <a:pt x="823" y="55"/>
                  <a:pt x="823" y="55"/>
                </a:cubicBezTo>
                <a:cubicBezTo>
                  <a:pt x="824" y="56"/>
                  <a:pt x="824" y="56"/>
                  <a:pt x="824" y="56"/>
                </a:cubicBezTo>
                <a:cubicBezTo>
                  <a:pt x="821" y="56"/>
                  <a:pt x="821" y="56"/>
                  <a:pt x="821" y="56"/>
                </a:cubicBezTo>
                <a:cubicBezTo>
                  <a:pt x="818" y="56"/>
                  <a:pt x="818" y="56"/>
                  <a:pt x="818" y="56"/>
                </a:cubicBezTo>
                <a:cubicBezTo>
                  <a:pt x="810" y="56"/>
                  <a:pt x="810" y="56"/>
                  <a:pt x="810" y="56"/>
                </a:cubicBezTo>
                <a:cubicBezTo>
                  <a:pt x="800" y="58"/>
                  <a:pt x="800" y="58"/>
                  <a:pt x="800" y="58"/>
                </a:cubicBezTo>
                <a:cubicBezTo>
                  <a:pt x="790" y="61"/>
                  <a:pt x="790" y="61"/>
                  <a:pt x="790" y="61"/>
                </a:cubicBezTo>
                <a:cubicBezTo>
                  <a:pt x="772" y="65"/>
                  <a:pt x="772" y="65"/>
                  <a:pt x="772" y="65"/>
                </a:cubicBezTo>
                <a:cubicBezTo>
                  <a:pt x="764" y="66"/>
                  <a:pt x="764" y="66"/>
                  <a:pt x="764" y="66"/>
                </a:cubicBezTo>
                <a:cubicBezTo>
                  <a:pt x="758" y="68"/>
                  <a:pt x="758" y="68"/>
                  <a:pt x="758" y="68"/>
                </a:cubicBezTo>
                <a:cubicBezTo>
                  <a:pt x="757" y="69"/>
                  <a:pt x="757" y="69"/>
                  <a:pt x="757" y="69"/>
                </a:cubicBezTo>
                <a:cubicBezTo>
                  <a:pt x="758" y="69"/>
                  <a:pt x="758" y="69"/>
                  <a:pt x="758" y="69"/>
                </a:cubicBezTo>
                <a:cubicBezTo>
                  <a:pt x="755" y="71"/>
                  <a:pt x="755" y="71"/>
                  <a:pt x="755" y="71"/>
                </a:cubicBezTo>
                <a:lnTo>
                  <a:pt x="757" y="71"/>
                </a:lnTo>
                <a:close/>
                <a:moveTo>
                  <a:pt x="188" y="181"/>
                </a:moveTo>
                <a:cubicBezTo>
                  <a:pt x="185" y="182"/>
                  <a:pt x="185" y="182"/>
                  <a:pt x="185" y="182"/>
                </a:cubicBezTo>
                <a:cubicBezTo>
                  <a:pt x="186" y="182"/>
                  <a:pt x="186" y="182"/>
                  <a:pt x="186" y="182"/>
                </a:cubicBezTo>
                <a:lnTo>
                  <a:pt x="188" y="181"/>
                </a:lnTo>
                <a:close/>
                <a:moveTo>
                  <a:pt x="857" y="75"/>
                </a:moveTo>
                <a:cubicBezTo>
                  <a:pt x="853" y="75"/>
                  <a:pt x="853" y="75"/>
                  <a:pt x="853" y="75"/>
                </a:cubicBezTo>
                <a:cubicBezTo>
                  <a:pt x="840" y="75"/>
                  <a:pt x="840" y="75"/>
                  <a:pt x="840" y="75"/>
                </a:cubicBezTo>
                <a:cubicBezTo>
                  <a:pt x="841" y="72"/>
                  <a:pt x="841" y="72"/>
                  <a:pt x="841" y="72"/>
                </a:cubicBezTo>
                <a:cubicBezTo>
                  <a:pt x="835" y="72"/>
                  <a:pt x="835" y="72"/>
                  <a:pt x="835" y="72"/>
                </a:cubicBezTo>
                <a:cubicBezTo>
                  <a:pt x="841" y="71"/>
                  <a:pt x="841" y="71"/>
                  <a:pt x="841" y="71"/>
                </a:cubicBezTo>
                <a:cubicBezTo>
                  <a:pt x="838" y="69"/>
                  <a:pt x="838" y="69"/>
                  <a:pt x="838" y="69"/>
                </a:cubicBezTo>
                <a:cubicBezTo>
                  <a:pt x="835" y="68"/>
                  <a:pt x="835" y="68"/>
                  <a:pt x="835" y="68"/>
                </a:cubicBezTo>
                <a:cubicBezTo>
                  <a:pt x="827" y="68"/>
                  <a:pt x="827" y="68"/>
                  <a:pt x="827" y="68"/>
                </a:cubicBezTo>
                <a:cubicBezTo>
                  <a:pt x="830" y="66"/>
                  <a:pt x="830" y="66"/>
                  <a:pt x="830" y="66"/>
                </a:cubicBezTo>
                <a:cubicBezTo>
                  <a:pt x="828" y="65"/>
                  <a:pt x="828" y="65"/>
                  <a:pt x="828" y="65"/>
                </a:cubicBezTo>
                <a:cubicBezTo>
                  <a:pt x="827" y="65"/>
                  <a:pt x="827" y="65"/>
                  <a:pt x="827" y="65"/>
                </a:cubicBezTo>
                <a:cubicBezTo>
                  <a:pt x="821" y="65"/>
                  <a:pt x="821" y="65"/>
                  <a:pt x="821" y="65"/>
                </a:cubicBezTo>
                <a:cubicBezTo>
                  <a:pt x="814" y="66"/>
                  <a:pt x="814" y="66"/>
                  <a:pt x="814" y="66"/>
                </a:cubicBezTo>
                <a:cubicBezTo>
                  <a:pt x="817" y="68"/>
                  <a:pt x="817" y="68"/>
                  <a:pt x="817" y="68"/>
                </a:cubicBezTo>
                <a:cubicBezTo>
                  <a:pt x="811" y="68"/>
                  <a:pt x="811" y="68"/>
                  <a:pt x="811" y="68"/>
                </a:cubicBezTo>
                <a:cubicBezTo>
                  <a:pt x="807" y="69"/>
                  <a:pt x="807" y="69"/>
                  <a:pt x="807" y="69"/>
                </a:cubicBezTo>
                <a:cubicBezTo>
                  <a:pt x="801" y="71"/>
                  <a:pt x="801" y="71"/>
                  <a:pt x="801" y="71"/>
                </a:cubicBezTo>
                <a:cubicBezTo>
                  <a:pt x="804" y="72"/>
                  <a:pt x="804" y="72"/>
                  <a:pt x="804" y="72"/>
                </a:cubicBezTo>
                <a:cubicBezTo>
                  <a:pt x="798" y="72"/>
                  <a:pt x="798" y="72"/>
                  <a:pt x="798" y="72"/>
                </a:cubicBezTo>
                <a:cubicBezTo>
                  <a:pt x="792" y="73"/>
                  <a:pt x="792" y="73"/>
                  <a:pt x="792" y="73"/>
                </a:cubicBezTo>
                <a:cubicBezTo>
                  <a:pt x="795" y="75"/>
                  <a:pt x="795" y="75"/>
                  <a:pt x="795" y="75"/>
                </a:cubicBezTo>
                <a:cubicBezTo>
                  <a:pt x="797" y="75"/>
                  <a:pt x="797" y="75"/>
                  <a:pt x="797" y="75"/>
                </a:cubicBezTo>
                <a:cubicBezTo>
                  <a:pt x="791" y="76"/>
                  <a:pt x="791" y="76"/>
                  <a:pt x="791" y="76"/>
                </a:cubicBezTo>
                <a:cubicBezTo>
                  <a:pt x="784" y="78"/>
                  <a:pt x="784" y="78"/>
                  <a:pt x="784" y="78"/>
                </a:cubicBezTo>
                <a:cubicBezTo>
                  <a:pt x="785" y="79"/>
                  <a:pt x="785" y="79"/>
                  <a:pt x="785" y="79"/>
                </a:cubicBezTo>
                <a:cubicBezTo>
                  <a:pt x="788" y="79"/>
                  <a:pt x="788" y="79"/>
                  <a:pt x="788" y="79"/>
                </a:cubicBezTo>
                <a:cubicBezTo>
                  <a:pt x="794" y="78"/>
                  <a:pt x="794" y="78"/>
                  <a:pt x="794" y="78"/>
                </a:cubicBezTo>
                <a:cubicBezTo>
                  <a:pt x="792" y="79"/>
                  <a:pt x="792" y="79"/>
                  <a:pt x="792" y="79"/>
                </a:cubicBezTo>
                <a:cubicBezTo>
                  <a:pt x="795" y="81"/>
                  <a:pt x="795" y="81"/>
                  <a:pt x="795" y="81"/>
                </a:cubicBezTo>
                <a:cubicBezTo>
                  <a:pt x="797" y="81"/>
                  <a:pt x="797" y="81"/>
                  <a:pt x="797" y="81"/>
                </a:cubicBezTo>
                <a:cubicBezTo>
                  <a:pt x="798" y="79"/>
                  <a:pt x="798" y="79"/>
                  <a:pt x="798" y="79"/>
                </a:cubicBezTo>
                <a:cubicBezTo>
                  <a:pt x="800" y="79"/>
                  <a:pt x="800" y="79"/>
                  <a:pt x="800" y="79"/>
                </a:cubicBezTo>
                <a:cubicBezTo>
                  <a:pt x="801" y="79"/>
                  <a:pt x="801" y="79"/>
                  <a:pt x="801" y="79"/>
                </a:cubicBezTo>
                <a:cubicBezTo>
                  <a:pt x="802" y="81"/>
                  <a:pt x="802" y="81"/>
                  <a:pt x="802" y="81"/>
                </a:cubicBezTo>
                <a:cubicBezTo>
                  <a:pt x="805" y="81"/>
                  <a:pt x="805" y="81"/>
                  <a:pt x="805" y="81"/>
                </a:cubicBezTo>
                <a:cubicBezTo>
                  <a:pt x="808" y="79"/>
                  <a:pt x="808" y="79"/>
                  <a:pt x="808" y="79"/>
                </a:cubicBezTo>
                <a:cubicBezTo>
                  <a:pt x="810" y="78"/>
                  <a:pt x="810" y="78"/>
                  <a:pt x="810" y="78"/>
                </a:cubicBezTo>
                <a:cubicBezTo>
                  <a:pt x="811" y="78"/>
                  <a:pt x="811" y="78"/>
                  <a:pt x="811" y="78"/>
                </a:cubicBezTo>
                <a:cubicBezTo>
                  <a:pt x="813" y="78"/>
                  <a:pt x="813" y="78"/>
                  <a:pt x="813" y="78"/>
                </a:cubicBezTo>
                <a:cubicBezTo>
                  <a:pt x="814" y="76"/>
                  <a:pt x="814" y="76"/>
                  <a:pt x="814" y="76"/>
                </a:cubicBezTo>
                <a:cubicBezTo>
                  <a:pt x="815" y="75"/>
                  <a:pt x="815" y="75"/>
                  <a:pt x="815" y="75"/>
                </a:cubicBezTo>
                <a:cubicBezTo>
                  <a:pt x="817" y="76"/>
                  <a:pt x="817" y="76"/>
                  <a:pt x="817" y="76"/>
                </a:cubicBezTo>
                <a:cubicBezTo>
                  <a:pt x="814" y="78"/>
                  <a:pt x="814" y="78"/>
                  <a:pt x="814" y="78"/>
                </a:cubicBezTo>
                <a:cubicBezTo>
                  <a:pt x="813" y="79"/>
                  <a:pt x="813" y="79"/>
                  <a:pt x="813" y="79"/>
                </a:cubicBezTo>
                <a:cubicBezTo>
                  <a:pt x="815" y="79"/>
                  <a:pt x="815" y="79"/>
                  <a:pt x="815" y="79"/>
                </a:cubicBezTo>
                <a:cubicBezTo>
                  <a:pt x="818" y="79"/>
                  <a:pt x="818" y="79"/>
                  <a:pt x="818" y="79"/>
                </a:cubicBezTo>
                <a:cubicBezTo>
                  <a:pt x="823" y="78"/>
                  <a:pt x="823" y="78"/>
                  <a:pt x="823" y="78"/>
                </a:cubicBezTo>
                <a:cubicBezTo>
                  <a:pt x="825" y="78"/>
                  <a:pt x="825" y="78"/>
                  <a:pt x="825" y="78"/>
                </a:cubicBezTo>
                <a:cubicBezTo>
                  <a:pt x="824" y="79"/>
                  <a:pt x="824" y="79"/>
                  <a:pt x="824" y="79"/>
                </a:cubicBezTo>
                <a:cubicBezTo>
                  <a:pt x="828" y="79"/>
                  <a:pt x="828" y="79"/>
                  <a:pt x="828" y="79"/>
                </a:cubicBezTo>
                <a:cubicBezTo>
                  <a:pt x="820" y="81"/>
                  <a:pt x="820" y="81"/>
                  <a:pt x="820" y="81"/>
                </a:cubicBezTo>
                <a:cubicBezTo>
                  <a:pt x="810" y="82"/>
                  <a:pt x="810" y="82"/>
                  <a:pt x="810" y="82"/>
                </a:cubicBezTo>
                <a:cubicBezTo>
                  <a:pt x="801" y="83"/>
                  <a:pt x="801" y="83"/>
                  <a:pt x="801" y="83"/>
                </a:cubicBezTo>
                <a:cubicBezTo>
                  <a:pt x="802" y="86"/>
                  <a:pt x="802" y="86"/>
                  <a:pt x="802" y="86"/>
                </a:cubicBezTo>
                <a:cubicBezTo>
                  <a:pt x="805" y="86"/>
                  <a:pt x="805" y="86"/>
                  <a:pt x="805" y="86"/>
                </a:cubicBezTo>
                <a:cubicBezTo>
                  <a:pt x="813" y="88"/>
                  <a:pt x="813" y="88"/>
                  <a:pt x="813" y="88"/>
                </a:cubicBezTo>
                <a:cubicBezTo>
                  <a:pt x="825" y="85"/>
                  <a:pt x="825" y="85"/>
                  <a:pt x="825" y="85"/>
                </a:cubicBezTo>
                <a:cubicBezTo>
                  <a:pt x="833" y="83"/>
                  <a:pt x="833" y="83"/>
                  <a:pt x="833" y="83"/>
                </a:cubicBezTo>
                <a:cubicBezTo>
                  <a:pt x="840" y="82"/>
                  <a:pt x="840" y="82"/>
                  <a:pt x="840" y="82"/>
                </a:cubicBezTo>
                <a:cubicBezTo>
                  <a:pt x="847" y="81"/>
                  <a:pt x="847" y="81"/>
                  <a:pt x="847" y="81"/>
                </a:cubicBezTo>
                <a:cubicBezTo>
                  <a:pt x="853" y="79"/>
                  <a:pt x="853" y="79"/>
                  <a:pt x="853" y="79"/>
                </a:cubicBezTo>
                <a:cubicBezTo>
                  <a:pt x="853" y="81"/>
                  <a:pt x="853" y="81"/>
                  <a:pt x="853" y="81"/>
                </a:cubicBezTo>
                <a:cubicBezTo>
                  <a:pt x="856" y="81"/>
                  <a:pt x="856" y="81"/>
                  <a:pt x="856" y="81"/>
                </a:cubicBezTo>
                <a:cubicBezTo>
                  <a:pt x="858" y="81"/>
                  <a:pt x="858" y="81"/>
                  <a:pt x="858" y="81"/>
                </a:cubicBezTo>
                <a:cubicBezTo>
                  <a:pt x="861" y="79"/>
                  <a:pt x="861" y="79"/>
                  <a:pt x="861" y="79"/>
                </a:cubicBezTo>
                <a:cubicBezTo>
                  <a:pt x="861" y="81"/>
                  <a:pt x="861" y="81"/>
                  <a:pt x="861" y="81"/>
                </a:cubicBezTo>
                <a:cubicBezTo>
                  <a:pt x="863" y="82"/>
                  <a:pt x="863" y="82"/>
                  <a:pt x="863" y="82"/>
                </a:cubicBezTo>
                <a:cubicBezTo>
                  <a:pt x="867" y="81"/>
                  <a:pt x="867" y="81"/>
                  <a:pt x="867" y="81"/>
                </a:cubicBezTo>
                <a:cubicBezTo>
                  <a:pt x="873" y="81"/>
                  <a:pt x="873" y="81"/>
                  <a:pt x="873" y="81"/>
                </a:cubicBezTo>
                <a:cubicBezTo>
                  <a:pt x="878" y="78"/>
                  <a:pt x="878" y="78"/>
                  <a:pt x="878" y="78"/>
                </a:cubicBezTo>
                <a:cubicBezTo>
                  <a:pt x="884" y="75"/>
                  <a:pt x="884" y="75"/>
                  <a:pt x="884" y="75"/>
                </a:cubicBezTo>
                <a:cubicBezTo>
                  <a:pt x="888" y="73"/>
                  <a:pt x="888" y="73"/>
                  <a:pt x="888" y="73"/>
                </a:cubicBezTo>
                <a:cubicBezTo>
                  <a:pt x="890" y="72"/>
                  <a:pt x="890" y="72"/>
                  <a:pt x="890" y="72"/>
                </a:cubicBezTo>
                <a:cubicBezTo>
                  <a:pt x="890" y="71"/>
                  <a:pt x="890" y="71"/>
                  <a:pt x="890" y="71"/>
                </a:cubicBezTo>
                <a:cubicBezTo>
                  <a:pt x="888" y="69"/>
                  <a:pt x="888" y="69"/>
                  <a:pt x="888" y="69"/>
                </a:cubicBezTo>
                <a:cubicBezTo>
                  <a:pt x="884" y="69"/>
                  <a:pt x="884" y="69"/>
                  <a:pt x="884" y="69"/>
                </a:cubicBezTo>
                <a:cubicBezTo>
                  <a:pt x="881" y="71"/>
                  <a:pt x="881" y="71"/>
                  <a:pt x="881" y="71"/>
                </a:cubicBezTo>
                <a:cubicBezTo>
                  <a:pt x="880" y="71"/>
                  <a:pt x="880" y="71"/>
                  <a:pt x="880" y="71"/>
                </a:cubicBezTo>
                <a:cubicBezTo>
                  <a:pt x="880" y="72"/>
                  <a:pt x="880" y="72"/>
                  <a:pt x="880" y="72"/>
                </a:cubicBezTo>
                <a:cubicBezTo>
                  <a:pt x="877" y="73"/>
                  <a:pt x="877" y="73"/>
                  <a:pt x="877" y="73"/>
                </a:cubicBezTo>
                <a:cubicBezTo>
                  <a:pt x="878" y="71"/>
                  <a:pt x="878" y="71"/>
                  <a:pt x="878" y="71"/>
                </a:cubicBezTo>
                <a:cubicBezTo>
                  <a:pt x="874" y="71"/>
                  <a:pt x="874" y="71"/>
                  <a:pt x="874" y="71"/>
                </a:cubicBezTo>
                <a:cubicBezTo>
                  <a:pt x="873" y="69"/>
                  <a:pt x="873" y="69"/>
                  <a:pt x="873" y="69"/>
                </a:cubicBezTo>
                <a:cubicBezTo>
                  <a:pt x="870" y="69"/>
                  <a:pt x="870" y="69"/>
                  <a:pt x="870" y="69"/>
                </a:cubicBezTo>
                <a:cubicBezTo>
                  <a:pt x="874" y="68"/>
                  <a:pt x="874" y="68"/>
                  <a:pt x="874" y="68"/>
                </a:cubicBezTo>
                <a:cubicBezTo>
                  <a:pt x="876" y="66"/>
                  <a:pt x="876" y="66"/>
                  <a:pt x="876" y="66"/>
                </a:cubicBezTo>
                <a:cubicBezTo>
                  <a:pt x="874" y="66"/>
                  <a:pt x="874" y="66"/>
                  <a:pt x="874" y="66"/>
                </a:cubicBezTo>
                <a:cubicBezTo>
                  <a:pt x="877" y="63"/>
                  <a:pt x="877" y="63"/>
                  <a:pt x="877" y="63"/>
                </a:cubicBezTo>
                <a:cubicBezTo>
                  <a:pt x="878" y="62"/>
                  <a:pt x="878" y="62"/>
                  <a:pt x="878" y="62"/>
                </a:cubicBezTo>
                <a:cubicBezTo>
                  <a:pt x="874" y="62"/>
                  <a:pt x="874" y="62"/>
                  <a:pt x="874" y="62"/>
                </a:cubicBezTo>
                <a:cubicBezTo>
                  <a:pt x="871" y="62"/>
                  <a:pt x="871" y="62"/>
                  <a:pt x="871" y="62"/>
                </a:cubicBezTo>
                <a:cubicBezTo>
                  <a:pt x="864" y="65"/>
                  <a:pt x="864" y="65"/>
                  <a:pt x="864" y="65"/>
                </a:cubicBezTo>
                <a:cubicBezTo>
                  <a:pt x="861" y="65"/>
                  <a:pt x="861" y="65"/>
                  <a:pt x="861" y="65"/>
                </a:cubicBezTo>
                <a:cubicBezTo>
                  <a:pt x="858" y="66"/>
                  <a:pt x="858" y="66"/>
                  <a:pt x="858" y="66"/>
                </a:cubicBezTo>
                <a:cubicBezTo>
                  <a:pt x="860" y="68"/>
                  <a:pt x="860" y="68"/>
                  <a:pt x="860" y="68"/>
                </a:cubicBezTo>
                <a:cubicBezTo>
                  <a:pt x="861" y="68"/>
                  <a:pt x="861" y="68"/>
                  <a:pt x="861" y="68"/>
                </a:cubicBezTo>
                <a:cubicBezTo>
                  <a:pt x="863" y="69"/>
                  <a:pt x="863" y="69"/>
                  <a:pt x="863" y="69"/>
                </a:cubicBezTo>
                <a:cubicBezTo>
                  <a:pt x="858" y="71"/>
                  <a:pt x="858" y="71"/>
                  <a:pt x="858" y="71"/>
                </a:cubicBezTo>
                <a:cubicBezTo>
                  <a:pt x="857" y="71"/>
                  <a:pt x="857" y="71"/>
                  <a:pt x="857" y="71"/>
                </a:cubicBezTo>
                <a:cubicBezTo>
                  <a:pt x="854" y="71"/>
                  <a:pt x="854" y="71"/>
                  <a:pt x="854" y="71"/>
                </a:cubicBezTo>
                <a:cubicBezTo>
                  <a:pt x="858" y="72"/>
                  <a:pt x="858" y="72"/>
                  <a:pt x="858" y="72"/>
                </a:cubicBezTo>
                <a:cubicBezTo>
                  <a:pt x="861" y="73"/>
                  <a:pt x="861" y="73"/>
                  <a:pt x="861" y="73"/>
                </a:cubicBezTo>
                <a:cubicBezTo>
                  <a:pt x="858" y="75"/>
                  <a:pt x="858" y="75"/>
                  <a:pt x="858" y="75"/>
                </a:cubicBezTo>
                <a:lnTo>
                  <a:pt x="857" y="75"/>
                </a:lnTo>
                <a:close/>
                <a:moveTo>
                  <a:pt x="673" y="114"/>
                </a:moveTo>
                <a:cubicBezTo>
                  <a:pt x="673" y="115"/>
                  <a:pt x="673" y="115"/>
                  <a:pt x="673" y="115"/>
                </a:cubicBezTo>
                <a:cubicBezTo>
                  <a:pt x="676" y="115"/>
                  <a:pt x="676" y="115"/>
                  <a:pt x="676" y="115"/>
                </a:cubicBezTo>
                <a:cubicBezTo>
                  <a:pt x="678" y="116"/>
                  <a:pt x="678" y="116"/>
                  <a:pt x="678" y="116"/>
                </a:cubicBezTo>
                <a:cubicBezTo>
                  <a:pt x="679" y="118"/>
                  <a:pt x="679" y="118"/>
                  <a:pt x="679" y="118"/>
                </a:cubicBezTo>
                <a:cubicBezTo>
                  <a:pt x="678" y="121"/>
                  <a:pt x="678" y="121"/>
                  <a:pt x="678" y="121"/>
                </a:cubicBezTo>
                <a:cubicBezTo>
                  <a:pt x="678" y="122"/>
                  <a:pt x="678" y="122"/>
                  <a:pt x="678" y="122"/>
                </a:cubicBezTo>
                <a:cubicBezTo>
                  <a:pt x="679" y="124"/>
                  <a:pt x="679" y="124"/>
                  <a:pt x="679" y="124"/>
                </a:cubicBezTo>
                <a:cubicBezTo>
                  <a:pt x="682" y="124"/>
                  <a:pt x="682" y="124"/>
                  <a:pt x="682" y="124"/>
                </a:cubicBezTo>
                <a:cubicBezTo>
                  <a:pt x="686" y="122"/>
                  <a:pt x="686" y="122"/>
                  <a:pt x="686" y="122"/>
                </a:cubicBezTo>
                <a:cubicBezTo>
                  <a:pt x="694" y="119"/>
                  <a:pt x="694" y="119"/>
                  <a:pt x="694" y="119"/>
                </a:cubicBezTo>
                <a:cubicBezTo>
                  <a:pt x="698" y="119"/>
                  <a:pt x="698" y="119"/>
                  <a:pt x="698" y="119"/>
                </a:cubicBezTo>
                <a:cubicBezTo>
                  <a:pt x="702" y="119"/>
                  <a:pt x="702" y="119"/>
                  <a:pt x="702" y="119"/>
                </a:cubicBezTo>
                <a:cubicBezTo>
                  <a:pt x="706" y="118"/>
                  <a:pt x="706" y="118"/>
                  <a:pt x="706" y="118"/>
                </a:cubicBezTo>
                <a:cubicBezTo>
                  <a:pt x="711" y="115"/>
                  <a:pt x="711" y="115"/>
                  <a:pt x="711" y="115"/>
                </a:cubicBezTo>
                <a:cubicBezTo>
                  <a:pt x="715" y="112"/>
                  <a:pt x="715" y="112"/>
                  <a:pt x="715" y="112"/>
                </a:cubicBezTo>
                <a:cubicBezTo>
                  <a:pt x="721" y="111"/>
                  <a:pt x="721" y="111"/>
                  <a:pt x="721" y="111"/>
                </a:cubicBezTo>
                <a:cubicBezTo>
                  <a:pt x="727" y="109"/>
                  <a:pt x="727" y="109"/>
                  <a:pt x="727" y="109"/>
                </a:cubicBezTo>
                <a:cubicBezTo>
                  <a:pt x="731" y="108"/>
                  <a:pt x="731" y="108"/>
                  <a:pt x="731" y="108"/>
                </a:cubicBezTo>
                <a:cubicBezTo>
                  <a:pt x="737" y="105"/>
                  <a:pt x="737" y="105"/>
                  <a:pt x="737" y="105"/>
                </a:cubicBezTo>
                <a:cubicBezTo>
                  <a:pt x="742" y="104"/>
                  <a:pt x="742" y="104"/>
                  <a:pt x="742" y="104"/>
                </a:cubicBezTo>
                <a:cubicBezTo>
                  <a:pt x="747" y="102"/>
                  <a:pt x="747" y="102"/>
                  <a:pt x="747" y="102"/>
                </a:cubicBezTo>
                <a:cubicBezTo>
                  <a:pt x="752" y="102"/>
                  <a:pt x="752" y="102"/>
                  <a:pt x="752" y="102"/>
                </a:cubicBezTo>
                <a:cubicBezTo>
                  <a:pt x="764" y="99"/>
                  <a:pt x="764" y="99"/>
                  <a:pt x="764" y="99"/>
                </a:cubicBezTo>
                <a:cubicBezTo>
                  <a:pt x="774" y="98"/>
                  <a:pt x="774" y="98"/>
                  <a:pt x="774" y="98"/>
                </a:cubicBezTo>
                <a:cubicBezTo>
                  <a:pt x="777" y="96"/>
                  <a:pt x="777" y="96"/>
                  <a:pt x="777" y="96"/>
                </a:cubicBezTo>
                <a:cubicBezTo>
                  <a:pt x="778" y="95"/>
                  <a:pt x="778" y="95"/>
                  <a:pt x="778" y="95"/>
                </a:cubicBezTo>
                <a:cubicBezTo>
                  <a:pt x="775" y="93"/>
                  <a:pt x="775" y="93"/>
                  <a:pt x="775" y="93"/>
                </a:cubicBezTo>
                <a:cubicBezTo>
                  <a:pt x="772" y="91"/>
                  <a:pt x="772" y="91"/>
                  <a:pt x="772" y="91"/>
                </a:cubicBezTo>
                <a:cubicBezTo>
                  <a:pt x="771" y="89"/>
                  <a:pt x="771" y="89"/>
                  <a:pt x="771" y="89"/>
                </a:cubicBezTo>
                <a:cubicBezTo>
                  <a:pt x="768" y="88"/>
                  <a:pt x="768" y="88"/>
                  <a:pt x="768" y="88"/>
                </a:cubicBezTo>
                <a:cubicBezTo>
                  <a:pt x="764" y="88"/>
                  <a:pt x="764" y="88"/>
                  <a:pt x="764" y="88"/>
                </a:cubicBezTo>
                <a:cubicBezTo>
                  <a:pt x="758" y="89"/>
                  <a:pt x="758" y="89"/>
                  <a:pt x="758" y="89"/>
                </a:cubicBezTo>
                <a:cubicBezTo>
                  <a:pt x="756" y="90"/>
                  <a:pt x="756" y="90"/>
                  <a:pt x="756" y="90"/>
                </a:cubicBezTo>
                <a:cubicBezTo>
                  <a:pt x="757" y="89"/>
                  <a:pt x="757" y="89"/>
                  <a:pt x="757" y="89"/>
                </a:cubicBezTo>
                <a:cubicBezTo>
                  <a:pt x="754" y="89"/>
                  <a:pt x="754" y="89"/>
                  <a:pt x="754" y="89"/>
                </a:cubicBezTo>
                <a:cubicBezTo>
                  <a:pt x="748" y="88"/>
                  <a:pt x="748" y="88"/>
                  <a:pt x="748" y="88"/>
                </a:cubicBezTo>
                <a:cubicBezTo>
                  <a:pt x="744" y="86"/>
                  <a:pt x="744" y="86"/>
                  <a:pt x="744" y="86"/>
                </a:cubicBezTo>
                <a:cubicBezTo>
                  <a:pt x="741" y="85"/>
                  <a:pt x="741" y="85"/>
                  <a:pt x="741" y="85"/>
                </a:cubicBezTo>
                <a:cubicBezTo>
                  <a:pt x="737" y="85"/>
                  <a:pt x="737" y="85"/>
                  <a:pt x="737" y="85"/>
                </a:cubicBezTo>
                <a:cubicBezTo>
                  <a:pt x="729" y="86"/>
                  <a:pt x="729" y="86"/>
                  <a:pt x="729" y="86"/>
                </a:cubicBezTo>
                <a:cubicBezTo>
                  <a:pt x="722" y="86"/>
                  <a:pt x="722" y="86"/>
                  <a:pt x="722" y="86"/>
                </a:cubicBezTo>
                <a:cubicBezTo>
                  <a:pt x="715" y="88"/>
                  <a:pt x="715" y="88"/>
                  <a:pt x="715" y="88"/>
                </a:cubicBezTo>
                <a:cubicBezTo>
                  <a:pt x="711" y="91"/>
                  <a:pt x="711" y="91"/>
                  <a:pt x="711" y="91"/>
                </a:cubicBezTo>
                <a:cubicBezTo>
                  <a:pt x="709" y="92"/>
                  <a:pt x="709" y="92"/>
                  <a:pt x="709" y="92"/>
                </a:cubicBezTo>
                <a:cubicBezTo>
                  <a:pt x="711" y="93"/>
                  <a:pt x="711" y="93"/>
                  <a:pt x="711" y="93"/>
                </a:cubicBezTo>
                <a:cubicBezTo>
                  <a:pt x="706" y="96"/>
                  <a:pt x="706" y="96"/>
                  <a:pt x="706" y="96"/>
                </a:cubicBezTo>
                <a:cubicBezTo>
                  <a:pt x="701" y="98"/>
                  <a:pt x="701" y="98"/>
                  <a:pt x="701" y="98"/>
                </a:cubicBezTo>
                <a:cubicBezTo>
                  <a:pt x="696" y="99"/>
                  <a:pt x="696" y="99"/>
                  <a:pt x="696" y="99"/>
                </a:cubicBezTo>
                <a:cubicBezTo>
                  <a:pt x="692" y="102"/>
                  <a:pt x="692" y="102"/>
                  <a:pt x="692" y="102"/>
                </a:cubicBezTo>
                <a:cubicBezTo>
                  <a:pt x="694" y="102"/>
                  <a:pt x="694" y="102"/>
                  <a:pt x="694" y="102"/>
                </a:cubicBezTo>
                <a:cubicBezTo>
                  <a:pt x="691" y="104"/>
                  <a:pt x="691" y="104"/>
                  <a:pt x="691" y="104"/>
                </a:cubicBezTo>
                <a:cubicBezTo>
                  <a:pt x="688" y="104"/>
                  <a:pt x="688" y="104"/>
                  <a:pt x="688" y="104"/>
                </a:cubicBezTo>
                <a:cubicBezTo>
                  <a:pt x="686" y="105"/>
                  <a:pt x="686" y="105"/>
                  <a:pt x="686" y="105"/>
                </a:cubicBezTo>
                <a:cubicBezTo>
                  <a:pt x="685" y="106"/>
                  <a:pt x="685" y="106"/>
                  <a:pt x="685" y="106"/>
                </a:cubicBezTo>
                <a:cubicBezTo>
                  <a:pt x="681" y="108"/>
                  <a:pt x="681" y="108"/>
                  <a:pt x="681" y="108"/>
                </a:cubicBezTo>
                <a:cubicBezTo>
                  <a:pt x="678" y="109"/>
                  <a:pt x="678" y="109"/>
                  <a:pt x="678" y="109"/>
                </a:cubicBezTo>
                <a:cubicBezTo>
                  <a:pt x="673" y="111"/>
                  <a:pt x="673" y="111"/>
                  <a:pt x="673" y="111"/>
                </a:cubicBezTo>
                <a:cubicBezTo>
                  <a:pt x="671" y="112"/>
                  <a:pt x="671" y="112"/>
                  <a:pt x="671" y="112"/>
                </a:cubicBezTo>
                <a:cubicBezTo>
                  <a:pt x="666" y="114"/>
                  <a:pt x="666" y="114"/>
                  <a:pt x="666" y="114"/>
                </a:cubicBezTo>
                <a:cubicBezTo>
                  <a:pt x="671" y="114"/>
                  <a:pt x="671" y="114"/>
                  <a:pt x="671" y="114"/>
                </a:cubicBezTo>
                <a:lnTo>
                  <a:pt x="673" y="114"/>
                </a:lnTo>
                <a:close/>
                <a:moveTo>
                  <a:pt x="907" y="1680"/>
                </a:moveTo>
                <a:cubicBezTo>
                  <a:pt x="909" y="1682"/>
                  <a:pt x="909" y="1682"/>
                  <a:pt x="909" y="1682"/>
                </a:cubicBezTo>
                <a:cubicBezTo>
                  <a:pt x="913" y="1682"/>
                  <a:pt x="913" y="1682"/>
                  <a:pt x="913" y="1682"/>
                </a:cubicBezTo>
                <a:cubicBezTo>
                  <a:pt x="911" y="1679"/>
                  <a:pt x="911" y="1679"/>
                  <a:pt x="911" y="1679"/>
                </a:cubicBezTo>
                <a:cubicBezTo>
                  <a:pt x="910" y="1679"/>
                  <a:pt x="910" y="1679"/>
                  <a:pt x="910" y="1679"/>
                </a:cubicBezTo>
                <a:cubicBezTo>
                  <a:pt x="906" y="1679"/>
                  <a:pt x="906" y="1679"/>
                  <a:pt x="906" y="1679"/>
                </a:cubicBezTo>
                <a:lnTo>
                  <a:pt x="907" y="1680"/>
                </a:lnTo>
                <a:close/>
                <a:moveTo>
                  <a:pt x="140" y="217"/>
                </a:moveTo>
                <a:cubicBezTo>
                  <a:pt x="142" y="217"/>
                  <a:pt x="142" y="217"/>
                  <a:pt x="142" y="217"/>
                </a:cubicBezTo>
                <a:cubicBezTo>
                  <a:pt x="146" y="217"/>
                  <a:pt x="146" y="217"/>
                  <a:pt x="146" y="217"/>
                </a:cubicBezTo>
                <a:cubicBezTo>
                  <a:pt x="147" y="215"/>
                  <a:pt x="147" y="215"/>
                  <a:pt x="147" y="215"/>
                </a:cubicBezTo>
                <a:cubicBezTo>
                  <a:pt x="149" y="214"/>
                  <a:pt x="149" y="214"/>
                  <a:pt x="149" y="214"/>
                </a:cubicBezTo>
                <a:cubicBezTo>
                  <a:pt x="146" y="214"/>
                  <a:pt x="146" y="214"/>
                  <a:pt x="146" y="214"/>
                </a:cubicBezTo>
                <a:cubicBezTo>
                  <a:pt x="143" y="212"/>
                  <a:pt x="143" y="212"/>
                  <a:pt x="143" y="212"/>
                </a:cubicBezTo>
                <a:cubicBezTo>
                  <a:pt x="140" y="212"/>
                  <a:pt x="140" y="212"/>
                  <a:pt x="140" y="212"/>
                </a:cubicBezTo>
                <a:cubicBezTo>
                  <a:pt x="139" y="214"/>
                  <a:pt x="139" y="214"/>
                  <a:pt x="139" y="214"/>
                </a:cubicBezTo>
                <a:cubicBezTo>
                  <a:pt x="134" y="217"/>
                  <a:pt x="134" y="217"/>
                  <a:pt x="134" y="217"/>
                </a:cubicBezTo>
                <a:cubicBezTo>
                  <a:pt x="134" y="218"/>
                  <a:pt x="134" y="218"/>
                  <a:pt x="134" y="218"/>
                </a:cubicBezTo>
                <a:cubicBezTo>
                  <a:pt x="136" y="217"/>
                  <a:pt x="136" y="217"/>
                  <a:pt x="136" y="217"/>
                </a:cubicBezTo>
                <a:cubicBezTo>
                  <a:pt x="134" y="220"/>
                  <a:pt x="134" y="220"/>
                  <a:pt x="134" y="220"/>
                </a:cubicBezTo>
                <a:lnTo>
                  <a:pt x="140" y="217"/>
                </a:lnTo>
                <a:close/>
                <a:moveTo>
                  <a:pt x="920" y="499"/>
                </a:moveTo>
                <a:cubicBezTo>
                  <a:pt x="921" y="496"/>
                  <a:pt x="921" y="496"/>
                  <a:pt x="921" y="496"/>
                </a:cubicBezTo>
                <a:cubicBezTo>
                  <a:pt x="920" y="498"/>
                  <a:pt x="920" y="498"/>
                  <a:pt x="920" y="498"/>
                </a:cubicBezTo>
                <a:lnTo>
                  <a:pt x="920" y="499"/>
                </a:lnTo>
                <a:close/>
                <a:moveTo>
                  <a:pt x="410" y="410"/>
                </a:moveTo>
                <a:cubicBezTo>
                  <a:pt x="411" y="412"/>
                  <a:pt x="411" y="412"/>
                  <a:pt x="411" y="412"/>
                </a:cubicBezTo>
                <a:cubicBezTo>
                  <a:pt x="413" y="410"/>
                  <a:pt x="413" y="410"/>
                  <a:pt x="413" y="410"/>
                </a:cubicBezTo>
                <a:cubicBezTo>
                  <a:pt x="411" y="410"/>
                  <a:pt x="411" y="410"/>
                  <a:pt x="411" y="410"/>
                </a:cubicBezTo>
                <a:cubicBezTo>
                  <a:pt x="411" y="409"/>
                  <a:pt x="411" y="409"/>
                  <a:pt x="411" y="409"/>
                </a:cubicBezTo>
                <a:cubicBezTo>
                  <a:pt x="411" y="408"/>
                  <a:pt x="411" y="408"/>
                  <a:pt x="411" y="408"/>
                </a:cubicBezTo>
                <a:cubicBezTo>
                  <a:pt x="410" y="409"/>
                  <a:pt x="410" y="409"/>
                  <a:pt x="410" y="409"/>
                </a:cubicBezTo>
                <a:lnTo>
                  <a:pt x="410" y="410"/>
                </a:lnTo>
                <a:close/>
                <a:moveTo>
                  <a:pt x="923" y="1728"/>
                </a:moveTo>
                <a:cubicBezTo>
                  <a:pt x="923" y="1726"/>
                  <a:pt x="923" y="1726"/>
                  <a:pt x="923" y="1726"/>
                </a:cubicBezTo>
                <a:cubicBezTo>
                  <a:pt x="921" y="1725"/>
                  <a:pt x="921" y="1725"/>
                  <a:pt x="921" y="1725"/>
                </a:cubicBezTo>
                <a:cubicBezTo>
                  <a:pt x="919" y="1721"/>
                  <a:pt x="919" y="1721"/>
                  <a:pt x="919" y="1721"/>
                </a:cubicBezTo>
                <a:cubicBezTo>
                  <a:pt x="919" y="1722"/>
                  <a:pt x="919" y="1722"/>
                  <a:pt x="919" y="1722"/>
                </a:cubicBezTo>
                <a:cubicBezTo>
                  <a:pt x="917" y="1721"/>
                  <a:pt x="917" y="1721"/>
                  <a:pt x="917" y="1721"/>
                </a:cubicBezTo>
                <a:cubicBezTo>
                  <a:pt x="913" y="1721"/>
                  <a:pt x="913" y="1721"/>
                  <a:pt x="913" y="1721"/>
                </a:cubicBezTo>
                <a:cubicBezTo>
                  <a:pt x="917" y="1725"/>
                  <a:pt x="917" y="1725"/>
                  <a:pt x="917" y="1725"/>
                </a:cubicBezTo>
                <a:cubicBezTo>
                  <a:pt x="919" y="1726"/>
                  <a:pt x="919" y="1726"/>
                  <a:pt x="919" y="1726"/>
                </a:cubicBezTo>
                <a:cubicBezTo>
                  <a:pt x="920" y="1728"/>
                  <a:pt x="920" y="1728"/>
                  <a:pt x="920" y="1728"/>
                </a:cubicBezTo>
                <a:cubicBezTo>
                  <a:pt x="920" y="1729"/>
                  <a:pt x="920" y="1729"/>
                  <a:pt x="920" y="1729"/>
                </a:cubicBezTo>
                <a:cubicBezTo>
                  <a:pt x="921" y="1729"/>
                  <a:pt x="921" y="1729"/>
                  <a:pt x="921" y="1729"/>
                </a:cubicBezTo>
                <a:cubicBezTo>
                  <a:pt x="920" y="1731"/>
                  <a:pt x="920" y="1731"/>
                  <a:pt x="920" y="1731"/>
                </a:cubicBezTo>
                <a:cubicBezTo>
                  <a:pt x="921" y="1731"/>
                  <a:pt x="921" y="1731"/>
                  <a:pt x="921" y="1731"/>
                </a:cubicBezTo>
                <a:cubicBezTo>
                  <a:pt x="923" y="1733"/>
                  <a:pt x="923" y="1733"/>
                  <a:pt x="923" y="1733"/>
                </a:cubicBezTo>
                <a:cubicBezTo>
                  <a:pt x="923" y="1736"/>
                  <a:pt x="923" y="1736"/>
                  <a:pt x="923" y="1736"/>
                </a:cubicBezTo>
                <a:cubicBezTo>
                  <a:pt x="921" y="1735"/>
                  <a:pt x="921" y="1735"/>
                  <a:pt x="921" y="1735"/>
                </a:cubicBezTo>
                <a:cubicBezTo>
                  <a:pt x="921" y="1736"/>
                  <a:pt x="921" y="1736"/>
                  <a:pt x="921" y="1736"/>
                </a:cubicBezTo>
                <a:cubicBezTo>
                  <a:pt x="919" y="1736"/>
                  <a:pt x="919" y="1736"/>
                  <a:pt x="919" y="1736"/>
                </a:cubicBezTo>
                <a:cubicBezTo>
                  <a:pt x="917" y="1735"/>
                  <a:pt x="917" y="1735"/>
                  <a:pt x="917" y="1735"/>
                </a:cubicBezTo>
                <a:cubicBezTo>
                  <a:pt x="919" y="1738"/>
                  <a:pt x="919" y="1738"/>
                  <a:pt x="919" y="1738"/>
                </a:cubicBezTo>
                <a:cubicBezTo>
                  <a:pt x="921" y="1739"/>
                  <a:pt x="921" y="1739"/>
                  <a:pt x="921" y="1739"/>
                </a:cubicBezTo>
                <a:cubicBezTo>
                  <a:pt x="923" y="1742"/>
                  <a:pt x="923" y="1742"/>
                  <a:pt x="923" y="1742"/>
                </a:cubicBezTo>
                <a:cubicBezTo>
                  <a:pt x="926" y="1743"/>
                  <a:pt x="926" y="1743"/>
                  <a:pt x="926" y="1743"/>
                </a:cubicBezTo>
                <a:cubicBezTo>
                  <a:pt x="924" y="1742"/>
                  <a:pt x="924" y="1742"/>
                  <a:pt x="924" y="1742"/>
                </a:cubicBezTo>
                <a:cubicBezTo>
                  <a:pt x="924" y="1741"/>
                  <a:pt x="924" y="1741"/>
                  <a:pt x="924" y="1741"/>
                </a:cubicBezTo>
                <a:cubicBezTo>
                  <a:pt x="924" y="1738"/>
                  <a:pt x="924" y="1738"/>
                  <a:pt x="924" y="1738"/>
                </a:cubicBezTo>
                <a:cubicBezTo>
                  <a:pt x="926" y="1738"/>
                  <a:pt x="926" y="1738"/>
                  <a:pt x="926" y="1738"/>
                </a:cubicBezTo>
                <a:cubicBezTo>
                  <a:pt x="926" y="1739"/>
                  <a:pt x="926" y="1739"/>
                  <a:pt x="926" y="1739"/>
                </a:cubicBezTo>
                <a:cubicBezTo>
                  <a:pt x="927" y="1741"/>
                  <a:pt x="927" y="1741"/>
                  <a:pt x="927" y="1741"/>
                </a:cubicBezTo>
                <a:cubicBezTo>
                  <a:pt x="926" y="1741"/>
                  <a:pt x="926" y="1741"/>
                  <a:pt x="926" y="1741"/>
                </a:cubicBezTo>
                <a:cubicBezTo>
                  <a:pt x="927" y="1742"/>
                  <a:pt x="927" y="1742"/>
                  <a:pt x="927" y="1742"/>
                </a:cubicBezTo>
                <a:cubicBezTo>
                  <a:pt x="929" y="1743"/>
                  <a:pt x="929" y="1743"/>
                  <a:pt x="929" y="1743"/>
                </a:cubicBezTo>
                <a:cubicBezTo>
                  <a:pt x="929" y="1745"/>
                  <a:pt x="929" y="1745"/>
                  <a:pt x="929" y="1745"/>
                </a:cubicBezTo>
                <a:cubicBezTo>
                  <a:pt x="932" y="1745"/>
                  <a:pt x="932" y="1745"/>
                  <a:pt x="932" y="1745"/>
                </a:cubicBezTo>
                <a:cubicBezTo>
                  <a:pt x="932" y="1743"/>
                  <a:pt x="932" y="1743"/>
                  <a:pt x="932" y="1743"/>
                </a:cubicBezTo>
                <a:cubicBezTo>
                  <a:pt x="930" y="1742"/>
                  <a:pt x="930" y="1742"/>
                  <a:pt x="930" y="1742"/>
                </a:cubicBezTo>
                <a:cubicBezTo>
                  <a:pt x="932" y="1742"/>
                  <a:pt x="932" y="1742"/>
                  <a:pt x="932" y="1742"/>
                </a:cubicBezTo>
                <a:cubicBezTo>
                  <a:pt x="930" y="1741"/>
                  <a:pt x="930" y="1741"/>
                  <a:pt x="930" y="1741"/>
                </a:cubicBezTo>
                <a:cubicBezTo>
                  <a:pt x="929" y="1742"/>
                  <a:pt x="929" y="1742"/>
                  <a:pt x="929" y="1742"/>
                </a:cubicBezTo>
                <a:cubicBezTo>
                  <a:pt x="929" y="1736"/>
                  <a:pt x="929" y="1736"/>
                  <a:pt x="929" y="1736"/>
                </a:cubicBezTo>
                <a:cubicBezTo>
                  <a:pt x="927" y="1733"/>
                  <a:pt x="927" y="1733"/>
                  <a:pt x="927" y="1733"/>
                </a:cubicBezTo>
                <a:cubicBezTo>
                  <a:pt x="926" y="1732"/>
                  <a:pt x="926" y="1732"/>
                  <a:pt x="926" y="1732"/>
                </a:cubicBezTo>
                <a:cubicBezTo>
                  <a:pt x="926" y="1731"/>
                  <a:pt x="926" y="1731"/>
                  <a:pt x="926" y="1731"/>
                </a:cubicBezTo>
                <a:cubicBezTo>
                  <a:pt x="924" y="1729"/>
                  <a:pt x="924" y="1729"/>
                  <a:pt x="924" y="1729"/>
                </a:cubicBezTo>
                <a:lnTo>
                  <a:pt x="923" y="1728"/>
                </a:lnTo>
                <a:close/>
                <a:moveTo>
                  <a:pt x="411" y="408"/>
                </a:moveTo>
                <a:cubicBezTo>
                  <a:pt x="413" y="406"/>
                  <a:pt x="413" y="406"/>
                  <a:pt x="413" y="406"/>
                </a:cubicBezTo>
                <a:cubicBezTo>
                  <a:pt x="411" y="407"/>
                  <a:pt x="411" y="407"/>
                  <a:pt x="411" y="407"/>
                </a:cubicBezTo>
                <a:lnTo>
                  <a:pt x="411" y="408"/>
                </a:lnTo>
                <a:close/>
                <a:moveTo>
                  <a:pt x="405" y="419"/>
                </a:moveTo>
                <a:cubicBezTo>
                  <a:pt x="407" y="419"/>
                  <a:pt x="407" y="419"/>
                  <a:pt x="407" y="419"/>
                </a:cubicBezTo>
                <a:cubicBezTo>
                  <a:pt x="407" y="417"/>
                  <a:pt x="407" y="417"/>
                  <a:pt x="407" y="417"/>
                </a:cubicBezTo>
                <a:lnTo>
                  <a:pt x="405" y="419"/>
                </a:lnTo>
                <a:close/>
                <a:moveTo>
                  <a:pt x="917" y="1670"/>
                </a:moveTo>
                <a:cubicBezTo>
                  <a:pt x="916" y="1670"/>
                  <a:pt x="916" y="1670"/>
                  <a:pt x="916" y="1670"/>
                </a:cubicBezTo>
                <a:cubicBezTo>
                  <a:pt x="914" y="1670"/>
                  <a:pt x="914" y="1670"/>
                  <a:pt x="914" y="1670"/>
                </a:cubicBezTo>
                <a:cubicBezTo>
                  <a:pt x="914" y="1672"/>
                  <a:pt x="914" y="1672"/>
                  <a:pt x="914" y="1672"/>
                </a:cubicBezTo>
                <a:cubicBezTo>
                  <a:pt x="913" y="1673"/>
                  <a:pt x="913" y="1673"/>
                  <a:pt x="913" y="1673"/>
                </a:cubicBezTo>
                <a:cubicBezTo>
                  <a:pt x="913" y="1675"/>
                  <a:pt x="913" y="1675"/>
                  <a:pt x="913" y="1675"/>
                </a:cubicBezTo>
                <a:cubicBezTo>
                  <a:pt x="914" y="1676"/>
                  <a:pt x="914" y="1676"/>
                  <a:pt x="914" y="1676"/>
                </a:cubicBezTo>
                <a:cubicBezTo>
                  <a:pt x="916" y="1678"/>
                  <a:pt x="916" y="1678"/>
                  <a:pt x="916" y="1678"/>
                </a:cubicBezTo>
                <a:cubicBezTo>
                  <a:pt x="917" y="1676"/>
                  <a:pt x="917" y="1676"/>
                  <a:pt x="917" y="1676"/>
                </a:cubicBezTo>
                <a:cubicBezTo>
                  <a:pt x="919" y="1675"/>
                  <a:pt x="919" y="1675"/>
                  <a:pt x="919" y="1675"/>
                </a:cubicBezTo>
                <a:cubicBezTo>
                  <a:pt x="919" y="1673"/>
                  <a:pt x="919" y="1673"/>
                  <a:pt x="919" y="1673"/>
                </a:cubicBezTo>
                <a:cubicBezTo>
                  <a:pt x="920" y="1672"/>
                  <a:pt x="920" y="1672"/>
                  <a:pt x="920" y="1672"/>
                </a:cubicBezTo>
                <a:cubicBezTo>
                  <a:pt x="919" y="1672"/>
                  <a:pt x="919" y="1672"/>
                  <a:pt x="919" y="1672"/>
                </a:cubicBezTo>
                <a:lnTo>
                  <a:pt x="917" y="1670"/>
                </a:lnTo>
                <a:close/>
                <a:moveTo>
                  <a:pt x="397" y="347"/>
                </a:moveTo>
                <a:cubicBezTo>
                  <a:pt x="397" y="346"/>
                  <a:pt x="397" y="346"/>
                  <a:pt x="397" y="346"/>
                </a:cubicBezTo>
                <a:cubicBezTo>
                  <a:pt x="394" y="349"/>
                  <a:pt x="394" y="349"/>
                  <a:pt x="394" y="349"/>
                </a:cubicBezTo>
                <a:lnTo>
                  <a:pt x="397" y="347"/>
                </a:lnTo>
                <a:close/>
                <a:moveTo>
                  <a:pt x="413" y="409"/>
                </a:moveTo>
                <a:cubicBezTo>
                  <a:pt x="414" y="407"/>
                  <a:pt x="414" y="407"/>
                  <a:pt x="414" y="407"/>
                </a:cubicBezTo>
                <a:cubicBezTo>
                  <a:pt x="413" y="407"/>
                  <a:pt x="413" y="407"/>
                  <a:pt x="413" y="407"/>
                </a:cubicBezTo>
                <a:lnTo>
                  <a:pt x="413" y="409"/>
                </a:lnTo>
                <a:close/>
                <a:moveTo>
                  <a:pt x="397" y="278"/>
                </a:moveTo>
                <a:cubicBezTo>
                  <a:pt x="398" y="278"/>
                  <a:pt x="398" y="278"/>
                  <a:pt x="398" y="278"/>
                </a:cubicBezTo>
                <a:cubicBezTo>
                  <a:pt x="400" y="277"/>
                  <a:pt x="400" y="277"/>
                  <a:pt x="400" y="277"/>
                </a:cubicBezTo>
                <a:lnTo>
                  <a:pt x="397" y="278"/>
                </a:lnTo>
                <a:close/>
                <a:moveTo>
                  <a:pt x="887" y="511"/>
                </a:moveTo>
                <a:cubicBezTo>
                  <a:pt x="888" y="511"/>
                  <a:pt x="888" y="511"/>
                  <a:pt x="888" y="511"/>
                </a:cubicBezTo>
                <a:cubicBezTo>
                  <a:pt x="890" y="509"/>
                  <a:pt x="890" y="509"/>
                  <a:pt x="890" y="509"/>
                </a:cubicBezTo>
                <a:cubicBezTo>
                  <a:pt x="893" y="509"/>
                  <a:pt x="893" y="509"/>
                  <a:pt x="893" y="509"/>
                </a:cubicBezTo>
                <a:cubicBezTo>
                  <a:pt x="903" y="508"/>
                  <a:pt x="903" y="508"/>
                  <a:pt x="903" y="508"/>
                </a:cubicBezTo>
                <a:cubicBezTo>
                  <a:pt x="907" y="506"/>
                  <a:pt x="907" y="506"/>
                  <a:pt x="907" y="506"/>
                </a:cubicBezTo>
                <a:cubicBezTo>
                  <a:pt x="911" y="503"/>
                  <a:pt x="911" y="503"/>
                  <a:pt x="911" y="503"/>
                </a:cubicBezTo>
                <a:cubicBezTo>
                  <a:pt x="906" y="505"/>
                  <a:pt x="906" y="505"/>
                  <a:pt x="906" y="505"/>
                </a:cubicBezTo>
                <a:cubicBezTo>
                  <a:pt x="904" y="506"/>
                  <a:pt x="904" y="506"/>
                  <a:pt x="904" y="506"/>
                </a:cubicBezTo>
                <a:cubicBezTo>
                  <a:pt x="903" y="506"/>
                  <a:pt x="903" y="506"/>
                  <a:pt x="903" y="506"/>
                </a:cubicBezTo>
                <a:cubicBezTo>
                  <a:pt x="907" y="502"/>
                  <a:pt x="907" y="502"/>
                  <a:pt x="907" y="502"/>
                </a:cubicBezTo>
                <a:cubicBezTo>
                  <a:pt x="904" y="503"/>
                  <a:pt x="904" y="503"/>
                  <a:pt x="904" y="503"/>
                </a:cubicBezTo>
                <a:cubicBezTo>
                  <a:pt x="901" y="505"/>
                  <a:pt x="901" y="505"/>
                  <a:pt x="901" y="505"/>
                </a:cubicBezTo>
                <a:cubicBezTo>
                  <a:pt x="896" y="506"/>
                  <a:pt x="896" y="506"/>
                  <a:pt x="896" y="506"/>
                </a:cubicBezTo>
                <a:cubicBezTo>
                  <a:pt x="893" y="506"/>
                  <a:pt x="893" y="506"/>
                  <a:pt x="893" y="506"/>
                </a:cubicBezTo>
                <a:cubicBezTo>
                  <a:pt x="890" y="508"/>
                  <a:pt x="890" y="508"/>
                  <a:pt x="890" y="508"/>
                </a:cubicBezTo>
                <a:cubicBezTo>
                  <a:pt x="887" y="508"/>
                  <a:pt x="887" y="508"/>
                  <a:pt x="887" y="508"/>
                </a:cubicBezTo>
                <a:cubicBezTo>
                  <a:pt x="886" y="511"/>
                  <a:pt x="886" y="511"/>
                  <a:pt x="886" y="511"/>
                </a:cubicBezTo>
                <a:lnTo>
                  <a:pt x="887" y="511"/>
                </a:lnTo>
                <a:close/>
                <a:moveTo>
                  <a:pt x="198" y="185"/>
                </a:moveTo>
                <a:cubicBezTo>
                  <a:pt x="196" y="187"/>
                  <a:pt x="196" y="187"/>
                  <a:pt x="196" y="187"/>
                </a:cubicBezTo>
                <a:cubicBezTo>
                  <a:pt x="199" y="185"/>
                  <a:pt x="199" y="185"/>
                  <a:pt x="199" y="185"/>
                </a:cubicBezTo>
                <a:lnTo>
                  <a:pt x="198" y="185"/>
                </a:lnTo>
                <a:close/>
                <a:moveTo>
                  <a:pt x="990" y="1801"/>
                </a:moveTo>
                <a:cubicBezTo>
                  <a:pt x="990" y="1799"/>
                  <a:pt x="990" y="1799"/>
                  <a:pt x="990" y="1799"/>
                </a:cubicBezTo>
                <a:cubicBezTo>
                  <a:pt x="992" y="1799"/>
                  <a:pt x="992" y="1799"/>
                  <a:pt x="992" y="1799"/>
                </a:cubicBezTo>
                <a:cubicBezTo>
                  <a:pt x="992" y="1801"/>
                  <a:pt x="992" y="1801"/>
                  <a:pt x="992" y="1801"/>
                </a:cubicBezTo>
                <a:cubicBezTo>
                  <a:pt x="993" y="1801"/>
                  <a:pt x="993" y="1801"/>
                  <a:pt x="993" y="1801"/>
                </a:cubicBezTo>
                <a:cubicBezTo>
                  <a:pt x="993" y="1802"/>
                  <a:pt x="993" y="1802"/>
                  <a:pt x="993" y="1802"/>
                </a:cubicBezTo>
                <a:cubicBezTo>
                  <a:pt x="996" y="1801"/>
                  <a:pt x="996" y="1801"/>
                  <a:pt x="996" y="1801"/>
                </a:cubicBezTo>
                <a:cubicBezTo>
                  <a:pt x="993" y="1799"/>
                  <a:pt x="993" y="1799"/>
                  <a:pt x="993" y="1799"/>
                </a:cubicBezTo>
                <a:cubicBezTo>
                  <a:pt x="992" y="1798"/>
                  <a:pt x="992" y="1798"/>
                  <a:pt x="992" y="1798"/>
                </a:cubicBezTo>
                <a:cubicBezTo>
                  <a:pt x="987" y="1796"/>
                  <a:pt x="987" y="1796"/>
                  <a:pt x="987" y="1796"/>
                </a:cubicBezTo>
                <a:cubicBezTo>
                  <a:pt x="989" y="1799"/>
                  <a:pt x="989" y="1799"/>
                  <a:pt x="989" y="1799"/>
                </a:cubicBezTo>
                <a:lnTo>
                  <a:pt x="990" y="1801"/>
                </a:lnTo>
                <a:close/>
                <a:moveTo>
                  <a:pt x="1106" y="40"/>
                </a:moveTo>
                <a:cubicBezTo>
                  <a:pt x="1108" y="40"/>
                  <a:pt x="1108" y="40"/>
                  <a:pt x="1108" y="40"/>
                </a:cubicBezTo>
                <a:cubicBezTo>
                  <a:pt x="1104" y="42"/>
                  <a:pt x="1104" y="42"/>
                  <a:pt x="1104" y="42"/>
                </a:cubicBezTo>
                <a:cubicBezTo>
                  <a:pt x="1109" y="42"/>
                  <a:pt x="1109" y="42"/>
                  <a:pt x="1109" y="42"/>
                </a:cubicBezTo>
                <a:cubicBezTo>
                  <a:pt x="1106" y="43"/>
                  <a:pt x="1106" y="43"/>
                  <a:pt x="1106" y="43"/>
                </a:cubicBezTo>
                <a:cubicBezTo>
                  <a:pt x="1105" y="43"/>
                  <a:pt x="1105" y="43"/>
                  <a:pt x="1105" y="43"/>
                </a:cubicBezTo>
                <a:cubicBezTo>
                  <a:pt x="1101" y="42"/>
                  <a:pt x="1101" y="42"/>
                  <a:pt x="1101" y="42"/>
                </a:cubicBezTo>
                <a:cubicBezTo>
                  <a:pt x="1095" y="40"/>
                  <a:pt x="1095" y="40"/>
                  <a:pt x="1095" y="40"/>
                </a:cubicBezTo>
                <a:cubicBezTo>
                  <a:pt x="1089" y="40"/>
                  <a:pt x="1089" y="40"/>
                  <a:pt x="1089" y="40"/>
                </a:cubicBezTo>
                <a:cubicBezTo>
                  <a:pt x="1079" y="40"/>
                  <a:pt x="1079" y="40"/>
                  <a:pt x="1079" y="40"/>
                </a:cubicBezTo>
                <a:cubicBezTo>
                  <a:pt x="1075" y="42"/>
                  <a:pt x="1075" y="42"/>
                  <a:pt x="1075" y="42"/>
                </a:cubicBezTo>
                <a:cubicBezTo>
                  <a:pt x="1072" y="43"/>
                  <a:pt x="1072" y="43"/>
                  <a:pt x="1072" y="43"/>
                </a:cubicBezTo>
                <a:cubicBezTo>
                  <a:pt x="1068" y="45"/>
                  <a:pt x="1068" y="45"/>
                  <a:pt x="1068" y="45"/>
                </a:cubicBezTo>
                <a:cubicBezTo>
                  <a:pt x="1065" y="46"/>
                  <a:pt x="1065" y="46"/>
                  <a:pt x="1065" y="46"/>
                </a:cubicBezTo>
                <a:cubicBezTo>
                  <a:pt x="1065" y="48"/>
                  <a:pt x="1065" y="48"/>
                  <a:pt x="1065" y="48"/>
                </a:cubicBezTo>
                <a:cubicBezTo>
                  <a:pt x="1066" y="48"/>
                  <a:pt x="1066" y="48"/>
                  <a:pt x="1066" y="48"/>
                </a:cubicBezTo>
                <a:cubicBezTo>
                  <a:pt x="1071" y="48"/>
                  <a:pt x="1071" y="48"/>
                  <a:pt x="1071" y="48"/>
                </a:cubicBezTo>
                <a:cubicBezTo>
                  <a:pt x="1078" y="46"/>
                  <a:pt x="1078" y="46"/>
                  <a:pt x="1078" y="46"/>
                </a:cubicBezTo>
                <a:cubicBezTo>
                  <a:pt x="1075" y="48"/>
                  <a:pt x="1075" y="48"/>
                  <a:pt x="1075" y="48"/>
                </a:cubicBezTo>
                <a:cubicBezTo>
                  <a:pt x="1072" y="49"/>
                  <a:pt x="1072" y="49"/>
                  <a:pt x="1072" y="49"/>
                </a:cubicBezTo>
                <a:cubicBezTo>
                  <a:pt x="1076" y="49"/>
                  <a:pt x="1076" y="49"/>
                  <a:pt x="1076" y="49"/>
                </a:cubicBezTo>
                <a:cubicBezTo>
                  <a:pt x="1081" y="48"/>
                  <a:pt x="1081" y="48"/>
                  <a:pt x="1081" y="48"/>
                </a:cubicBezTo>
                <a:cubicBezTo>
                  <a:pt x="1085" y="45"/>
                  <a:pt x="1085" y="45"/>
                  <a:pt x="1085" y="45"/>
                </a:cubicBezTo>
                <a:cubicBezTo>
                  <a:pt x="1089" y="43"/>
                  <a:pt x="1089" y="43"/>
                  <a:pt x="1089" y="43"/>
                </a:cubicBezTo>
                <a:cubicBezTo>
                  <a:pt x="1086" y="45"/>
                  <a:pt x="1086" y="45"/>
                  <a:pt x="1086" y="45"/>
                </a:cubicBezTo>
                <a:cubicBezTo>
                  <a:pt x="1086" y="46"/>
                  <a:pt x="1086" y="46"/>
                  <a:pt x="1086" y="46"/>
                </a:cubicBezTo>
                <a:cubicBezTo>
                  <a:pt x="1085" y="46"/>
                  <a:pt x="1085" y="46"/>
                  <a:pt x="1085" y="46"/>
                </a:cubicBezTo>
                <a:cubicBezTo>
                  <a:pt x="1083" y="48"/>
                  <a:pt x="1083" y="48"/>
                  <a:pt x="1083" y="48"/>
                </a:cubicBezTo>
                <a:cubicBezTo>
                  <a:pt x="1081" y="49"/>
                  <a:pt x="1081" y="49"/>
                  <a:pt x="1081" y="49"/>
                </a:cubicBezTo>
                <a:cubicBezTo>
                  <a:pt x="1073" y="50"/>
                  <a:pt x="1073" y="50"/>
                  <a:pt x="1073" y="50"/>
                </a:cubicBezTo>
                <a:cubicBezTo>
                  <a:pt x="1076" y="50"/>
                  <a:pt x="1076" y="50"/>
                  <a:pt x="1076" y="50"/>
                </a:cubicBezTo>
                <a:cubicBezTo>
                  <a:pt x="1079" y="50"/>
                  <a:pt x="1079" y="50"/>
                  <a:pt x="1079" y="50"/>
                </a:cubicBezTo>
                <a:cubicBezTo>
                  <a:pt x="1075" y="52"/>
                  <a:pt x="1075" y="52"/>
                  <a:pt x="1075" y="52"/>
                </a:cubicBezTo>
                <a:cubicBezTo>
                  <a:pt x="1073" y="53"/>
                  <a:pt x="1073" y="53"/>
                  <a:pt x="1073" y="53"/>
                </a:cubicBezTo>
                <a:cubicBezTo>
                  <a:pt x="1081" y="52"/>
                  <a:pt x="1081" y="52"/>
                  <a:pt x="1081" y="52"/>
                </a:cubicBezTo>
                <a:cubicBezTo>
                  <a:pt x="1076" y="55"/>
                  <a:pt x="1076" y="55"/>
                  <a:pt x="1076" y="55"/>
                </a:cubicBezTo>
                <a:cubicBezTo>
                  <a:pt x="1081" y="55"/>
                  <a:pt x="1081" y="55"/>
                  <a:pt x="1081" y="55"/>
                </a:cubicBezTo>
                <a:cubicBezTo>
                  <a:pt x="1076" y="56"/>
                  <a:pt x="1076" y="56"/>
                  <a:pt x="1076" y="56"/>
                </a:cubicBezTo>
                <a:cubicBezTo>
                  <a:pt x="1075" y="56"/>
                  <a:pt x="1075" y="56"/>
                  <a:pt x="1075" y="56"/>
                </a:cubicBezTo>
                <a:cubicBezTo>
                  <a:pt x="1072" y="56"/>
                  <a:pt x="1072" y="56"/>
                  <a:pt x="1072" y="56"/>
                </a:cubicBezTo>
                <a:cubicBezTo>
                  <a:pt x="1066" y="55"/>
                  <a:pt x="1066" y="55"/>
                  <a:pt x="1066" y="55"/>
                </a:cubicBezTo>
                <a:cubicBezTo>
                  <a:pt x="1069" y="53"/>
                  <a:pt x="1069" y="53"/>
                  <a:pt x="1069" y="53"/>
                </a:cubicBezTo>
                <a:cubicBezTo>
                  <a:pt x="1068" y="52"/>
                  <a:pt x="1068" y="52"/>
                  <a:pt x="1068" y="52"/>
                </a:cubicBezTo>
                <a:cubicBezTo>
                  <a:pt x="1063" y="50"/>
                  <a:pt x="1063" y="50"/>
                  <a:pt x="1063" y="50"/>
                </a:cubicBezTo>
                <a:cubicBezTo>
                  <a:pt x="1056" y="50"/>
                  <a:pt x="1056" y="50"/>
                  <a:pt x="1056" y="50"/>
                </a:cubicBezTo>
                <a:cubicBezTo>
                  <a:pt x="1053" y="52"/>
                  <a:pt x="1053" y="52"/>
                  <a:pt x="1053" y="52"/>
                </a:cubicBezTo>
                <a:cubicBezTo>
                  <a:pt x="1050" y="53"/>
                  <a:pt x="1050" y="53"/>
                  <a:pt x="1050" y="53"/>
                </a:cubicBezTo>
                <a:cubicBezTo>
                  <a:pt x="1052" y="55"/>
                  <a:pt x="1052" y="55"/>
                  <a:pt x="1052" y="55"/>
                </a:cubicBezTo>
                <a:cubicBezTo>
                  <a:pt x="1052" y="56"/>
                  <a:pt x="1052" y="56"/>
                  <a:pt x="1052" y="56"/>
                </a:cubicBezTo>
                <a:cubicBezTo>
                  <a:pt x="1053" y="56"/>
                  <a:pt x="1053" y="56"/>
                  <a:pt x="1053" y="56"/>
                </a:cubicBezTo>
                <a:cubicBezTo>
                  <a:pt x="1055" y="56"/>
                  <a:pt x="1055" y="56"/>
                  <a:pt x="1055" y="56"/>
                </a:cubicBezTo>
                <a:cubicBezTo>
                  <a:pt x="1053" y="58"/>
                  <a:pt x="1053" y="58"/>
                  <a:pt x="1053" y="58"/>
                </a:cubicBezTo>
                <a:cubicBezTo>
                  <a:pt x="1049" y="59"/>
                  <a:pt x="1049" y="59"/>
                  <a:pt x="1049" y="59"/>
                </a:cubicBezTo>
                <a:cubicBezTo>
                  <a:pt x="1039" y="59"/>
                  <a:pt x="1039" y="59"/>
                  <a:pt x="1039" y="59"/>
                </a:cubicBezTo>
                <a:cubicBezTo>
                  <a:pt x="1036" y="59"/>
                  <a:pt x="1036" y="59"/>
                  <a:pt x="1036" y="59"/>
                </a:cubicBezTo>
                <a:cubicBezTo>
                  <a:pt x="1032" y="61"/>
                  <a:pt x="1032" y="61"/>
                  <a:pt x="1032" y="61"/>
                </a:cubicBezTo>
                <a:cubicBezTo>
                  <a:pt x="1030" y="62"/>
                  <a:pt x="1030" y="62"/>
                  <a:pt x="1030" y="62"/>
                </a:cubicBezTo>
                <a:cubicBezTo>
                  <a:pt x="1026" y="65"/>
                  <a:pt x="1026" y="65"/>
                  <a:pt x="1026" y="65"/>
                </a:cubicBezTo>
                <a:cubicBezTo>
                  <a:pt x="1028" y="65"/>
                  <a:pt x="1028" y="65"/>
                  <a:pt x="1028" y="65"/>
                </a:cubicBezTo>
                <a:cubicBezTo>
                  <a:pt x="1029" y="66"/>
                  <a:pt x="1029" y="66"/>
                  <a:pt x="1029" y="66"/>
                </a:cubicBezTo>
                <a:cubicBezTo>
                  <a:pt x="1032" y="65"/>
                  <a:pt x="1032" y="65"/>
                  <a:pt x="1032" y="65"/>
                </a:cubicBezTo>
                <a:cubicBezTo>
                  <a:pt x="1033" y="63"/>
                  <a:pt x="1033" y="63"/>
                  <a:pt x="1033" y="63"/>
                </a:cubicBezTo>
                <a:cubicBezTo>
                  <a:pt x="1032" y="66"/>
                  <a:pt x="1032" y="66"/>
                  <a:pt x="1032" y="66"/>
                </a:cubicBezTo>
                <a:cubicBezTo>
                  <a:pt x="1033" y="65"/>
                  <a:pt x="1033" y="65"/>
                  <a:pt x="1033" y="65"/>
                </a:cubicBezTo>
                <a:cubicBezTo>
                  <a:pt x="1035" y="63"/>
                  <a:pt x="1035" y="63"/>
                  <a:pt x="1035" y="63"/>
                </a:cubicBezTo>
                <a:cubicBezTo>
                  <a:pt x="1036" y="62"/>
                  <a:pt x="1036" y="62"/>
                  <a:pt x="1036" y="62"/>
                </a:cubicBezTo>
                <a:cubicBezTo>
                  <a:pt x="1038" y="62"/>
                  <a:pt x="1038" y="62"/>
                  <a:pt x="1038" y="62"/>
                </a:cubicBezTo>
                <a:cubicBezTo>
                  <a:pt x="1036" y="63"/>
                  <a:pt x="1036" y="63"/>
                  <a:pt x="1036" y="63"/>
                </a:cubicBezTo>
                <a:cubicBezTo>
                  <a:pt x="1035" y="66"/>
                  <a:pt x="1035" y="66"/>
                  <a:pt x="1035" y="66"/>
                </a:cubicBezTo>
                <a:cubicBezTo>
                  <a:pt x="1039" y="66"/>
                  <a:pt x="1039" y="66"/>
                  <a:pt x="1039" y="66"/>
                </a:cubicBezTo>
                <a:cubicBezTo>
                  <a:pt x="1042" y="65"/>
                  <a:pt x="1042" y="65"/>
                  <a:pt x="1042" y="65"/>
                </a:cubicBezTo>
                <a:cubicBezTo>
                  <a:pt x="1043" y="63"/>
                  <a:pt x="1043" y="63"/>
                  <a:pt x="1043" y="63"/>
                </a:cubicBezTo>
                <a:cubicBezTo>
                  <a:pt x="1043" y="65"/>
                  <a:pt x="1043" y="65"/>
                  <a:pt x="1043" y="65"/>
                </a:cubicBezTo>
                <a:cubicBezTo>
                  <a:pt x="1045" y="66"/>
                  <a:pt x="1045" y="66"/>
                  <a:pt x="1045" y="66"/>
                </a:cubicBezTo>
                <a:cubicBezTo>
                  <a:pt x="1048" y="66"/>
                  <a:pt x="1048" y="66"/>
                  <a:pt x="1048" y="66"/>
                </a:cubicBezTo>
                <a:cubicBezTo>
                  <a:pt x="1050" y="65"/>
                  <a:pt x="1050" y="65"/>
                  <a:pt x="1050" y="65"/>
                </a:cubicBezTo>
                <a:cubicBezTo>
                  <a:pt x="1052" y="63"/>
                  <a:pt x="1052" y="63"/>
                  <a:pt x="1052" y="63"/>
                </a:cubicBezTo>
                <a:cubicBezTo>
                  <a:pt x="1053" y="65"/>
                  <a:pt x="1053" y="65"/>
                  <a:pt x="1053" y="65"/>
                </a:cubicBezTo>
                <a:cubicBezTo>
                  <a:pt x="1050" y="66"/>
                  <a:pt x="1050" y="66"/>
                  <a:pt x="1050" y="66"/>
                </a:cubicBezTo>
                <a:cubicBezTo>
                  <a:pt x="1058" y="66"/>
                  <a:pt x="1058" y="66"/>
                  <a:pt x="1058" y="66"/>
                </a:cubicBezTo>
                <a:cubicBezTo>
                  <a:pt x="1065" y="66"/>
                  <a:pt x="1065" y="66"/>
                  <a:pt x="1065" y="66"/>
                </a:cubicBezTo>
                <a:cubicBezTo>
                  <a:pt x="1062" y="65"/>
                  <a:pt x="1062" y="65"/>
                  <a:pt x="1062" y="65"/>
                </a:cubicBezTo>
                <a:cubicBezTo>
                  <a:pt x="1063" y="63"/>
                  <a:pt x="1063" y="63"/>
                  <a:pt x="1063" y="63"/>
                </a:cubicBezTo>
                <a:cubicBezTo>
                  <a:pt x="1065" y="65"/>
                  <a:pt x="1065" y="65"/>
                  <a:pt x="1065" y="65"/>
                </a:cubicBezTo>
                <a:cubicBezTo>
                  <a:pt x="1066" y="65"/>
                  <a:pt x="1066" y="65"/>
                  <a:pt x="1066" y="65"/>
                </a:cubicBezTo>
                <a:cubicBezTo>
                  <a:pt x="1071" y="63"/>
                  <a:pt x="1071" y="63"/>
                  <a:pt x="1071" y="63"/>
                </a:cubicBezTo>
                <a:cubicBezTo>
                  <a:pt x="1071" y="65"/>
                  <a:pt x="1071" y="65"/>
                  <a:pt x="1071" y="65"/>
                </a:cubicBezTo>
                <a:cubicBezTo>
                  <a:pt x="1072" y="65"/>
                  <a:pt x="1072" y="65"/>
                  <a:pt x="1072" y="65"/>
                </a:cubicBezTo>
                <a:cubicBezTo>
                  <a:pt x="1075" y="65"/>
                  <a:pt x="1075" y="65"/>
                  <a:pt x="1075" y="65"/>
                </a:cubicBezTo>
                <a:cubicBezTo>
                  <a:pt x="1076" y="65"/>
                  <a:pt x="1076" y="65"/>
                  <a:pt x="1076" y="65"/>
                </a:cubicBezTo>
                <a:cubicBezTo>
                  <a:pt x="1076" y="63"/>
                  <a:pt x="1076" y="63"/>
                  <a:pt x="1076" y="63"/>
                </a:cubicBezTo>
                <a:cubicBezTo>
                  <a:pt x="1078" y="63"/>
                  <a:pt x="1078" y="63"/>
                  <a:pt x="1078" y="63"/>
                </a:cubicBezTo>
                <a:cubicBezTo>
                  <a:pt x="1078" y="65"/>
                  <a:pt x="1078" y="65"/>
                  <a:pt x="1078" y="65"/>
                </a:cubicBezTo>
                <a:cubicBezTo>
                  <a:pt x="1082" y="66"/>
                  <a:pt x="1082" y="66"/>
                  <a:pt x="1082" y="66"/>
                </a:cubicBezTo>
                <a:cubicBezTo>
                  <a:pt x="1083" y="65"/>
                  <a:pt x="1083" y="65"/>
                  <a:pt x="1083" y="65"/>
                </a:cubicBezTo>
                <a:cubicBezTo>
                  <a:pt x="1085" y="63"/>
                  <a:pt x="1085" y="63"/>
                  <a:pt x="1085" y="63"/>
                </a:cubicBezTo>
                <a:cubicBezTo>
                  <a:pt x="1086" y="63"/>
                  <a:pt x="1086" y="63"/>
                  <a:pt x="1086" y="63"/>
                </a:cubicBezTo>
                <a:cubicBezTo>
                  <a:pt x="1088" y="63"/>
                  <a:pt x="1088" y="63"/>
                  <a:pt x="1088" y="63"/>
                </a:cubicBezTo>
                <a:cubicBezTo>
                  <a:pt x="1086" y="65"/>
                  <a:pt x="1086" y="65"/>
                  <a:pt x="1086" y="65"/>
                </a:cubicBezTo>
                <a:cubicBezTo>
                  <a:pt x="1091" y="65"/>
                  <a:pt x="1091" y="65"/>
                  <a:pt x="1091" y="65"/>
                </a:cubicBezTo>
                <a:cubicBezTo>
                  <a:pt x="1093" y="65"/>
                  <a:pt x="1093" y="65"/>
                  <a:pt x="1093" y="65"/>
                </a:cubicBezTo>
                <a:cubicBezTo>
                  <a:pt x="1095" y="66"/>
                  <a:pt x="1095" y="66"/>
                  <a:pt x="1095" y="66"/>
                </a:cubicBezTo>
                <a:cubicBezTo>
                  <a:pt x="1089" y="69"/>
                  <a:pt x="1089" y="69"/>
                  <a:pt x="1089" y="69"/>
                </a:cubicBezTo>
                <a:cubicBezTo>
                  <a:pt x="1104" y="66"/>
                  <a:pt x="1104" y="66"/>
                  <a:pt x="1104" y="66"/>
                </a:cubicBezTo>
                <a:cubicBezTo>
                  <a:pt x="1109" y="65"/>
                  <a:pt x="1109" y="65"/>
                  <a:pt x="1109" y="65"/>
                </a:cubicBezTo>
                <a:cubicBezTo>
                  <a:pt x="1111" y="65"/>
                  <a:pt x="1111" y="65"/>
                  <a:pt x="1111" y="65"/>
                </a:cubicBezTo>
                <a:cubicBezTo>
                  <a:pt x="1114" y="65"/>
                  <a:pt x="1114" y="65"/>
                  <a:pt x="1114" y="65"/>
                </a:cubicBezTo>
                <a:cubicBezTo>
                  <a:pt x="1115" y="65"/>
                  <a:pt x="1115" y="65"/>
                  <a:pt x="1115" y="65"/>
                </a:cubicBezTo>
                <a:cubicBezTo>
                  <a:pt x="1118" y="63"/>
                  <a:pt x="1118" y="63"/>
                  <a:pt x="1118" y="63"/>
                </a:cubicBezTo>
                <a:cubicBezTo>
                  <a:pt x="1124" y="61"/>
                  <a:pt x="1124" y="61"/>
                  <a:pt x="1124" y="61"/>
                </a:cubicBezTo>
                <a:cubicBezTo>
                  <a:pt x="1122" y="61"/>
                  <a:pt x="1122" y="61"/>
                  <a:pt x="1122" y="61"/>
                </a:cubicBezTo>
                <a:cubicBezTo>
                  <a:pt x="1119" y="61"/>
                  <a:pt x="1119" y="61"/>
                  <a:pt x="1119" y="61"/>
                </a:cubicBezTo>
                <a:cubicBezTo>
                  <a:pt x="1115" y="61"/>
                  <a:pt x="1115" y="61"/>
                  <a:pt x="1115" y="61"/>
                </a:cubicBezTo>
                <a:cubicBezTo>
                  <a:pt x="1114" y="61"/>
                  <a:pt x="1114" y="61"/>
                  <a:pt x="1114" y="61"/>
                </a:cubicBezTo>
                <a:cubicBezTo>
                  <a:pt x="1112" y="61"/>
                  <a:pt x="1112" y="61"/>
                  <a:pt x="1112" y="61"/>
                </a:cubicBezTo>
                <a:cubicBezTo>
                  <a:pt x="1116" y="58"/>
                  <a:pt x="1116" y="58"/>
                  <a:pt x="1116" y="58"/>
                </a:cubicBezTo>
                <a:cubicBezTo>
                  <a:pt x="1114" y="58"/>
                  <a:pt x="1114" y="58"/>
                  <a:pt x="1114" y="58"/>
                </a:cubicBezTo>
                <a:cubicBezTo>
                  <a:pt x="1111" y="58"/>
                  <a:pt x="1111" y="58"/>
                  <a:pt x="1111" y="58"/>
                </a:cubicBezTo>
                <a:cubicBezTo>
                  <a:pt x="1106" y="59"/>
                  <a:pt x="1106" y="59"/>
                  <a:pt x="1106" y="59"/>
                </a:cubicBezTo>
                <a:cubicBezTo>
                  <a:pt x="1108" y="58"/>
                  <a:pt x="1108" y="58"/>
                  <a:pt x="1108" y="58"/>
                </a:cubicBezTo>
                <a:cubicBezTo>
                  <a:pt x="1101" y="56"/>
                  <a:pt x="1101" y="56"/>
                  <a:pt x="1101" y="56"/>
                </a:cubicBezTo>
                <a:cubicBezTo>
                  <a:pt x="1099" y="55"/>
                  <a:pt x="1099" y="55"/>
                  <a:pt x="1099" y="55"/>
                </a:cubicBezTo>
                <a:cubicBezTo>
                  <a:pt x="1099" y="53"/>
                  <a:pt x="1099" y="53"/>
                  <a:pt x="1099" y="53"/>
                </a:cubicBezTo>
                <a:cubicBezTo>
                  <a:pt x="1101" y="53"/>
                  <a:pt x="1101" y="53"/>
                  <a:pt x="1101" y="53"/>
                </a:cubicBezTo>
                <a:cubicBezTo>
                  <a:pt x="1104" y="55"/>
                  <a:pt x="1104" y="55"/>
                  <a:pt x="1104" y="55"/>
                </a:cubicBezTo>
                <a:cubicBezTo>
                  <a:pt x="1106" y="56"/>
                  <a:pt x="1106" y="56"/>
                  <a:pt x="1106" y="56"/>
                </a:cubicBezTo>
                <a:cubicBezTo>
                  <a:pt x="1109" y="56"/>
                  <a:pt x="1109" y="56"/>
                  <a:pt x="1109" y="56"/>
                </a:cubicBezTo>
                <a:cubicBezTo>
                  <a:pt x="1115" y="56"/>
                  <a:pt x="1115" y="56"/>
                  <a:pt x="1115" y="56"/>
                </a:cubicBezTo>
                <a:cubicBezTo>
                  <a:pt x="1119" y="56"/>
                  <a:pt x="1119" y="56"/>
                  <a:pt x="1119" y="56"/>
                </a:cubicBezTo>
                <a:cubicBezTo>
                  <a:pt x="1121" y="56"/>
                  <a:pt x="1121" y="56"/>
                  <a:pt x="1121" y="56"/>
                </a:cubicBezTo>
                <a:cubicBezTo>
                  <a:pt x="1126" y="55"/>
                  <a:pt x="1126" y="55"/>
                  <a:pt x="1126" y="55"/>
                </a:cubicBezTo>
                <a:cubicBezTo>
                  <a:pt x="1129" y="55"/>
                  <a:pt x="1129" y="55"/>
                  <a:pt x="1129" y="55"/>
                </a:cubicBezTo>
                <a:cubicBezTo>
                  <a:pt x="1131" y="53"/>
                  <a:pt x="1131" y="53"/>
                  <a:pt x="1131" y="53"/>
                </a:cubicBezTo>
                <a:cubicBezTo>
                  <a:pt x="1131" y="52"/>
                  <a:pt x="1131" y="52"/>
                  <a:pt x="1131" y="52"/>
                </a:cubicBezTo>
                <a:cubicBezTo>
                  <a:pt x="1131" y="50"/>
                  <a:pt x="1131" y="50"/>
                  <a:pt x="1131" y="50"/>
                </a:cubicBezTo>
                <a:cubicBezTo>
                  <a:pt x="1135" y="50"/>
                  <a:pt x="1135" y="50"/>
                  <a:pt x="1135" y="50"/>
                </a:cubicBezTo>
                <a:cubicBezTo>
                  <a:pt x="1142" y="50"/>
                  <a:pt x="1142" y="50"/>
                  <a:pt x="1142" y="50"/>
                </a:cubicBezTo>
                <a:cubicBezTo>
                  <a:pt x="1145" y="49"/>
                  <a:pt x="1145" y="49"/>
                  <a:pt x="1145" y="49"/>
                </a:cubicBezTo>
                <a:cubicBezTo>
                  <a:pt x="1148" y="49"/>
                  <a:pt x="1148" y="49"/>
                  <a:pt x="1148" y="49"/>
                </a:cubicBezTo>
                <a:cubicBezTo>
                  <a:pt x="1151" y="49"/>
                  <a:pt x="1151" y="49"/>
                  <a:pt x="1151" y="49"/>
                </a:cubicBezTo>
                <a:cubicBezTo>
                  <a:pt x="1154" y="48"/>
                  <a:pt x="1154" y="48"/>
                  <a:pt x="1154" y="48"/>
                </a:cubicBezTo>
                <a:cubicBezTo>
                  <a:pt x="1158" y="48"/>
                  <a:pt x="1158" y="48"/>
                  <a:pt x="1158" y="48"/>
                </a:cubicBezTo>
                <a:cubicBezTo>
                  <a:pt x="1161" y="46"/>
                  <a:pt x="1161" y="46"/>
                  <a:pt x="1161" y="46"/>
                </a:cubicBezTo>
                <a:cubicBezTo>
                  <a:pt x="1155" y="45"/>
                  <a:pt x="1155" y="45"/>
                  <a:pt x="1155" y="45"/>
                </a:cubicBezTo>
                <a:cubicBezTo>
                  <a:pt x="1161" y="45"/>
                  <a:pt x="1161" y="45"/>
                  <a:pt x="1161" y="45"/>
                </a:cubicBezTo>
                <a:cubicBezTo>
                  <a:pt x="1165" y="43"/>
                  <a:pt x="1165" y="43"/>
                  <a:pt x="1165" y="43"/>
                </a:cubicBezTo>
                <a:cubicBezTo>
                  <a:pt x="1167" y="42"/>
                  <a:pt x="1167" y="42"/>
                  <a:pt x="1167" y="42"/>
                </a:cubicBezTo>
                <a:cubicBezTo>
                  <a:pt x="1168" y="42"/>
                  <a:pt x="1168" y="42"/>
                  <a:pt x="1168" y="42"/>
                </a:cubicBezTo>
                <a:cubicBezTo>
                  <a:pt x="1162" y="40"/>
                  <a:pt x="1162" y="40"/>
                  <a:pt x="1162" y="40"/>
                </a:cubicBezTo>
                <a:cubicBezTo>
                  <a:pt x="1157" y="39"/>
                  <a:pt x="1157" y="39"/>
                  <a:pt x="1157" y="39"/>
                </a:cubicBezTo>
                <a:cubicBezTo>
                  <a:pt x="1161" y="39"/>
                  <a:pt x="1161" y="39"/>
                  <a:pt x="1161" y="39"/>
                </a:cubicBezTo>
                <a:cubicBezTo>
                  <a:pt x="1154" y="38"/>
                  <a:pt x="1154" y="38"/>
                  <a:pt x="1154" y="38"/>
                </a:cubicBezTo>
                <a:cubicBezTo>
                  <a:pt x="1161" y="38"/>
                  <a:pt x="1161" y="38"/>
                  <a:pt x="1161" y="38"/>
                </a:cubicBezTo>
                <a:cubicBezTo>
                  <a:pt x="1167" y="39"/>
                  <a:pt x="1167" y="39"/>
                  <a:pt x="1167" y="39"/>
                </a:cubicBezTo>
                <a:cubicBezTo>
                  <a:pt x="1171" y="39"/>
                  <a:pt x="1171" y="39"/>
                  <a:pt x="1171" y="39"/>
                </a:cubicBezTo>
                <a:cubicBezTo>
                  <a:pt x="1174" y="39"/>
                  <a:pt x="1174" y="39"/>
                  <a:pt x="1174" y="39"/>
                </a:cubicBezTo>
                <a:cubicBezTo>
                  <a:pt x="1172" y="38"/>
                  <a:pt x="1172" y="38"/>
                  <a:pt x="1172" y="38"/>
                </a:cubicBezTo>
                <a:cubicBezTo>
                  <a:pt x="1175" y="38"/>
                  <a:pt x="1175" y="38"/>
                  <a:pt x="1175" y="38"/>
                </a:cubicBezTo>
                <a:cubicBezTo>
                  <a:pt x="1164" y="36"/>
                  <a:pt x="1164" y="36"/>
                  <a:pt x="1164" y="36"/>
                </a:cubicBezTo>
                <a:cubicBezTo>
                  <a:pt x="1165" y="36"/>
                  <a:pt x="1165" y="36"/>
                  <a:pt x="1165" y="36"/>
                </a:cubicBezTo>
                <a:cubicBezTo>
                  <a:pt x="1167" y="36"/>
                  <a:pt x="1167" y="36"/>
                  <a:pt x="1167" y="36"/>
                </a:cubicBezTo>
                <a:cubicBezTo>
                  <a:pt x="1175" y="35"/>
                  <a:pt x="1175" y="35"/>
                  <a:pt x="1175" y="35"/>
                </a:cubicBezTo>
                <a:cubicBezTo>
                  <a:pt x="1185" y="35"/>
                  <a:pt x="1185" y="35"/>
                  <a:pt x="1185" y="35"/>
                </a:cubicBezTo>
                <a:cubicBezTo>
                  <a:pt x="1188" y="33"/>
                  <a:pt x="1188" y="33"/>
                  <a:pt x="1188" y="33"/>
                </a:cubicBezTo>
                <a:cubicBezTo>
                  <a:pt x="1190" y="33"/>
                  <a:pt x="1190" y="33"/>
                  <a:pt x="1190" y="33"/>
                </a:cubicBezTo>
                <a:cubicBezTo>
                  <a:pt x="1188" y="32"/>
                  <a:pt x="1188" y="32"/>
                  <a:pt x="1188" y="32"/>
                </a:cubicBezTo>
                <a:cubicBezTo>
                  <a:pt x="1180" y="32"/>
                  <a:pt x="1180" y="32"/>
                  <a:pt x="1180" y="32"/>
                </a:cubicBezTo>
                <a:cubicBezTo>
                  <a:pt x="1182" y="30"/>
                  <a:pt x="1182" y="30"/>
                  <a:pt x="1182" y="30"/>
                </a:cubicBezTo>
                <a:cubicBezTo>
                  <a:pt x="1185" y="30"/>
                  <a:pt x="1185" y="30"/>
                  <a:pt x="1185" y="30"/>
                </a:cubicBezTo>
                <a:cubicBezTo>
                  <a:pt x="1192" y="32"/>
                  <a:pt x="1192" y="32"/>
                  <a:pt x="1192" y="32"/>
                </a:cubicBezTo>
                <a:cubicBezTo>
                  <a:pt x="1192" y="33"/>
                  <a:pt x="1192" y="33"/>
                  <a:pt x="1192" y="33"/>
                </a:cubicBezTo>
                <a:cubicBezTo>
                  <a:pt x="1200" y="33"/>
                  <a:pt x="1200" y="33"/>
                  <a:pt x="1200" y="33"/>
                </a:cubicBezTo>
                <a:cubicBezTo>
                  <a:pt x="1208" y="32"/>
                  <a:pt x="1208" y="32"/>
                  <a:pt x="1208" y="32"/>
                </a:cubicBezTo>
                <a:cubicBezTo>
                  <a:pt x="1205" y="30"/>
                  <a:pt x="1205" y="30"/>
                  <a:pt x="1205" y="30"/>
                </a:cubicBezTo>
                <a:cubicBezTo>
                  <a:pt x="1210" y="30"/>
                  <a:pt x="1210" y="30"/>
                  <a:pt x="1210" y="30"/>
                </a:cubicBezTo>
                <a:cubicBezTo>
                  <a:pt x="1212" y="29"/>
                  <a:pt x="1212" y="29"/>
                  <a:pt x="1212" y="29"/>
                </a:cubicBezTo>
                <a:cubicBezTo>
                  <a:pt x="1211" y="29"/>
                  <a:pt x="1211" y="29"/>
                  <a:pt x="1211" y="29"/>
                </a:cubicBezTo>
                <a:cubicBezTo>
                  <a:pt x="1208" y="29"/>
                  <a:pt x="1208" y="29"/>
                  <a:pt x="1208" y="29"/>
                </a:cubicBezTo>
                <a:cubicBezTo>
                  <a:pt x="1204" y="29"/>
                  <a:pt x="1204" y="29"/>
                  <a:pt x="1204" y="29"/>
                </a:cubicBezTo>
                <a:cubicBezTo>
                  <a:pt x="1201" y="28"/>
                  <a:pt x="1201" y="28"/>
                  <a:pt x="1201" y="28"/>
                </a:cubicBezTo>
                <a:cubicBezTo>
                  <a:pt x="1210" y="28"/>
                  <a:pt x="1210" y="28"/>
                  <a:pt x="1210" y="28"/>
                </a:cubicBezTo>
                <a:cubicBezTo>
                  <a:pt x="1214" y="29"/>
                  <a:pt x="1214" y="29"/>
                  <a:pt x="1214" y="29"/>
                </a:cubicBezTo>
                <a:cubicBezTo>
                  <a:pt x="1218" y="28"/>
                  <a:pt x="1218" y="28"/>
                  <a:pt x="1218" y="28"/>
                </a:cubicBezTo>
                <a:cubicBezTo>
                  <a:pt x="1217" y="26"/>
                  <a:pt x="1217" y="26"/>
                  <a:pt x="1217" y="26"/>
                </a:cubicBezTo>
                <a:cubicBezTo>
                  <a:pt x="1217" y="25"/>
                  <a:pt x="1217" y="25"/>
                  <a:pt x="1217" y="25"/>
                </a:cubicBezTo>
                <a:cubicBezTo>
                  <a:pt x="1218" y="26"/>
                  <a:pt x="1218" y="26"/>
                  <a:pt x="1218" y="26"/>
                </a:cubicBezTo>
                <a:cubicBezTo>
                  <a:pt x="1220" y="26"/>
                  <a:pt x="1220" y="26"/>
                  <a:pt x="1220" y="26"/>
                </a:cubicBezTo>
                <a:cubicBezTo>
                  <a:pt x="1223" y="26"/>
                  <a:pt x="1223" y="26"/>
                  <a:pt x="1223" y="26"/>
                </a:cubicBezTo>
                <a:cubicBezTo>
                  <a:pt x="1225" y="26"/>
                  <a:pt x="1225" y="26"/>
                  <a:pt x="1225" y="26"/>
                </a:cubicBezTo>
                <a:cubicBezTo>
                  <a:pt x="1241" y="22"/>
                  <a:pt x="1241" y="22"/>
                  <a:pt x="1241" y="22"/>
                </a:cubicBezTo>
                <a:cubicBezTo>
                  <a:pt x="1257" y="19"/>
                  <a:pt x="1257" y="19"/>
                  <a:pt x="1257" y="19"/>
                </a:cubicBezTo>
                <a:cubicBezTo>
                  <a:pt x="1264" y="19"/>
                  <a:pt x="1264" y="19"/>
                  <a:pt x="1264" y="19"/>
                </a:cubicBezTo>
                <a:cubicBezTo>
                  <a:pt x="1271" y="17"/>
                  <a:pt x="1271" y="17"/>
                  <a:pt x="1271" y="17"/>
                </a:cubicBezTo>
                <a:cubicBezTo>
                  <a:pt x="1268" y="16"/>
                  <a:pt x="1268" y="16"/>
                  <a:pt x="1268" y="16"/>
                </a:cubicBezTo>
                <a:cubicBezTo>
                  <a:pt x="1264" y="16"/>
                  <a:pt x="1264" y="16"/>
                  <a:pt x="1264" y="16"/>
                </a:cubicBezTo>
                <a:cubicBezTo>
                  <a:pt x="1253" y="17"/>
                  <a:pt x="1253" y="17"/>
                  <a:pt x="1253" y="17"/>
                </a:cubicBezTo>
                <a:cubicBezTo>
                  <a:pt x="1227" y="20"/>
                  <a:pt x="1227" y="20"/>
                  <a:pt x="1227" y="20"/>
                </a:cubicBezTo>
                <a:cubicBezTo>
                  <a:pt x="1230" y="19"/>
                  <a:pt x="1230" y="19"/>
                  <a:pt x="1230" y="19"/>
                </a:cubicBezTo>
                <a:cubicBezTo>
                  <a:pt x="1227" y="19"/>
                  <a:pt x="1227" y="19"/>
                  <a:pt x="1227" y="19"/>
                </a:cubicBezTo>
                <a:cubicBezTo>
                  <a:pt x="1257" y="16"/>
                  <a:pt x="1257" y="16"/>
                  <a:pt x="1257" y="16"/>
                </a:cubicBezTo>
                <a:cubicBezTo>
                  <a:pt x="1253" y="16"/>
                  <a:pt x="1253" y="16"/>
                  <a:pt x="1253" y="16"/>
                </a:cubicBezTo>
                <a:cubicBezTo>
                  <a:pt x="1251" y="16"/>
                  <a:pt x="1251" y="16"/>
                  <a:pt x="1251" y="16"/>
                </a:cubicBezTo>
                <a:cubicBezTo>
                  <a:pt x="1267" y="15"/>
                  <a:pt x="1267" y="15"/>
                  <a:pt x="1267" y="15"/>
                </a:cubicBezTo>
                <a:cubicBezTo>
                  <a:pt x="1278" y="15"/>
                  <a:pt x="1278" y="15"/>
                  <a:pt x="1278" y="15"/>
                </a:cubicBezTo>
                <a:cubicBezTo>
                  <a:pt x="1293" y="12"/>
                  <a:pt x="1293" y="12"/>
                  <a:pt x="1293" y="12"/>
                </a:cubicBezTo>
                <a:cubicBezTo>
                  <a:pt x="1298" y="12"/>
                  <a:pt x="1298" y="12"/>
                  <a:pt x="1298" y="12"/>
                </a:cubicBezTo>
                <a:cubicBezTo>
                  <a:pt x="1303" y="10"/>
                  <a:pt x="1303" y="10"/>
                  <a:pt x="1303" y="10"/>
                </a:cubicBezTo>
                <a:cubicBezTo>
                  <a:pt x="1303" y="9"/>
                  <a:pt x="1303" y="9"/>
                  <a:pt x="1303" y="9"/>
                </a:cubicBezTo>
                <a:cubicBezTo>
                  <a:pt x="1301" y="9"/>
                  <a:pt x="1301" y="9"/>
                  <a:pt x="1301" y="9"/>
                </a:cubicBezTo>
                <a:cubicBezTo>
                  <a:pt x="1300" y="7"/>
                  <a:pt x="1300" y="7"/>
                  <a:pt x="1300" y="7"/>
                </a:cubicBezTo>
                <a:cubicBezTo>
                  <a:pt x="1296" y="9"/>
                  <a:pt x="1296" y="9"/>
                  <a:pt x="1296" y="9"/>
                </a:cubicBezTo>
                <a:cubicBezTo>
                  <a:pt x="1297" y="7"/>
                  <a:pt x="1297" y="7"/>
                  <a:pt x="1297" y="7"/>
                </a:cubicBezTo>
                <a:cubicBezTo>
                  <a:pt x="1294" y="9"/>
                  <a:pt x="1294" y="9"/>
                  <a:pt x="1294" y="9"/>
                </a:cubicBezTo>
                <a:cubicBezTo>
                  <a:pt x="1288" y="9"/>
                  <a:pt x="1288" y="9"/>
                  <a:pt x="1288" y="9"/>
                </a:cubicBezTo>
                <a:cubicBezTo>
                  <a:pt x="1291" y="7"/>
                  <a:pt x="1291" y="7"/>
                  <a:pt x="1291" y="7"/>
                </a:cubicBezTo>
                <a:cubicBezTo>
                  <a:pt x="1288" y="6"/>
                  <a:pt x="1288" y="6"/>
                  <a:pt x="1288" y="6"/>
                </a:cubicBezTo>
                <a:cubicBezTo>
                  <a:pt x="1287" y="6"/>
                  <a:pt x="1287" y="6"/>
                  <a:pt x="1287" y="6"/>
                </a:cubicBezTo>
                <a:cubicBezTo>
                  <a:pt x="1284" y="6"/>
                  <a:pt x="1284" y="6"/>
                  <a:pt x="1284" y="6"/>
                </a:cubicBezTo>
                <a:cubicBezTo>
                  <a:pt x="1280" y="5"/>
                  <a:pt x="1280" y="5"/>
                  <a:pt x="1280" y="5"/>
                </a:cubicBezTo>
                <a:cubicBezTo>
                  <a:pt x="1276" y="6"/>
                  <a:pt x="1276" y="6"/>
                  <a:pt x="1276" y="6"/>
                </a:cubicBezTo>
                <a:cubicBezTo>
                  <a:pt x="1267" y="6"/>
                  <a:pt x="1267" y="6"/>
                  <a:pt x="1267" y="6"/>
                </a:cubicBezTo>
                <a:cubicBezTo>
                  <a:pt x="1271" y="5"/>
                  <a:pt x="1271" y="5"/>
                  <a:pt x="1271" y="5"/>
                </a:cubicBezTo>
                <a:cubicBezTo>
                  <a:pt x="1261" y="5"/>
                  <a:pt x="1261" y="5"/>
                  <a:pt x="1261" y="5"/>
                </a:cubicBezTo>
                <a:cubicBezTo>
                  <a:pt x="1255" y="5"/>
                  <a:pt x="1255" y="5"/>
                  <a:pt x="1255" y="5"/>
                </a:cubicBezTo>
                <a:cubicBezTo>
                  <a:pt x="1250" y="5"/>
                  <a:pt x="1250" y="5"/>
                  <a:pt x="1250" y="5"/>
                </a:cubicBezTo>
                <a:cubicBezTo>
                  <a:pt x="1248" y="5"/>
                  <a:pt x="1248" y="5"/>
                  <a:pt x="1248" y="5"/>
                </a:cubicBezTo>
                <a:cubicBezTo>
                  <a:pt x="1244" y="3"/>
                  <a:pt x="1244" y="3"/>
                  <a:pt x="1244" y="3"/>
                </a:cubicBezTo>
                <a:cubicBezTo>
                  <a:pt x="1235" y="5"/>
                  <a:pt x="1235" y="5"/>
                  <a:pt x="1235" y="5"/>
                </a:cubicBezTo>
                <a:cubicBezTo>
                  <a:pt x="1234" y="5"/>
                  <a:pt x="1234" y="5"/>
                  <a:pt x="1234" y="5"/>
                </a:cubicBezTo>
                <a:cubicBezTo>
                  <a:pt x="1234" y="3"/>
                  <a:pt x="1234" y="3"/>
                  <a:pt x="1234" y="3"/>
                </a:cubicBezTo>
                <a:cubicBezTo>
                  <a:pt x="1227" y="3"/>
                  <a:pt x="1227" y="3"/>
                  <a:pt x="1227" y="3"/>
                </a:cubicBezTo>
                <a:cubicBezTo>
                  <a:pt x="1218" y="5"/>
                  <a:pt x="1218" y="5"/>
                  <a:pt x="1218" y="5"/>
                </a:cubicBezTo>
                <a:cubicBezTo>
                  <a:pt x="1224" y="6"/>
                  <a:pt x="1224" y="6"/>
                  <a:pt x="1224" y="6"/>
                </a:cubicBezTo>
                <a:cubicBezTo>
                  <a:pt x="1221" y="6"/>
                  <a:pt x="1221" y="6"/>
                  <a:pt x="1221" y="6"/>
                </a:cubicBezTo>
                <a:cubicBezTo>
                  <a:pt x="1218" y="6"/>
                  <a:pt x="1218" y="6"/>
                  <a:pt x="1218" y="6"/>
                </a:cubicBezTo>
                <a:cubicBezTo>
                  <a:pt x="1214" y="5"/>
                  <a:pt x="1214" y="5"/>
                  <a:pt x="1214" y="5"/>
                </a:cubicBezTo>
                <a:cubicBezTo>
                  <a:pt x="1210" y="5"/>
                  <a:pt x="1210" y="5"/>
                  <a:pt x="1210" y="5"/>
                </a:cubicBezTo>
                <a:cubicBezTo>
                  <a:pt x="1200" y="5"/>
                  <a:pt x="1200" y="5"/>
                  <a:pt x="1200" y="5"/>
                </a:cubicBezTo>
                <a:cubicBezTo>
                  <a:pt x="1195" y="3"/>
                  <a:pt x="1195" y="3"/>
                  <a:pt x="1195" y="3"/>
                </a:cubicBezTo>
                <a:cubicBezTo>
                  <a:pt x="1192" y="5"/>
                  <a:pt x="1192" y="5"/>
                  <a:pt x="1192" y="5"/>
                </a:cubicBezTo>
                <a:cubicBezTo>
                  <a:pt x="1200" y="6"/>
                  <a:pt x="1200" y="6"/>
                  <a:pt x="1200" y="6"/>
                </a:cubicBezTo>
                <a:cubicBezTo>
                  <a:pt x="1197" y="6"/>
                  <a:pt x="1197" y="6"/>
                  <a:pt x="1197" y="6"/>
                </a:cubicBezTo>
                <a:cubicBezTo>
                  <a:pt x="1202" y="7"/>
                  <a:pt x="1202" y="7"/>
                  <a:pt x="1202" y="7"/>
                </a:cubicBezTo>
                <a:cubicBezTo>
                  <a:pt x="1198" y="7"/>
                  <a:pt x="1198" y="7"/>
                  <a:pt x="1198" y="7"/>
                </a:cubicBezTo>
                <a:cubicBezTo>
                  <a:pt x="1195" y="9"/>
                  <a:pt x="1195" y="9"/>
                  <a:pt x="1195" y="9"/>
                </a:cubicBezTo>
                <a:cubicBezTo>
                  <a:pt x="1197" y="7"/>
                  <a:pt x="1197" y="7"/>
                  <a:pt x="1197" y="7"/>
                </a:cubicBezTo>
                <a:cubicBezTo>
                  <a:pt x="1192" y="6"/>
                  <a:pt x="1192" y="6"/>
                  <a:pt x="1192" y="6"/>
                </a:cubicBezTo>
                <a:cubicBezTo>
                  <a:pt x="1188" y="6"/>
                  <a:pt x="1188" y="6"/>
                  <a:pt x="1188" y="6"/>
                </a:cubicBezTo>
                <a:cubicBezTo>
                  <a:pt x="1185" y="5"/>
                  <a:pt x="1185" y="5"/>
                  <a:pt x="1185" y="5"/>
                </a:cubicBezTo>
                <a:cubicBezTo>
                  <a:pt x="1184" y="5"/>
                  <a:pt x="1184" y="5"/>
                  <a:pt x="1184" y="5"/>
                </a:cubicBezTo>
                <a:cubicBezTo>
                  <a:pt x="1180" y="5"/>
                  <a:pt x="1180" y="5"/>
                  <a:pt x="1180" y="5"/>
                </a:cubicBezTo>
                <a:cubicBezTo>
                  <a:pt x="1175" y="5"/>
                  <a:pt x="1175" y="5"/>
                  <a:pt x="1175" y="5"/>
                </a:cubicBezTo>
                <a:cubicBezTo>
                  <a:pt x="1171" y="5"/>
                  <a:pt x="1171" y="5"/>
                  <a:pt x="1171" y="5"/>
                </a:cubicBezTo>
                <a:cubicBezTo>
                  <a:pt x="1174" y="6"/>
                  <a:pt x="1174" y="6"/>
                  <a:pt x="1174" y="6"/>
                </a:cubicBezTo>
                <a:cubicBezTo>
                  <a:pt x="1175" y="6"/>
                  <a:pt x="1175" y="6"/>
                  <a:pt x="1175" y="6"/>
                </a:cubicBezTo>
                <a:cubicBezTo>
                  <a:pt x="1176" y="6"/>
                  <a:pt x="1176" y="6"/>
                  <a:pt x="1176" y="6"/>
                </a:cubicBezTo>
                <a:cubicBezTo>
                  <a:pt x="1171" y="7"/>
                  <a:pt x="1171" y="7"/>
                  <a:pt x="1171" y="7"/>
                </a:cubicBezTo>
                <a:cubicBezTo>
                  <a:pt x="1167" y="6"/>
                  <a:pt x="1167" y="6"/>
                  <a:pt x="1167" y="6"/>
                </a:cubicBezTo>
                <a:cubicBezTo>
                  <a:pt x="1164" y="6"/>
                  <a:pt x="1164" y="6"/>
                  <a:pt x="1164" y="6"/>
                </a:cubicBezTo>
                <a:cubicBezTo>
                  <a:pt x="1161" y="6"/>
                  <a:pt x="1161" y="6"/>
                  <a:pt x="1161" y="6"/>
                </a:cubicBezTo>
                <a:cubicBezTo>
                  <a:pt x="1165" y="7"/>
                  <a:pt x="1165" y="7"/>
                  <a:pt x="1165" y="7"/>
                </a:cubicBezTo>
                <a:cubicBezTo>
                  <a:pt x="1159" y="7"/>
                  <a:pt x="1159" y="7"/>
                  <a:pt x="1159" y="7"/>
                </a:cubicBezTo>
                <a:cubicBezTo>
                  <a:pt x="1157" y="6"/>
                  <a:pt x="1157" y="6"/>
                  <a:pt x="1157" y="6"/>
                </a:cubicBezTo>
                <a:cubicBezTo>
                  <a:pt x="1154" y="7"/>
                  <a:pt x="1154" y="7"/>
                  <a:pt x="1154" y="7"/>
                </a:cubicBezTo>
                <a:cubicBezTo>
                  <a:pt x="1151" y="9"/>
                  <a:pt x="1151" y="9"/>
                  <a:pt x="1151" y="9"/>
                </a:cubicBezTo>
                <a:cubicBezTo>
                  <a:pt x="1149" y="9"/>
                  <a:pt x="1149" y="9"/>
                  <a:pt x="1149" y="9"/>
                </a:cubicBezTo>
                <a:cubicBezTo>
                  <a:pt x="1158" y="12"/>
                  <a:pt x="1158" y="12"/>
                  <a:pt x="1158" y="12"/>
                </a:cubicBezTo>
                <a:cubicBezTo>
                  <a:pt x="1164" y="12"/>
                  <a:pt x="1164" y="12"/>
                  <a:pt x="1164" y="12"/>
                </a:cubicBezTo>
                <a:cubicBezTo>
                  <a:pt x="1168" y="15"/>
                  <a:pt x="1168" y="15"/>
                  <a:pt x="1168" y="15"/>
                </a:cubicBezTo>
                <a:cubicBezTo>
                  <a:pt x="1162" y="13"/>
                  <a:pt x="1162" y="13"/>
                  <a:pt x="1162" y="13"/>
                </a:cubicBezTo>
                <a:cubicBezTo>
                  <a:pt x="1157" y="12"/>
                  <a:pt x="1157" y="12"/>
                  <a:pt x="1157" y="12"/>
                </a:cubicBezTo>
                <a:cubicBezTo>
                  <a:pt x="1151" y="10"/>
                  <a:pt x="1151" y="10"/>
                  <a:pt x="1151" y="10"/>
                </a:cubicBezTo>
                <a:cubicBezTo>
                  <a:pt x="1147" y="10"/>
                  <a:pt x="1147" y="10"/>
                  <a:pt x="1147" y="10"/>
                </a:cubicBezTo>
                <a:cubicBezTo>
                  <a:pt x="1145" y="10"/>
                  <a:pt x="1145" y="10"/>
                  <a:pt x="1145" y="10"/>
                </a:cubicBezTo>
                <a:cubicBezTo>
                  <a:pt x="1147" y="12"/>
                  <a:pt x="1147" y="12"/>
                  <a:pt x="1147" y="12"/>
                </a:cubicBezTo>
                <a:cubicBezTo>
                  <a:pt x="1142" y="12"/>
                  <a:pt x="1142" y="12"/>
                  <a:pt x="1142" y="12"/>
                </a:cubicBezTo>
                <a:cubicBezTo>
                  <a:pt x="1144" y="10"/>
                  <a:pt x="1144" y="10"/>
                  <a:pt x="1144" y="10"/>
                </a:cubicBezTo>
                <a:cubicBezTo>
                  <a:pt x="1141" y="9"/>
                  <a:pt x="1141" y="9"/>
                  <a:pt x="1141" y="9"/>
                </a:cubicBezTo>
                <a:cubicBezTo>
                  <a:pt x="1139" y="9"/>
                  <a:pt x="1139" y="9"/>
                  <a:pt x="1139" y="9"/>
                </a:cubicBezTo>
                <a:cubicBezTo>
                  <a:pt x="1135" y="9"/>
                  <a:pt x="1135" y="9"/>
                  <a:pt x="1135" y="9"/>
                </a:cubicBezTo>
                <a:cubicBezTo>
                  <a:pt x="1134" y="9"/>
                  <a:pt x="1134" y="9"/>
                  <a:pt x="1134" y="9"/>
                </a:cubicBezTo>
                <a:cubicBezTo>
                  <a:pt x="1132" y="9"/>
                  <a:pt x="1132" y="9"/>
                  <a:pt x="1132" y="9"/>
                </a:cubicBezTo>
                <a:cubicBezTo>
                  <a:pt x="1126" y="9"/>
                  <a:pt x="1126" y="9"/>
                  <a:pt x="1126" y="9"/>
                </a:cubicBezTo>
                <a:cubicBezTo>
                  <a:pt x="1128" y="10"/>
                  <a:pt x="1128" y="10"/>
                  <a:pt x="1128" y="10"/>
                </a:cubicBezTo>
                <a:cubicBezTo>
                  <a:pt x="1122" y="10"/>
                  <a:pt x="1122" y="10"/>
                  <a:pt x="1122" y="10"/>
                </a:cubicBezTo>
                <a:cubicBezTo>
                  <a:pt x="1119" y="10"/>
                  <a:pt x="1119" y="10"/>
                  <a:pt x="1119" y="10"/>
                </a:cubicBezTo>
                <a:cubicBezTo>
                  <a:pt x="1116" y="12"/>
                  <a:pt x="1116" y="12"/>
                  <a:pt x="1116" y="12"/>
                </a:cubicBezTo>
                <a:cubicBezTo>
                  <a:pt x="1114" y="12"/>
                  <a:pt x="1114" y="12"/>
                  <a:pt x="1114" y="12"/>
                </a:cubicBezTo>
                <a:cubicBezTo>
                  <a:pt x="1112" y="13"/>
                  <a:pt x="1112" y="13"/>
                  <a:pt x="1112" y="13"/>
                </a:cubicBezTo>
                <a:cubicBezTo>
                  <a:pt x="1111" y="12"/>
                  <a:pt x="1111" y="12"/>
                  <a:pt x="1111" y="12"/>
                </a:cubicBezTo>
                <a:cubicBezTo>
                  <a:pt x="1106" y="12"/>
                  <a:pt x="1106" y="12"/>
                  <a:pt x="1106" y="12"/>
                </a:cubicBezTo>
                <a:cubicBezTo>
                  <a:pt x="1099" y="12"/>
                  <a:pt x="1099" y="12"/>
                  <a:pt x="1099" y="12"/>
                </a:cubicBezTo>
                <a:cubicBezTo>
                  <a:pt x="1095" y="13"/>
                  <a:pt x="1095" y="13"/>
                  <a:pt x="1095" y="13"/>
                </a:cubicBezTo>
                <a:cubicBezTo>
                  <a:pt x="1092" y="13"/>
                  <a:pt x="1092" y="13"/>
                  <a:pt x="1092" y="13"/>
                </a:cubicBezTo>
                <a:cubicBezTo>
                  <a:pt x="1086" y="13"/>
                  <a:pt x="1086" y="13"/>
                  <a:pt x="1086" y="13"/>
                </a:cubicBezTo>
                <a:cubicBezTo>
                  <a:pt x="1072" y="16"/>
                  <a:pt x="1072" y="16"/>
                  <a:pt x="1072" y="16"/>
                </a:cubicBezTo>
                <a:cubicBezTo>
                  <a:pt x="1081" y="16"/>
                  <a:pt x="1081" y="16"/>
                  <a:pt x="1081" y="16"/>
                </a:cubicBezTo>
                <a:cubicBezTo>
                  <a:pt x="1085" y="16"/>
                  <a:pt x="1085" y="16"/>
                  <a:pt x="1085" y="16"/>
                </a:cubicBezTo>
                <a:cubicBezTo>
                  <a:pt x="1079" y="17"/>
                  <a:pt x="1079" y="17"/>
                  <a:pt x="1079" y="17"/>
                </a:cubicBezTo>
                <a:cubicBezTo>
                  <a:pt x="1082" y="17"/>
                  <a:pt x="1082" y="17"/>
                  <a:pt x="1082" y="17"/>
                </a:cubicBezTo>
                <a:cubicBezTo>
                  <a:pt x="1083" y="17"/>
                  <a:pt x="1083" y="17"/>
                  <a:pt x="1083" y="17"/>
                </a:cubicBezTo>
                <a:cubicBezTo>
                  <a:pt x="1088" y="17"/>
                  <a:pt x="1088" y="17"/>
                  <a:pt x="1088" y="17"/>
                </a:cubicBezTo>
                <a:cubicBezTo>
                  <a:pt x="1083" y="19"/>
                  <a:pt x="1083" y="19"/>
                  <a:pt x="1083" y="19"/>
                </a:cubicBezTo>
                <a:cubicBezTo>
                  <a:pt x="1079" y="19"/>
                  <a:pt x="1079" y="19"/>
                  <a:pt x="1079" y="19"/>
                </a:cubicBezTo>
                <a:cubicBezTo>
                  <a:pt x="1081" y="20"/>
                  <a:pt x="1081" y="20"/>
                  <a:pt x="1081" y="20"/>
                </a:cubicBezTo>
                <a:cubicBezTo>
                  <a:pt x="1082" y="20"/>
                  <a:pt x="1082" y="20"/>
                  <a:pt x="1082" y="20"/>
                </a:cubicBezTo>
                <a:cubicBezTo>
                  <a:pt x="1085" y="20"/>
                  <a:pt x="1085" y="20"/>
                  <a:pt x="1085" y="20"/>
                </a:cubicBezTo>
                <a:cubicBezTo>
                  <a:pt x="1092" y="20"/>
                  <a:pt x="1092" y="20"/>
                  <a:pt x="1092" y="20"/>
                </a:cubicBezTo>
                <a:cubicBezTo>
                  <a:pt x="1082" y="22"/>
                  <a:pt x="1082" y="22"/>
                  <a:pt x="1082" y="22"/>
                </a:cubicBezTo>
                <a:cubicBezTo>
                  <a:pt x="1088" y="25"/>
                  <a:pt x="1088" y="25"/>
                  <a:pt x="1088" y="25"/>
                </a:cubicBezTo>
                <a:cubicBezTo>
                  <a:pt x="1095" y="25"/>
                  <a:pt x="1095" y="25"/>
                  <a:pt x="1095" y="25"/>
                </a:cubicBezTo>
                <a:cubicBezTo>
                  <a:pt x="1106" y="22"/>
                  <a:pt x="1106" y="22"/>
                  <a:pt x="1106" y="22"/>
                </a:cubicBezTo>
                <a:cubicBezTo>
                  <a:pt x="1104" y="23"/>
                  <a:pt x="1104" y="23"/>
                  <a:pt x="1104" y="23"/>
                </a:cubicBezTo>
                <a:cubicBezTo>
                  <a:pt x="1099" y="25"/>
                  <a:pt x="1099" y="25"/>
                  <a:pt x="1099" y="25"/>
                </a:cubicBezTo>
                <a:cubicBezTo>
                  <a:pt x="1104" y="25"/>
                  <a:pt x="1104" y="25"/>
                  <a:pt x="1104" y="25"/>
                </a:cubicBezTo>
                <a:cubicBezTo>
                  <a:pt x="1105" y="25"/>
                  <a:pt x="1105" y="25"/>
                  <a:pt x="1105" y="25"/>
                </a:cubicBezTo>
                <a:cubicBezTo>
                  <a:pt x="1106" y="25"/>
                  <a:pt x="1106" y="25"/>
                  <a:pt x="1106" y="25"/>
                </a:cubicBezTo>
                <a:cubicBezTo>
                  <a:pt x="1112" y="25"/>
                  <a:pt x="1112" y="25"/>
                  <a:pt x="1112" y="25"/>
                </a:cubicBezTo>
                <a:cubicBezTo>
                  <a:pt x="1119" y="25"/>
                  <a:pt x="1119" y="25"/>
                  <a:pt x="1119" y="25"/>
                </a:cubicBezTo>
                <a:cubicBezTo>
                  <a:pt x="1124" y="23"/>
                  <a:pt x="1124" y="23"/>
                  <a:pt x="1124" y="23"/>
                </a:cubicBezTo>
                <a:cubicBezTo>
                  <a:pt x="1128" y="23"/>
                  <a:pt x="1128" y="23"/>
                  <a:pt x="1128" y="23"/>
                </a:cubicBezTo>
                <a:cubicBezTo>
                  <a:pt x="1125" y="25"/>
                  <a:pt x="1125" y="25"/>
                  <a:pt x="1125" y="25"/>
                </a:cubicBezTo>
                <a:cubicBezTo>
                  <a:pt x="1144" y="23"/>
                  <a:pt x="1144" y="23"/>
                  <a:pt x="1144" y="23"/>
                </a:cubicBezTo>
                <a:cubicBezTo>
                  <a:pt x="1152" y="22"/>
                  <a:pt x="1152" y="22"/>
                  <a:pt x="1152" y="22"/>
                </a:cubicBezTo>
                <a:cubicBezTo>
                  <a:pt x="1161" y="20"/>
                  <a:pt x="1161" y="20"/>
                  <a:pt x="1161" y="20"/>
                </a:cubicBezTo>
                <a:cubicBezTo>
                  <a:pt x="1159" y="19"/>
                  <a:pt x="1159" y="19"/>
                  <a:pt x="1159" y="19"/>
                </a:cubicBezTo>
                <a:cubicBezTo>
                  <a:pt x="1162" y="20"/>
                  <a:pt x="1162" y="20"/>
                  <a:pt x="1162" y="20"/>
                </a:cubicBezTo>
                <a:cubicBezTo>
                  <a:pt x="1159" y="22"/>
                  <a:pt x="1159" y="22"/>
                  <a:pt x="1159" y="22"/>
                </a:cubicBezTo>
                <a:cubicBezTo>
                  <a:pt x="1162" y="22"/>
                  <a:pt x="1162" y="22"/>
                  <a:pt x="1162" y="22"/>
                </a:cubicBezTo>
                <a:cubicBezTo>
                  <a:pt x="1149" y="25"/>
                  <a:pt x="1149" y="25"/>
                  <a:pt x="1149" y="25"/>
                </a:cubicBezTo>
                <a:cubicBezTo>
                  <a:pt x="1157" y="25"/>
                  <a:pt x="1157" y="25"/>
                  <a:pt x="1157" y="25"/>
                </a:cubicBezTo>
                <a:cubicBezTo>
                  <a:pt x="1164" y="25"/>
                  <a:pt x="1164" y="25"/>
                  <a:pt x="1164" y="25"/>
                </a:cubicBezTo>
                <a:cubicBezTo>
                  <a:pt x="1142" y="26"/>
                  <a:pt x="1142" y="26"/>
                  <a:pt x="1142" y="26"/>
                </a:cubicBezTo>
                <a:cubicBezTo>
                  <a:pt x="1132" y="26"/>
                  <a:pt x="1132" y="26"/>
                  <a:pt x="1132" y="26"/>
                </a:cubicBezTo>
                <a:cubicBezTo>
                  <a:pt x="1126" y="26"/>
                  <a:pt x="1126" y="26"/>
                  <a:pt x="1126" y="26"/>
                </a:cubicBezTo>
                <a:cubicBezTo>
                  <a:pt x="1122" y="28"/>
                  <a:pt x="1122" y="28"/>
                  <a:pt x="1122" y="28"/>
                </a:cubicBezTo>
                <a:cubicBezTo>
                  <a:pt x="1126" y="29"/>
                  <a:pt x="1126" y="29"/>
                  <a:pt x="1126" y="29"/>
                </a:cubicBezTo>
                <a:cubicBezTo>
                  <a:pt x="1131" y="30"/>
                  <a:pt x="1131" y="30"/>
                  <a:pt x="1131" y="30"/>
                </a:cubicBezTo>
                <a:cubicBezTo>
                  <a:pt x="1129" y="30"/>
                  <a:pt x="1129" y="30"/>
                  <a:pt x="1129" y="30"/>
                </a:cubicBezTo>
                <a:cubicBezTo>
                  <a:pt x="1126" y="32"/>
                  <a:pt x="1126" y="32"/>
                  <a:pt x="1126" y="32"/>
                </a:cubicBezTo>
                <a:cubicBezTo>
                  <a:pt x="1131" y="33"/>
                  <a:pt x="1131" y="33"/>
                  <a:pt x="1131" y="33"/>
                </a:cubicBezTo>
                <a:cubicBezTo>
                  <a:pt x="1128" y="33"/>
                  <a:pt x="1128" y="33"/>
                  <a:pt x="1128" y="33"/>
                </a:cubicBezTo>
                <a:cubicBezTo>
                  <a:pt x="1125" y="33"/>
                  <a:pt x="1125" y="33"/>
                  <a:pt x="1125" y="33"/>
                </a:cubicBezTo>
                <a:cubicBezTo>
                  <a:pt x="1125" y="32"/>
                  <a:pt x="1125" y="32"/>
                  <a:pt x="1125" y="32"/>
                </a:cubicBezTo>
                <a:cubicBezTo>
                  <a:pt x="1124" y="30"/>
                  <a:pt x="1124" y="30"/>
                  <a:pt x="1124" y="30"/>
                </a:cubicBezTo>
                <a:cubicBezTo>
                  <a:pt x="1118" y="29"/>
                  <a:pt x="1118" y="29"/>
                  <a:pt x="1118" y="29"/>
                </a:cubicBezTo>
                <a:cubicBezTo>
                  <a:pt x="1115" y="28"/>
                  <a:pt x="1115" y="28"/>
                  <a:pt x="1115" y="28"/>
                </a:cubicBezTo>
                <a:cubicBezTo>
                  <a:pt x="1112" y="28"/>
                  <a:pt x="1112" y="28"/>
                  <a:pt x="1112" y="28"/>
                </a:cubicBezTo>
                <a:cubicBezTo>
                  <a:pt x="1105" y="28"/>
                  <a:pt x="1105" y="28"/>
                  <a:pt x="1105" y="28"/>
                </a:cubicBezTo>
                <a:cubicBezTo>
                  <a:pt x="1099" y="28"/>
                  <a:pt x="1099" y="28"/>
                  <a:pt x="1099" y="28"/>
                </a:cubicBezTo>
                <a:cubicBezTo>
                  <a:pt x="1096" y="28"/>
                  <a:pt x="1096" y="28"/>
                  <a:pt x="1096" y="28"/>
                </a:cubicBezTo>
                <a:cubicBezTo>
                  <a:pt x="1095" y="29"/>
                  <a:pt x="1095" y="29"/>
                  <a:pt x="1095" y="29"/>
                </a:cubicBezTo>
                <a:cubicBezTo>
                  <a:pt x="1096" y="30"/>
                  <a:pt x="1096" y="30"/>
                  <a:pt x="1096" y="30"/>
                </a:cubicBezTo>
                <a:cubicBezTo>
                  <a:pt x="1095" y="30"/>
                  <a:pt x="1095" y="30"/>
                  <a:pt x="1095" y="30"/>
                </a:cubicBezTo>
                <a:cubicBezTo>
                  <a:pt x="1093" y="30"/>
                  <a:pt x="1093" y="30"/>
                  <a:pt x="1093" y="30"/>
                </a:cubicBezTo>
                <a:cubicBezTo>
                  <a:pt x="1092" y="32"/>
                  <a:pt x="1092" y="32"/>
                  <a:pt x="1092" y="32"/>
                </a:cubicBezTo>
                <a:cubicBezTo>
                  <a:pt x="1095" y="32"/>
                  <a:pt x="1095" y="32"/>
                  <a:pt x="1095" y="32"/>
                </a:cubicBezTo>
                <a:cubicBezTo>
                  <a:pt x="1098" y="33"/>
                  <a:pt x="1098" y="33"/>
                  <a:pt x="1098" y="33"/>
                </a:cubicBezTo>
                <a:cubicBezTo>
                  <a:pt x="1099" y="35"/>
                  <a:pt x="1099" y="35"/>
                  <a:pt x="1099" y="35"/>
                </a:cubicBezTo>
                <a:cubicBezTo>
                  <a:pt x="1101" y="35"/>
                  <a:pt x="1101" y="35"/>
                  <a:pt x="1101" y="35"/>
                </a:cubicBezTo>
                <a:cubicBezTo>
                  <a:pt x="1099" y="38"/>
                  <a:pt x="1099" y="38"/>
                  <a:pt x="1099" y="38"/>
                </a:cubicBezTo>
                <a:cubicBezTo>
                  <a:pt x="1102" y="38"/>
                  <a:pt x="1102" y="38"/>
                  <a:pt x="1102" y="38"/>
                </a:cubicBezTo>
                <a:cubicBezTo>
                  <a:pt x="1105" y="39"/>
                  <a:pt x="1105" y="39"/>
                  <a:pt x="1105" y="39"/>
                </a:cubicBezTo>
                <a:cubicBezTo>
                  <a:pt x="1099" y="39"/>
                  <a:pt x="1099" y="39"/>
                  <a:pt x="1099" y="39"/>
                </a:cubicBezTo>
                <a:cubicBezTo>
                  <a:pt x="1096" y="38"/>
                  <a:pt x="1096" y="38"/>
                  <a:pt x="1096" y="38"/>
                </a:cubicBezTo>
                <a:cubicBezTo>
                  <a:pt x="1095" y="39"/>
                  <a:pt x="1095" y="39"/>
                  <a:pt x="1095" y="39"/>
                </a:cubicBezTo>
                <a:lnTo>
                  <a:pt x="1106" y="40"/>
                </a:lnTo>
                <a:close/>
                <a:moveTo>
                  <a:pt x="857" y="93"/>
                </a:moveTo>
                <a:cubicBezTo>
                  <a:pt x="850" y="95"/>
                  <a:pt x="850" y="95"/>
                  <a:pt x="850" y="95"/>
                </a:cubicBezTo>
                <a:cubicBezTo>
                  <a:pt x="847" y="96"/>
                  <a:pt x="847" y="96"/>
                  <a:pt x="847" y="96"/>
                </a:cubicBezTo>
                <a:cubicBezTo>
                  <a:pt x="848" y="98"/>
                  <a:pt x="848" y="98"/>
                  <a:pt x="848" y="98"/>
                </a:cubicBezTo>
                <a:cubicBezTo>
                  <a:pt x="851" y="99"/>
                  <a:pt x="851" y="99"/>
                  <a:pt x="851" y="99"/>
                </a:cubicBezTo>
                <a:cubicBezTo>
                  <a:pt x="850" y="99"/>
                  <a:pt x="850" y="99"/>
                  <a:pt x="850" y="99"/>
                </a:cubicBezTo>
                <a:cubicBezTo>
                  <a:pt x="851" y="101"/>
                  <a:pt x="851" y="101"/>
                  <a:pt x="851" y="101"/>
                </a:cubicBezTo>
                <a:cubicBezTo>
                  <a:pt x="851" y="102"/>
                  <a:pt x="851" y="102"/>
                  <a:pt x="851" y="102"/>
                </a:cubicBezTo>
                <a:cubicBezTo>
                  <a:pt x="853" y="104"/>
                  <a:pt x="853" y="104"/>
                  <a:pt x="853" y="104"/>
                </a:cubicBezTo>
                <a:cubicBezTo>
                  <a:pt x="856" y="102"/>
                  <a:pt x="856" y="102"/>
                  <a:pt x="856" y="102"/>
                </a:cubicBezTo>
                <a:cubicBezTo>
                  <a:pt x="858" y="101"/>
                  <a:pt x="858" y="101"/>
                  <a:pt x="858" y="101"/>
                </a:cubicBezTo>
                <a:cubicBezTo>
                  <a:pt x="864" y="98"/>
                  <a:pt x="864" y="98"/>
                  <a:pt x="864" y="98"/>
                </a:cubicBezTo>
                <a:cubicBezTo>
                  <a:pt x="867" y="96"/>
                  <a:pt x="867" y="96"/>
                  <a:pt x="867" y="96"/>
                </a:cubicBezTo>
                <a:cubicBezTo>
                  <a:pt x="867" y="95"/>
                  <a:pt x="867" y="95"/>
                  <a:pt x="867" y="95"/>
                </a:cubicBezTo>
                <a:cubicBezTo>
                  <a:pt x="863" y="93"/>
                  <a:pt x="863" y="93"/>
                  <a:pt x="863" y="93"/>
                </a:cubicBezTo>
                <a:lnTo>
                  <a:pt x="857" y="93"/>
                </a:lnTo>
                <a:close/>
                <a:moveTo>
                  <a:pt x="1079" y="1759"/>
                </a:moveTo>
                <a:cubicBezTo>
                  <a:pt x="1077" y="1757"/>
                  <a:pt x="1077" y="1757"/>
                  <a:pt x="1077" y="1757"/>
                </a:cubicBezTo>
                <a:cubicBezTo>
                  <a:pt x="1076" y="1757"/>
                  <a:pt x="1076" y="1757"/>
                  <a:pt x="1076" y="1757"/>
                </a:cubicBezTo>
                <a:cubicBezTo>
                  <a:pt x="1074" y="1757"/>
                  <a:pt x="1074" y="1757"/>
                  <a:pt x="1074" y="1757"/>
                </a:cubicBezTo>
                <a:cubicBezTo>
                  <a:pt x="1072" y="1755"/>
                  <a:pt x="1072" y="1755"/>
                  <a:pt x="1072" y="1755"/>
                </a:cubicBezTo>
                <a:cubicBezTo>
                  <a:pt x="1070" y="1755"/>
                  <a:pt x="1070" y="1755"/>
                  <a:pt x="1070" y="1755"/>
                </a:cubicBezTo>
                <a:cubicBezTo>
                  <a:pt x="1068" y="1755"/>
                  <a:pt x="1068" y="1755"/>
                  <a:pt x="1068" y="1755"/>
                </a:cubicBezTo>
                <a:cubicBezTo>
                  <a:pt x="1067" y="1757"/>
                  <a:pt x="1067" y="1757"/>
                  <a:pt x="1067" y="1757"/>
                </a:cubicBezTo>
                <a:cubicBezTo>
                  <a:pt x="1066" y="1757"/>
                  <a:pt x="1066" y="1757"/>
                  <a:pt x="1066" y="1757"/>
                </a:cubicBezTo>
                <a:cubicBezTo>
                  <a:pt x="1067" y="1763"/>
                  <a:pt x="1067" y="1763"/>
                  <a:pt x="1067" y="1763"/>
                </a:cubicBezTo>
                <a:cubicBezTo>
                  <a:pt x="1066" y="1762"/>
                  <a:pt x="1066" y="1762"/>
                  <a:pt x="1066" y="1762"/>
                </a:cubicBezTo>
                <a:cubicBezTo>
                  <a:pt x="1064" y="1762"/>
                  <a:pt x="1064" y="1762"/>
                  <a:pt x="1064" y="1762"/>
                </a:cubicBezTo>
                <a:cubicBezTo>
                  <a:pt x="1063" y="1763"/>
                  <a:pt x="1063" y="1763"/>
                  <a:pt x="1063" y="1763"/>
                </a:cubicBezTo>
                <a:cubicBezTo>
                  <a:pt x="1062" y="1764"/>
                  <a:pt x="1062" y="1764"/>
                  <a:pt x="1062" y="1764"/>
                </a:cubicBezTo>
                <a:cubicBezTo>
                  <a:pt x="1061" y="1764"/>
                  <a:pt x="1061" y="1764"/>
                  <a:pt x="1061" y="1764"/>
                </a:cubicBezTo>
                <a:cubicBezTo>
                  <a:pt x="1061" y="1768"/>
                  <a:pt x="1061" y="1768"/>
                  <a:pt x="1061" y="1768"/>
                </a:cubicBezTo>
                <a:cubicBezTo>
                  <a:pt x="1061" y="1769"/>
                  <a:pt x="1061" y="1769"/>
                  <a:pt x="1061" y="1769"/>
                </a:cubicBezTo>
                <a:cubicBezTo>
                  <a:pt x="1062" y="1771"/>
                  <a:pt x="1062" y="1771"/>
                  <a:pt x="1062" y="1771"/>
                </a:cubicBezTo>
                <a:cubicBezTo>
                  <a:pt x="1063" y="1772"/>
                  <a:pt x="1063" y="1772"/>
                  <a:pt x="1063" y="1772"/>
                </a:cubicBezTo>
                <a:cubicBezTo>
                  <a:pt x="1064" y="1769"/>
                  <a:pt x="1064" y="1769"/>
                  <a:pt x="1064" y="1769"/>
                </a:cubicBezTo>
                <a:cubicBezTo>
                  <a:pt x="1065" y="1770"/>
                  <a:pt x="1065" y="1770"/>
                  <a:pt x="1065" y="1770"/>
                </a:cubicBezTo>
                <a:cubicBezTo>
                  <a:pt x="1067" y="1770"/>
                  <a:pt x="1067" y="1770"/>
                  <a:pt x="1067" y="1770"/>
                </a:cubicBezTo>
                <a:cubicBezTo>
                  <a:pt x="1066" y="1769"/>
                  <a:pt x="1066" y="1769"/>
                  <a:pt x="1066" y="1769"/>
                </a:cubicBezTo>
                <a:cubicBezTo>
                  <a:pt x="1066" y="1767"/>
                  <a:pt x="1066" y="1767"/>
                  <a:pt x="1066" y="1767"/>
                </a:cubicBezTo>
                <a:cubicBezTo>
                  <a:pt x="1067" y="1767"/>
                  <a:pt x="1067" y="1767"/>
                  <a:pt x="1067" y="1767"/>
                </a:cubicBezTo>
                <a:cubicBezTo>
                  <a:pt x="1069" y="1767"/>
                  <a:pt x="1069" y="1767"/>
                  <a:pt x="1069" y="1767"/>
                </a:cubicBezTo>
                <a:cubicBezTo>
                  <a:pt x="1070" y="1768"/>
                  <a:pt x="1070" y="1768"/>
                  <a:pt x="1070" y="1768"/>
                </a:cubicBezTo>
                <a:cubicBezTo>
                  <a:pt x="1070" y="1767"/>
                  <a:pt x="1070" y="1767"/>
                  <a:pt x="1070" y="1767"/>
                </a:cubicBezTo>
                <a:cubicBezTo>
                  <a:pt x="1068" y="1765"/>
                  <a:pt x="1068" y="1765"/>
                  <a:pt x="1068" y="1765"/>
                </a:cubicBezTo>
                <a:cubicBezTo>
                  <a:pt x="1068" y="1764"/>
                  <a:pt x="1068" y="1764"/>
                  <a:pt x="1068" y="1764"/>
                </a:cubicBezTo>
                <a:cubicBezTo>
                  <a:pt x="1069" y="1764"/>
                  <a:pt x="1069" y="1764"/>
                  <a:pt x="1069" y="1764"/>
                </a:cubicBezTo>
                <a:cubicBezTo>
                  <a:pt x="1074" y="1764"/>
                  <a:pt x="1074" y="1764"/>
                  <a:pt x="1074" y="1764"/>
                </a:cubicBezTo>
                <a:cubicBezTo>
                  <a:pt x="1075" y="1764"/>
                  <a:pt x="1075" y="1764"/>
                  <a:pt x="1075" y="1764"/>
                </a:cubicBezTo>
                <a:cubicBezTo>
                  <a:pt x="1077" y="1762"/>
                  <a:pt x="1077" y="1762"/>
                  <a:pt x="1077" y="1762"/>
                </a:cubicBezTo>
                <a:cubicBezTo>
                  <a:pt x="1078" y="1762"/>
                  <a:pt x="1078" y="1762"/>
                  <a:pt x="1078" y="1762"/>
                </a:cubicBezTo>
                <a:cubicBezTo>
                  <a:pt x="1079" y="1762"/>
                  <a:pt x="1079" y="1762"/>
                  <a:pt x="1079" y="1762"/>
                </a:cubicBezTo>
                <a:cubicBezTo>
                  <a:pt x="1079" y="1761"/>
                  <a:pt x="1079" y="1761"/>
                  <a:pt x="1079" y="1761"/>
                </a:cubicBezTo>
                <a:cubicBezTo>
                  <a:pt x="1078" y="1760"/>
                  <a:pt x="1078" y="1760"/>
                  <a:pt x="1078" y="1760"/>
                </a:cubicBezTo>
                <a:cubicBezTo>
                  <a:pt x="1078" y="1759"/>
                  <a:pt x="1078" y="1759"/>
                  <a:pt x="1078" y="1759"/>
                </a:cubicBezTo>
                <a:lnTo>
                  <a:pt x="1079" y="1759"/>
                </a:lnTo>
                <a:close/>
                <a:moveTo>
                  <a:pt x="1064" y="1760"/>
                </a:moveTo>
                <a:cubicBezTo>
                  <a:pt x="1065" y="1758"/>
                  <a:pt x="1065" y="1758"/>
                  <a:pt x="1065" y="1758"/>
                </a:cubicBezTo>
                <a:cubicBezTo>
                  <a:pt x="1065" y="1757"/>
                  <a:pt x="1065" y="1757"/>
                  <a:pt x="1065" y="1757"/>
                </a:cubicBezTo>
                <a:cubicBezTo>
                  <a:pt x="1064" y="1757"/>
                  <a:pt x="1064" y="1757"/>
                  <a:pt x="1064" y="1757"/>
                </a:cubicBezTo>
                <a:cubicBezTo>
                  <a:pt x="1064" y="1756"/>
                  <a:pt x="1064" y="1756"/>
                  <a:pt x="1064" y="1756"/>
                </a:cubicBezTo>
                <a:cubicBezTo>
                  <a:pt x="1063" y="1757"/>
                  <a:pt x="1063" y="1757"/>
                  <a:pt x="1063" y="1757"/>
                </a:cubicBezTo>
                <a:cubicBezTo>
                  <a:pt x="1063" y="1758"/>
                  <a:pt x="1063" y="1758"/>
                  <a:pt x="1063" y="1758"/>
                </a:cubicBezTo>
                <a:cubicBezTo>
                  <a:pt x="1057" y="1757"/>
                  <a:pt x="1057" y="1757"/>
                  <a:pt x="1057" y="1757"/>
                </a:cubicBezTo>
                <a:cubicBezTo>
                  <a:pt x="1056" y="1758"/>
                  <a:pt x="1056" y="1758"/>
                  <a:pt x="1056" y="1758"/>
                </a:cubicBezTo>
                <a:cubicBezTo>
                  <a:pt x="1053" y="1757"/>
                  <a:pt x="1053" y="1757"/>
                  <a:pt x="1053" y="1757"/>
                </a:cubicBezTo>
                <a:cubicBezTo>
                  <a:pt x="1053" y="1758"/>
                  <a:pt x="1053" y="1758"/>
                  <a:pt x="1053" y="1758"/>
                </a:cubicBezTo>
                <a:cubicBezTo>
                  <a:pt x="1052" y="1759"/>
                  <a:pt x="1052" y="1759"/>
                  <a:pt x="1052" y="1759"/>
                </a:cubicBezTo>
                <a:cubicBezTo>
                  <a:pt x="1053" y="1759"/>
                  <a:pt x="1053" y="1759"/>
                  <a:pt x="1053" y="1759"/>
                </a:cubicBezTo>
                <a:cubicBezTo>
                  <a:pt x="1054" y="1759"/>
                  <a:pt x="1054" y="1759"/>
                  <a:pt x="1054" y="1759"/>
                </a:cubicBezTo>
                <a:cubicBezTo>
                  <a:pt x="1057" y="1762"/>
                  <a:pt x="1057" y="1762"/>
                  <a:pt x="1057" y="1762"/>
                </a:cubicBezTo>
                <a:cubicBezTo>
                  <a:pt x="1055" y="1762"/>
                  <a:pt x="1055" y="1762"/>
                  <a:pt x="1055" y="1762"/>
                </a:cubicBezTo>
                <a:cubicBezTo>
                  <a:pt x="1054" y="1764"/>
                  <a:pt x="1054" y="1764"/>
                  <a:pt x="1054" y="1764"/>
                </a:cubicBezTo>
                <a:cubicBezTo>
                  <a:pt x="1053" y="1764"/>
                  <a:pt x="1053" y="1764"/>
                  <a:pt x="1053" y="1764"/>
                </a:cubicBezTo>
                <a:cubicBezTo>
                  <a:pt x="1051" y="1765"/>
                  <a:pt x="1051" y="1765"/>
                  <a:pt x="1051" y="1765"/>
                </a:cubicBezTo>
                <a:cubicBezTo>
                  <a:pt x="1053" y="1766"/>
                  <a:pt x="1053" y="1766"/>
                  <a:pt x="1053" y="1766"/>
                </a:cubicBezTo>
                <a:cubicBezTo>
                  <a:pt x="1052" y="1766"/>
                  <a:pt x="1052" y="1766"/>
                  <a:pt x="1052" y="1766"/>
                </a:cubicBezTo>
                <a:cubicBezTo>
                  <a:pt x="1050" y="1766"/>
                  <a:pt x="1050" y="1766"/>
                  <a:pt x="1050" y="1766"/>
                </a:cubicBezTo>
                <a:cubicBezTo>
                  <a:pt x="1049" y="1766"/>
                  <a:pt x="1049" y="1766"/>
                  <a:pt x="1049" y="1766"/>
                </a:cubicBezTo>
                <a:cubicBezTo>
                  <a:pt x="1049" y="1767"/>
                  <a:pt x="1049" y="1767"/>
                  <a:pt x="1049" y="1767"/>
                </a:cubicBezTo>
                <a:cubicBezTo>
                  <a:pt x="1047" y="1767"/>
                  <a:pt x="1047" y="1767"/>
                  <a:pt x="1047" y="1767"/>
                </a:cubicBezTo>
                <a:cubicBezTo>
                  <a:pt x="1047" y="1768"/>
                  <a:pt x="1047" y="1768"/>
                  <a:pt x="1047" y="1768"/>
                </a:cubicBezTo>
                <a:cubicBezTo>
                  <a:pt x="1049" y="1770"/>
                  <a:pt x="1049" y="1770"/>
                  <a:pt x="1049" y="1770"/>
                </a:cubicBezTo>
                <a:cubicBezTo>
                  <a:pt x="1049" y="1769"/>
                  <a:pt x="1049" y="1769"/>
                  <a:pt x="1049" y="1769"/>
                </a:cubicBezTo>
                <a:cubicBezTo>
                  <a:pt x="1050" y="1769"/>
                  <a:pt x="1050" y="1769"/>
                  <a:pt x="1050" y="1769"/>
                </a:cubicBezTo>
                <a:cubicBezTo>
                  <a:pt x="1051" y="1771"/>
                  <a:pt x="1051" y="1771"/>
                  <a:pt x="1051" y="1771"/>
                </a:cubicBezTo>
                <a:cubicBezTo>
                  <a:pt x="1053" y="1769"/>
                  <a:pt x="1053" y="1769"/>
                  <a:pt x="1053" y="1769"/>
                </a:cubicBezTo>
                <a:cubicBezTo>
                  <a:pt x="1055" y="1768"/>
                  <a:pt x="1055" y="1768"/>
                  <a:pt x="1055" y="1768"/>
                </a:cubicBezTo>
                <a:cubicBezTo>
                  <a:pt x="1055" y="1767"/>
                  <a:pt x="1055" y="1767"/>
                  <a:pt x="1055" y="1767"/>
                </a:cubicBezTo>
                <a:cubicBezTo>
                  <a:pt x="1057" y="1766"/>
                  <a:pt x="1057" y="1766"/>
                  <a:pt x="1057" y="1766"/>
                </a:cubicBezTo>
                <a:cubicBezTo>
                  <a:pt x="1058" y="1767"/>
                  <a:pt x="1058" y="1767"/>
                  <a:pt x="1058" y="1767"/>
                </a:cubicBezTo>
                <a:cubicBezTo>
                  <a:pt x="1059" y="1766"/>
                  <a:pt x="1059" y="1766"/>
                  <a:pt x="1059" y="1766"/>
                </a:cubicBezTo>
                <a:cubicBezTo>
                  <a:pt x="1060" y="1764"/>
                  <a:pt x="1060" y="1764"/>
                  <a:pt x="1060" y="1764"/>
                </a:cubicBezTo>
                <a:cubicBezTo>
                  <a:pt x="1061" y="1764"/>
                  <a:pt x="1061" y="1764"/>
                  <a:pt x="1061" y="1764"/>
                </a:cubicBezTo>
                <a:cubicBezTo>
                  <a:pt x="1063" y="1760"/>
                  <a:pt x="1063" y="1760"/>
                  <a:pt x="1063" y="1760"/>
                </a:cubicBezTo>
                <a:lnTo>
                  <a:pt x="1064" y="1760"/>
                </a:lnTo>
                <a:close/>
                <a:moveTo>
                  <a:pt x="1051" y="1757"/>
                </a:moveTo>
                <a:cubicBezTo>
                  <a:pt x="1053" y="1757"/>
                  <a:pt x="1053" y="1757"/>
                  <a:pt x="1053" y="1757"/>
                </a:cubicBezTo>
                <a:cubicBezTo>
                  <a:pt x="1051" y="1756"/>
                  <a:pt x="1051" y="1756"/>
                  <a:pt x="1051" y="1756"/>
                </a:cubicBezTo>
                <a:lnTo>
                  <a:pt x="1051" y="1757"/>
                </a:lnTo>
                <a:close/>
                <a:moveTo>
                  <a:pt x="962" y="1786"/>
                </a:moveTo>
                <a:cubicBezTo>
                  <a:pt x="957" y="1785"/>
                  <a:pt x="957" y="1785"/>
                  <a:pt x="957" y="1785"/>
                </a:cubicBezTo>
                <a:cubicBezTo>
                  <a:pt x="954" y="1784"/>
                  <a:pt x="954" y="1784"/>
                  <a:pt x="954" y="1784"/>
                </a:cubicBezTo>
                <a:cubicBezTo>
                  <a:pt x="950" y="1782"/>
                  <a:pt x="950" y="1782"/>
                  <a:pt x="950" y="1782"/>
                </a:cubicBezTo>
                <a:cubicBezTo>
                  <a:pt x="947" y="1781"/>
                  <a:pt x="947" y="1781"/>
                  <a:pt x="947" y="1781"/>
                </a:cubicBezTo>
                <a:cubicBezTo>
                  <a:pt x="952" y="1784"/>
                  <a:pt x="952" y="1784"/>
                  <a:pt x="952" y="1784"/>
                </a:cubicBezTo>
                <a:cubicBezTo>
                  <a:pt x="956" y="1785"/>
                  <a:pt x="956" y="1785"/>
                  <a:pt x="956" y="1785"/>
                </a:cubicBezTo>
                <a:cubicBezTo>
                  <a:pt x="960" y="1786"/>
                  <a:pt x="960" y="1786"/>
                  <a:pt x="960" y="1786"/>
                </a:cubicBezTo>
                <a:cubicBezTo>
                  <a:pt x="962" y="1788"/>
                  <a:pt x="962" y="1788"/>
                  <a:pt x="962" y="1788"/>
                </a:cubicBezTo>
                <a:cubicBezTo>
                  <a:pt x="964" y="1788"/>
                  <a:pt x="964" y="1788"/>
                  <a:pt x="964" y="1788"/>
                </a:cubicBezTo>
                <a:cubicBezTo>
                  <a:pt x="967" y="1788"/>
                  <a:pt x="967" y="1788"/>
                  <a:pt x="967" y="1788"/>
                </a:cubicBezTo>
                <a:cubicBezTo>
                  <a:pt x="963" y="1786"/>
                  <a:pt x="963" y="1786"/>
                  <a:pt x="963" y="1786"/>
                </a:cubicBezTo>
                <a:cubicBezTo>
                  <a:pt x="962" y="1786"/>
                  <a:pt x="962" y="1786"/>
                  <a:pt x="962" y="1786"/>
                </a:cubicBezTo>
                <a:close/>
                <a:moveTo>
                  <a:pt x="987" y="1801"/>
                </a:moveTo>
                <a:cubicBezTo>
                  <a:pt x="986" y="1798"/>
                  <a:pt x="986" y="1798"/>
                  <a:pt x="986" y="1798"/>
                </a:cubicBezTo>
                <a:cubicBezTo>
                  <a:pt x="987" y="1799"/>
                  <a:pt x="987" y="1799"/>
                  <a:pt x="987" y="1799"/>
                </a:cubicBezTo>
                <a:cubicBezTo>
                  <a:pt x="987" y="1796"/>
                  <a:pt x="987" y="1796"/>
                  <a:pt x="987" y="1796"/>
                </a:cubicBezTo>
                <a:cubicBezTo>
                  <a:pt x="986" y="1796"/>
                  <a:pt x="986" y="1796"/>
                  <a:pt x="986" y="1796"/>
                </a:cubicBezTo>
                <a:cubicBezTo>
                  <a:pt x="985" y="1796"/>
                  <a:pt x="985" y="1796"/>
                  <a:pt x="985" y="1796"/>
                </a:cubicBezTo>
                <a:cubicBezTo>
                  <a:pt x="983" y="1796"/>
                  <a:pt x="983" y="1796"/>
                  <a:pt x="983" y="1796"/>
                </a:cubicBezTo>
                <a:cubicBezTo>
                  <a:pt x="982" y="1796"/>
                  <a:pt x="982" y="1796"/>
                  <a:pt x="982" y="1796"/>
                </a:cubicBezTo>
                <a:cubicBezTo>
                  <a:pt x="983" y="1798"/>
                  <a:pt x="983" y="1798"/>
                  <a:pt x="983" y="1798"/>
                </a:cubicBezTo>
                <a:cubicBezTo>
                  <a:pt x="985" y="1799"/>
                  <a:pt x="985" y="1799"/>
                  <a:pt x="985" y="1799"/>
                </a:cubicBezTo>
                <a:cubicBezTo>
                  <a:pt x="986" y="1801"/>
                  <a:pt x="986" y="1801"/>
                  <a:pt x="986" y="1801"/>
                </a:cubicBezTo>
                <a:cubicBezTo>
                  <a:pt x="986" y="1802"/>
                  <a:pt x="986" y="1802"/>
                  <a:pt x="986" y="1802"/>
                </a:cubicBezTo>
                <a:lnTo>
                  <a:pt x="987" y="1801"/>
                </a:lnTo>
                <a:close/>
                <a:moveTo>
                  <a:pt x="1045" y="1761"/>
                </a:moveTo>
                <a:cubicBezTo>
                  <a:pt x="1044" y="1761"/>
                  <a:pt x="1044" y="1761"/>
                  <a:pt x="1044" y="1761"/>
                </a:cubicBezTo>
                <a:cubicBezTo>
                  <a:pt x="1044" y="1763"/>
                  <a:pt x="1044" y="1763"/>
                  <a:pt x="1044" y="1763"/>
                </a:cubicBezTo>
                <a:cubicBezTo>
                  <a:pt x="1046" y="1765"/>
                  <a:pt x="1046" y="1765"/>
                  <a:pt x="1046" y="1765"/>
                </a:cubicBezTo>
                <a:cubicBezTo>
                  <a:pt x="1047" y="1766"/>
                  <a:pt x="1047" y="1766"/>
                  <a:pt x="1047" y="1766"/>
                </a:cubicBezTo>
                <a:cubicBezTo>
                  <a:pt x="1048" y="1765"/>
                  <a:pt x="1048" y="1765"/>
                  <a:pt x="1048" y="1765"/>
                </a:cubicBezTo>
                <a:cubicBezTo>
                  <a:pt x="1048" y="1763"/>
                  <a:pt x="1048" y="1763"/>
                  <a:pt x="1048" y="1763"/>
                </a:cubicBezTo>
                <a:cubicBezTo>
                  <a:pt x="1047" y="1763"/>
                  <a:pt x="1047" y="1763"/>
                  <a:pt x="1047" y="1763"/>
                </a:cubicBezTo>
                <a:cubicBezTo>
                  <a:pt x="1046" y="1763"/>
                  <a:pt x="1046" y="1763"/>
                  <a:pt x="1046" y="1763"/>
                </a:cubicBezTo>
                <a:cubicBezTo>
                  <a:pt x="1045" y="1763"/>
                  <a:pt x="1045" y="1763"/>
                  <a:pt x="1045" y="1763"/>
                </a:cubicBezTo>
                <a:cubicBezTo>
                  <a:pt x="1045" y="1762"/>
                  <a:pt x="1045" y="1762"/>
                  <a:pt x="1045" y="1762"/>
                </a:cubicBezTo>
                <a:lnTo>
                  <a:pt x="1045" y="1761"/>
                </a:lnTo>
                <a:close/>
                <a:moveTo>
                  <a:pt x="989" y="1805"/>
                </a:moveTo>
                <a:cubicBezTo>
                  <a:pt x="990" y="1805"/>
                  <a:pt x="990" y="1805"/>
                  <a:pt x="990" y="1805"/>
                </a:cubicBezTo>
                <a:cubicBezTo>
                  <a:pt x="987" y="1804"/>
                  <a:pt x="987" y="1804"/>
                  <a:pt x="987" y="1804"/>
                </a:cubicBezTo>
                <a:lnTo>
                  <a:pt x="989" y="1805"/>
                </a:lnTo>
                <a:close/>
                <a:moveTo>
                  <a:pt x="972" y="1792"/>
                </a:moveTo>
                <a:cubicBezTo>
                  <a:pt x="970" y="1791"/>
                  <a:pt x="970" y="1791"/>
                  <a:pt x="970" y="1791"/>
                </a:cubicBezTo>
                <a:cubicBezTo>
                  <a:pt x="969" y="1789"/>
                  <a:pt x="969" y="1789"/>
                  <a:pt x="969" y="1789"/>
                </a:cubicBezTo>
                <a:cubicBezTo>
                  <a:pt x="967" y="1789"/>
                  <a:pt x="967" y="1789"/>
                  <a:pt x="967" y="1789"/>
                </a:cubicBezTo>
                <a:cubicBezTo>
                  <a:pt x="969" y="1791"/>
                  <a:pt x="969" y="1791"/>
                  <a:pt x="969" y="1791"/>
                </a:cubicBezTo>
                <a:cubicBezTo>
                  <a:pt x="966" y="1791"/>
                  <a:pt x="966" y="1791"/>
                  <a:pt x="966" y="1791"/>
                </a:cubicBezTo>
                <a:cubicBezTo>
                  <a:pt x="970" y="1794"/>
                  <a:pt x="970" y="1794"/>
                  <a:pt x="970" y="1794"/>
                </a:cubicBezTo>
                <a:cubicBezTo>
                  <a:pt x="967" y="1792"/>
                  <a:pt x="967" y="1792"/>
                  <a:pt x="967" y="1792"/>
                </a:cubicBezTo>
                <a:cubicBezTo>
                  <a:pt x="966" y="1792"/>
                  <a:pt x="966" y="1792"/>
                  <a:pt x="966" y="1792"/>
                </a:cubicBezTo>
                <a:cubicBezTo>
                  <a:pt x="964" y="1794"/>
                  <a:pt x="964" y="1794"/>
                  <a:pt x="964" y="1794"/>
                </a:cubicBezTo>
                <a:cubicBezTo>
                  <a:pt x="966" y="1794"/>
                  <a:pt x="966" y="1794"/>
                  <a:pt x="966" y="1794"/>
                </a:cubicBezTo>
                <a:cubicBezTo>
                  <a:pt x="969" y="1794"/>
                  <a:pt x="969" y="1794"/>
                  <a:pt x="969" y="1794"/>
                </a:cubicBezTo>
                <a:cubicBezTo>
                  <a:pt x="970" y="1796"/>
                  <a:pt x="970" y="1796"/>
                  <a:pt x="970" y="1796"/>
                </a:cubicBezTo>
                <a:cubicBezTo>
                  <a:pt x="972" y="1798"/>
                  <a:pt x="972" y="1798"/>
                  <a:pt x="972" y="1798"/>
                </a:cubicBezTo>
                <a:cubicBezTo>
                  <a:pt x="972" y="1796"/>
                  <a:pt x="972" y="1796"/>
                  <a:pt x="972" y="1796"/>
                </a:cubicBezTo>
                <a:cubicBezTo>
                  <a:pt x="975" y="1795"/>
                  <a:pt x="975" y="1795"/>
                  <a:pt x="975" y="1795"/>
                </a:cubicBezTo>
                <a:cubicBezTo>
                  <a:pt x="976" y="1795"/>
                  <a:pt x="976" y="1795"/>
                  <a:pt x="976" y="1795"/>
                </a:cubicBezTo>
                <a:cubicBezTo>
                  <a:pt x="975" y="1796"/>
                  <a:pt x="975" y="1796"/>
                  <a:pt x="975" y="1796"/>
                </a:cubicBezTo>
                <a:cubicBezTo>
                  <a:pt x="976" y="1798"/>
                  <a:pt x="976" y="1798"/>
                  <a:pt x="976" y="1798"/>
                </a:cubicBezTo>
                <a:cubicBezTo>
                  <a:pt x="975" y="1798"/>
                  <a:pt x="975" y="1798"/>
                  <a:pt x="975" y="1798"/>
                </a:cubicBezTo>
                <a:cubicBezTo>
                  <a:pt x="976" y="1799"/>
                  <a:pt x="976" y="1799"/>
                  <a:pt x="976" y="1799"/>
                </a:cubicBezTo>
                <a:cubicBezTo>
                  <a:pt x="980" y="1798"/>
                  <a:pt x="980" y="1798"/>
                  <a:pt x="980" y="1798"/>
                </a:cubicBezTo>
                <a:cubicBezTo>
                  <a:pt x="979" y="1796"/>
                  <a:pt x="979" y="1796"/>
                  <a:pt x="979" y="1796"/>
                </a:cubicBezTo>
                <a:cubicBezTo>
                  <a:pt x="980" y="1795"/>
                  <a:pt x="980" y="1795"/>
                  <a:pt x="980" y="1795"/>
                </a:cubicBezTo>
                <a:cubicBezTo>
                  <a:pt x="979" y="1794"/>
                  <a:pt x="979" y="1794"/>
                  <a:pt x="979" y="1794"/>
                </a:cubicBezTo>
                <a:cubicBezTo>
                  <a:pt x="977" y="1794"/>
                  <a:pt x="977" y="1794"/>
                  <a:pt x="977" y="1794"/>
                </a:cubicBezTo>
                <a:cubicBezTo>
                  <a:pt x="976" y="1792"/>
                  <a:pt x="976" y="1792"/>
                  <a:pt x="976" y="1792"/>
                </a:cubicBezTo>
                <a:cubicBezTo>
                  <a:pt x="975" y="1792"/>
                  <a:pt x="975" y="1792"/>
                  <a:pt x="975" y="1792"/>
                </a:cubicBezTo>
                <a:cubicBezTo>
                  <a:pt x="973" y="1791"/>
                  <a:pt x="973" y="1791"/>
                  <a:pt x="973" y="1791"/>
                </a:cubicBezTo>
                <a:cubicBezTo>
                  <a:pt x="972" y="1791"/>
                  <a:pt x="972" y="1791"/>
                  <a:pt x="972" y="1791"/>
                </a:cubicBezTo>
                <a:lnTo>
                  <a:pt x="972" y="1792"/>
                </a:lnTo>
                <a:close/>
                <a:moveTo>
                  <a:pt x="999" y="1782"/>
                </a:moveTo>
                <a:cubicBezTo>
                  <a:pt x="997" y="1782"/>
                  <a:pt x="997" y="1782"/>
                  <a:pt x="997" y="1782"/>
                </a:cubicBezTo>
                <a:cubicBezTo>
                  <a:pt x="995" y="1781"/>
                  <a:pt x="995" y="1781"/>
                  <a:pt x="995" y="1781"/>
                </a:cubicBezTo>
                <a:cubicBezTo>
                  <a:pt x="992" y="1781"/>
                  <a:pt x="992" y="1781"/>
                  <a:pt x="992" y="1781"/>
                </a:cubicBezTo>
                <a:cubicBezTo>
                  <a:pt x="995" y="1782"/>
                  <a:pt x="995" y="1782"/>
                  <a:pt x="995" y="1782"/>
                </a:cubicBezTo>
                <a:cubicBezTo>
                  <a:pt x="996" y="1784"/>
                  <a:pt x="996" y="1784"/>
                  <a:pt x="996" y="1784"/>
                </a:cubicBezTo>
                <a:cubicBezTo>
                  <a:pt x="996" y="1785"/>
                  <a:pt x="996" y="1785"/>
                  <a:pt x="996" y="1785"/>
                </a:cubicBezTo>
                <a:cubicBezTo>
                  <a:pt x="995" y="1785"/>
                  <a:pt x="995" y="1785"/>
                  <a:pt x="995" y="1785"/>
                </a:cubicBezTo>
                <a:cubicBezTo>
                  <a:pt x="993" y="1784"/>
                  <a:pt x="993" y="1784"/>
                  <a:pt x="993" y="1784"/>
                </a:cubicBezTo>
                <a:cubicBezTo>
                  <a:pt x="993" y="1786"/>
                  <a:pt x="993" y="1786"/>
                  <a:pt x="993" y="1786"/>
                </a:cubicBezTo>
                <a:cubicBezTo>
                  <a:pt x="995" y="1788"/>
                  <a:pt x="995" y="1788"/>
                  <a:pt x="995" y="1788"/>
                </a:cubicBezTo>
                <a:cubicBezTo>
                  <a:pt x="996" y="1789"/>
                  <a:pt x="996" y="1789"/>
                  <a:pt x="996" y="1789"/>
                </a:cubicBezTo>
                <a:cubicBezTo>
                  <a:pt x="997" y="1789"/>
                  <a:pt x="997" y="1789"/>
                  <a:pt x="997" y="1789"/>
                </a:cubicBezTo>
                <a:cubicBezTo>
                  <a:pt x="1002" y="1789"/>
                  <a:pt x="1002" y="1789"/>
                  <a:pt x="1002" y="1789"/>
                </a:cubicBezTo>
                <a:cubicBezTo>
                  <a:pt x="1005" y="1788"/>
                  <a:pt x="1005" y="1788"/>
                  <a:pt x="1005" y="1788"/>
                </a:cubicBezTo>
                <a:cubicBezTo>
                  <a:pt x="1006" y="1789"/>
                  <a:pt x="1006" y="1789"/>
                  <a:pt x="1006" y="1789"/>
                </a:cubicBezTo>
                <a:cubicBezTo>
                  <a:pt x="1007" y="1789"/>
                  <a:pt x="1007" y="1789"/>
                  <a:pt x="1007" y="1789"/>
                </a:cubicBezTo>
                <a:cubicBezTo>
                  <a:pt x="1006" y="1792"/>
                  <a:pt x="1006" y="1792"/>
                  <a:pt x="1006" y="1792"/>
                </a:cubicBezTo>
                <a:cubicBezTo>
                  <a:pt x="1003" y="1792"/>
                  <a:pt x="1003" y="1792"/>
                  <a:pt x="1003" y="1792"/>
                </a:cubicBezTo>
                <a:cubicBezTo>
                  <a:pt x="1002" y="1794"/>
                  <a:pt x="1002" y="1794"/>
                  <a:pt x="1002" y="1794"/>
                </a:cubicBezTo>
                <a:cubicBezTo>
                  <a:pt x="1002" y="1795"/>
                  <a:pt x="1002" y="1795"/>
                  <a:pt x="1002" y="1795"/>
                </a:cubicBezTo>
                <a:cubicBezTo>
                  <a:pt x="1002" y="1796"/>
                  <a:pt x="1002" y="1796"/>
                  <a:pt x="1002" y="1796"/>
                </a:cubicBezTo>
                <a:cubicBezTo>
                  <a:pt x="1005" y="1799"/>
                  <a:pt x="1005" y="1799"/>
                  <a:pt x="1005" y="1799"/>
                </a:cubicBezTo>
                <a:cubicBezTo>
                  <a:pt x="1009" y="1801"/>
                  <a:pt x="1009" y="1801"/>
                  <a:pt x="1009" y="1801"/>
                </a:cubicBezTo>
                <a:cubicBezTo>
                  <a:pt x="1013" y="1801"/>
                  <a:pt x="1013" y="1801"/>
                  <a:pt x="1013" y="1801"/>
                </a:cubicBezTo>
                <a:cubicBezTo>
                  <a:pt x="1018" y="1804"/>
                  <a:pt x="1018" y="1804"/>
                  <a:pt x="1018" y="1804"/>
                </a:cubicBezTo>
                <a:cubicBezTo>
                  <a:pt x="1016" y="1804"/>
                  <a:pt x="1016" y="1804"/>
                  <a:pt x="1016" y="1804"/>
                </a:cubicBezTo>
                <a:cubicBezTo>
                  <a:pt x="1016" y="1805"/>
                  <a:pt x="1016" y="1805"/>
                  <a:pt x="1016" y="1805"/>
                </a:cubicBezTo>
                <a:cubicBezTo>
                  <a:pt x="1015" y="1805"/>
                  <a:pt x="1015" y="1805"/>
                  <a:pt x="1015" y="1805"/>
                </a:cubicBezTo>
                <a:cubicBezTo>
                  <a:pt x="1015" y="1804"/>
                  <a:pt x="1015" y="1804"/>
                  <a:pt x="1015" y="1804"/>
                </a:cubicBezTo>
                <a:cubicBezTo>
                  <a:pt x="1013" y="1802"/>
                  <a:pt x="1013" y="1802"/>
                  <a:pt x="1013" y="1802"/>
                </a:cubicBezTo>
                <a:cubicBezTo>
                  <a:pt x="1012" y="1802"/>
                  <a:pt x="1012" y="1802"/>
                  <a:pt x="1012" y="1802"/>
                </a:cubicBezTo>
                <a:cubicBezTo>
                  <a:pt x="1010" y="1802"/>
                  <a:pt x="1010" y="1802"/>
                  <a:pt x="1010" y="1802"/>
                </a:cubicBezTo>
                <a:cubicBezTo>
                  <a:pt x="1007" y="1801"/>
                  <a:pt x="1007" y="1801"/>
                  <a:pt x="1007" y="1801"/>
                </a:cubicBezTo>
                <a:cubicBezTo>
                  <a:pt x="1009" y="1804"/>
                  <a:pt x="1009" y="1804"/>
                  <a:pt x="1009" y="1804"/>
                </a:cubicBezTo>
                <a:cubicBezTo>
                  <a:pt x="1007" y="1802"/>
                  <a:pt x="1007" y="1802"/>
                  <a:pt x="1007" y="1802"/>
                </a:cubicBezTo>
                <a:cubicBezTo>
                  <a:pt x="1006" y="1801"/>
                  <a:pt x="1006" y="1801"/>
                  <a:pt x="1006" y="1801"/>
                </a:cubicBezTo>
                <a:cubicBezTo>
                  <a:pt x="1005" y="1802"/>
                  <a:pt x="1005" y="1802"/>
                  <a:pt x="1005" y="1802"/>
                </a:cubicBezTo>
                <a:cubicBezTo>
                  <a:pt x="1000" y="1801"/>
                  <a:pt x="1000" y="1801"/>
                  <a:pt x="1000" y="1801"/>
                </a:cubicBezTo>
                <a:cubicBezTo>
                  <a:pt x="1006" y="1805"/>
                  <a:pt x="1006" y="1805"/>
                  <a:pt x="1006" y="1805"/>
                </a:cubicBezTo>
                <a:cubicBezTo>
                  <a:pt x="1005" y="1805"/>
                  <a:pt x="1005" y="1805"/>
                  <a:pt x="1005" y="1805"/>
                </a:cubicBezTo>
                <a:cubicBezTo>
                  <a:pt x="1003" y="1804"/>
                  <a:pt x="1003" y="1804"/>
                  <a:pt x="1003" y="1804"/>
                </a:cubicBezTo>
                <a:cubicBezTo>
                  <a:pt x="1000" y="1802"/>
                  <a:pt x="1000" y="1802"/>
                  <a:pt x="1000" y="1802"/>
                </a:cubicBezTo>
                <a:cubicBezTo>
                  <a:pt x="999" y="1802"/>
                  <a:pt x="999" y="1802"/>
                  <a:pt x="999" y="1802"/>
                </a:cubicBezTo>
                <a:cubicBezTo>
                  <a:pt x="997" y="1802"/>
                  <a:pt x="997" y="1802"/>
                  <a:pt x="997" y="1802"/>
                </a:cubicBezTo>
                <a:cubicBezTo>
                  <a:pt x="997" y="1804"/>
                  <a:pt x="997" y="1804"/>
                  <a:pt x="997" y="1804"/>
                </a:cubicBezTo>
                <a:cubicBezTo>
                  <a:pt x="995" y="1804"/>
                  <a:pt x="995" y="1804"/>
                  <a:pt x="995" y="1804"/>
                </a:cubicBezTo>
                <a:cubicBezTo>
                  <a:pt x="996" y="1807"/>
                  <a:pt x="996" y="1807"/>
                  <a:pt x="996" y="1807"/>
                </a:cubicBezTo>
                <a:cubicBezTo>
                  <a:pt x="997" y="1807"/>
                  <a:pt x="997" y="1807"/>
                  <a:pt x="997" y="1807"/>
                </a:cubicBezTo>
                <a:cubicBezTo>
                  <a:pt x="997" y="1805"/>
                  <a:pt x="997" y="1805"/>
                  <a:pt x="997" y="1805"/>
                </a:cubicBezTo>
                <a:cubicBezTo>
                  <a:pt x="999" y="1808"/>
                  <a:pt x="999" y="1808"/>
                  <a:pt x="999" y="1808"/>
                </a:cubicBezTo>
                <a:cubicBezTo>
                  <a:pt x="1002" y="1807"/>
                  <a:pt x="1002" y="1807"/>
                  <a:pt x="1002" y="1807"/>
                </a:cubicBezTo>
                <a:cubicBezTo>
                  <a:pt x="1003" y="1807"/>
                  <a:pt x="1003" y="1807"/>
                  <a:pt x="1003" y="1807"/>
                </a:cubicBezTo>
                <a:cubicBezTo>
                  <a:pt x="1002" y="1808"/>
                  <a:pt x="1002" y="1808"/>
                  <a:pt x="1002" y="1808"/>
                </a:cubicBezTo>
                <a:cubicBezTo>
                  <a:pt x="1005" y="1808"/>
                  <a:pt x="1005" y="1808"/>
                  <a:pt x="1005" y="1808"/>
                </a:cubicBezTo>
                <a:cubicBezTo>
                  <a:pt x="1006" y="1807"/>
                  <a:pt x="1006" y="1807"/>
                  <a:pt x="1006" y="1807"/>
                </a:cubicBezTo>
                <a:cubicBezTo>
                  <a:pt x="1006" y="1808"/>
                  <a:pt x="1006" y="1808"/>
                  <a:pt x="1006" y="1808"/>
                </a:cubicBezTo>
                <a:cubicBezTo>
                  <a:pt x="1007" y="1808"/>
                  <a:pt x="1007" y="1808"/>
                  <a:pt x="1007" y="1808"/>
                </a:cubicBezTo>
                <a:cubicBezTo>
                  <a:pt x="1010" y="1808"/>
                  <a:pt x="1010" y="1808"/>
                  <a:pt x="1010" y="1808"/>
                </a:cubicBezTo>
                <a:cubicBezTo>
                  <a:pt x="1012" y="1807"/>
                  <a:pt x="1012" y="1807"/>
                  <a:pt x="1012" y="1807"/>
                </a:cubicBezTo>
                <a:cubicBezTo>
                  <a:pt x="1013" y="1808"/>
                  <a:pt x="1013" y="1808"/>
                  <a:pt x="1013" y="1808"/>
                </a:cubicBezTo>
                <a:cubicBezTo>
                  <a:pt x="1015" y="1809"/>
                  <a:pt x="1015" y="1809"/>
                  <a:pt x="1015" y="1809"/>
                </a:cubicBezTo>
                <a:cubicBezTo>
                  <a:pt x="1019" y="1809"/>
                  <a:pt x="1019" y="1809"/>
                  <a:pt x="1019" y="1809"/>
                </a:cubicBezTo>
                <a:cubicBezTo>
                  <a:pt x="1020" y="1809"/>
                  <a:pt x="1020" y="1809"/>
                  <a:pt x="1020" y="1809"/>
                </a:cubicBezTo>
                <a:cubicBezTo>
                  <a:pt x="1022" y="1809"/>
                  <a:pt x="1022" y="1809"/>
                  <a:pt x="1022" y="1809"/>
                </a:cubicBezTo>
                <a:cubicBezTo>
                  <a:pt x="1020" y="1808"/>
                  <a:pt x="1020" y="1808"/>
                  <a:pt x="1020" y="1808"/>
                </a:cubicBezTo>
                <a:cubicBezTo>
                  <a:pt x="1023" y="1809"/>
                  <a:pt x="1023" y="1809"/>
                  <a:pt x="1023" y="1809"/>
                </a:cubicBezTo>
                <a:cubicBezTo>
                  <a:pt x="1023" y="1808"/>
                  <a:pt x="1023" y="1808"/>
                  <a:pt x="1023" y="1808"/>
                </a:cubicBezTo>
                <a:cubicBezTo>
                  <a:pt x="1025" y="1808"/>
                  <a:pt x="1025" y="1808"/>
                  <a:pt x="1025" y="1808"/>
                </a:cubicBezTo>
                <a:cubicBezTo>
                  <a:pt x="1028" y="1808"/>
                  <a:pt x="1028" y="1808"/>
                  <a:pt x="1028" y="1808"/>
                </a:cubicBezTo>
                <a:cubicBezTo>
                  <a:pt x="1032" y="1809"/>
                  <a:pt x="1032" y="1809"/>
                  <a:pt x="1032" y="1809"/>
                </a:cubicBezTo>
                <a:cubicBezTo>
                  <a:pt x="1030" y="1809"/>
                  <a:pt x="1030" y="1809"/>
                  <a:pt x="1030" y="1809"/>
                </a:cubicBezTo>
                <a:cubicBezTo>
                  <a:pt x="1028" y="1811"/>
                  <a:pt x="1028" y="1811"/>
                  <a:pt x="1028" y="1811"/>
                </a:cubicBezTo>
                <a:cubicBezTo>
                  <a:pt x="1026" y="1809"/>
                  <a:pt x="1026" y="1809"/>
                  <a:pt x="1026" y="1809"/>
                </a:cubicBezTo>
                <a:cubicBezTo>
                  <a:pt x="1020" y="1811"/>
                  <a:pt x="1020" y="1811"/>
                  <a:pt x="1020" y="1811"/>
                </a:cubicBezTo>
                <a:cubicBezTo>
                  <a:pt x="1018" y="1811"/>
                  <a:pt x="1018" y="1811"/>
                  <a:pt x="1018" y="1811"/>
                </a:cubicBezTo>
                <a:cubicBezTo>
                  <a:pt x="1016" y="1811"/>
                  <a:pt x="1016" y="1811"/>
                  <a:pt x="1016" y="1811"/>
                </a:cubicBezTo>
                <a:cubicBezTo>
                  <a:pt x="1016" y="1812"/>
                  <a:pt x="1016" y="1812"/>
                  <a:pt x="1016" y="1812"/>
                </a:cubicBezTo>
                <a:cubicBezTo>
                  <a:pt x="1015" y="1811"/>
                  <a:pt x="1015" y="1811"/>
                  <a:pt x="1015" y="1811"/>
                </a:cubicBezTo>
                <a:cubicBezTo>
                  <a:pt x="1012" y="1812"/>
                  <a:pt x="1012" y="1812"/>
                  <a:pt x="1012" y="1812"/>
                </a:cubicBezTo>
                <a:cubicBezTo>
                  <a:pt x="1013" y="1814"/>
                  <a:pt x="1013" y="1814"/>
                  <a:pt x="1013" y="1814"/>
                </a:cubicBezTo>
                <a:cubicBezTo>
                  <a:pt x="1016" y="1814"/>
                  <a:pt x="1016" y="1814"/>
                  <a:pt x="1016" y="1814"/>
                </a:cubicBezTo>
                <a:cubicBezTo>
                  <a:pt x="1016" y="1815"/>
                  <a:pt x="1016" y="1815"/>
                  <a:pt x="1016" y="1815"/>
                </a:cubicBezTo>
                <a:cubicBezTo>
                  <a:pt x="1018" y="1815"/>
                  <a:pt x="1018" y="1815"/>
                  <a:pt x="1018" y="1815"/>
                </a:cubicBezTo>
                <a:cubicBezTo>
                  <a:pt x="1022" y="1817"/>
                  <a:pt x="1022" y="1817"/>
                  <a:pt x="1022" y="1817"/>
                </a:cubicBezTo>
                <a:cubicBezTo>
                  <a:pt x="1019" y="1814"/>
                  <a:pt x="1019" y="1814"/>
                  <a:pt x="1019" y="1814"/>
                </a:cubicBezTo>
                <a:cubicBezTo>
                  <a:pt x="1019" y="1812"/>
                  <a:pt x="1019" y="1812"/>
                  <a:pt x="1019" y="1812"/>
                </a:cubicBezTo>
                <a:cubicBezTo>
                  <a:pt x="1020" y="1812"/>
                  <a:pt x="1020" y="1812"/>
                  <a:pt x="1020" y="1812"/>
                </a:cubicBezTo>
                <a:cubicBezTo>
                  <a:pt x="1023" y="1814"/>
                  <a:pt x="1023" y="1814"/>
                  <a:pt x="1023" y="1814"/>
                </a:cubicBezTo>
                <a:cubicBezTo>
                  <a:pt x="1025" y="1815"/>
                  <a:pt x="1025" y="1815"/>
                  <a:pt x="1025" y="1815"/>
                </a:cubicBezTo>
                <a:cubicBezTo>
                  <a:pt x="1025" y="1817"/>
                  <a:pt x="1025" y="1817"/>
                  <a:pt x="1025" y="1817"/>
                </a:cubicBezTo>
                <a:cubicBezTo>
                  <a:pt x="1028" y="1817"/>
                  <a:pt x="1028" y="1817"/>
                  <a:pt x="1028" y="1817"/>
                </a:cubicBezTo>
                <a:cubicBezTo>
                  <a:pt x="1030" y="1817"/>
                  <a:pt x="1030" y="1817"/>
                  <a:pt x="1030" y="1817"/>
                </a:cubicBezTo>
                <a:cubicBezTo>
                  <a:pt x="1033" y="1818"/>
                  <a:pt x="1033" y="1818"/>
                  <a:pt x="1033" y="1818"/>
                </a:cubicBezTo>
                <a:cubicBezTo>
                  <a:pt x="1035" y="1818"/>
                  <a:pt x="1035" y="1818"/>
                  <a:pt x="1035" y="1818"/>
                </a:cubicBezTo>
                <a:cubicBezTo>
                  <a:pt x="1033" y="1817"/>
                  <a:pt x="1033" y="1817"/>
                  <a:pt x="1033" y="1817"/>
                </a:cubicBezTo>
                <a:cubicBezTo>
                  <a:pt x="1030" y="1815"/>
                  <a:pt x="1030" y="1815"/>
                  <a:pt x="1030" y="1815"/>
                </a:cubicBezTo>
                <a:cubicBezTo>
                  <a:pt x="1028" y="1815"/>
                  <a:pt x="1028" y="1815"/>
                  <a:pt x="1028" y="1815"/>
                </a:cubicBezTo>
                <a:cubicBezTo>
                  <a:pt x="1026" y="1814"/>
                  <a:pt x="1026" y="1814"/>
                  <a:pt x="1026" y="1814"/>
                </a:cubicBezTo>
                <a:cubicBezTo>
                  <a:pt x="1028" y="1814"/>
                  <a:pt x="1028" y="1814"/>
                  <a:pt x="1028" y="1814"/>
                </a:cubicBezTo>
                <a:cubicBezTo>
                  <a:pt x="1030" y="1814"/>
                  <a:pt x="1030" y="1814"/>
                  <a:pt x="1030" y="1814"/>
                </a:cubicBezTo>
                <a:cubicBezTo>
                  <a:pt x="1033" y="1814"/>
                  <a:pt x="1033" y="1814"/>
                  <a:pt x="1033" y="1814"/>
                </a:cubicBezTo>
                <a:cubicBezTo>
                  <a:pt x="1035" y="1814"/>
                  <a:pt x="1035" y="1814"/>
                  <a:pt x="1035" y="1814"/>
                </a:cubicBezTo>
                <a:cubicBezTo>
                  <a:pt x="1036" y="1814"/>
                  <a:pt x="1036" y="1814"/>
                  <a:pt x="1036" y="1814"/>
                </a:cubicBezTo>
                <a:cubicBezTo>
                  <a:pt x="1038" y="1814"/>
                  <a:pt x="1038" y="1814"/>
                  <a:pt x="1038" y="1814"/>
                </a:cubicBezTo>
                <a:cubicBezTo>
                  <a:pt x="1039" y="1815"/>
                  <a:pt x="1039" y="1815"/>
                  <a:pt x="1039" y="1815"/>
                </a:cubicBezTo>
                <a:cubicBezTo>
                  <a:pt x="1040" y="1814"/>
                  <a:pt x="1040" y="1814"/>
                  <a:pt x="1040" y="1814"/>
                </a:cubicBezTo>
                <a:cubicBezTo>
                  <a:pt x="1040" y="1812"/>
                  <a:pt x="1040" y="1812"/>
                  <a:pt x="1040" y="1812"/>
                </a:cubicBezTo>
                <a:cubicBezTo>
                  <a:pt x="1039" y="1811"/>
                  <a:pt x="1039" y="1811"/>
                  <a:pt x="1039" y="1811"/>
                </a:cubicBezTo>
                <a:cubicBezTo>
                  <a:pt x="1035" y="1809"/>
                  <a:pt x="1035" y="1809"/>
                  <a:pt x="1035" y="1809"/>
                </a:cubicBezTo>
                <a:cubicBezTo>
                  <a:pt x="1038" y="1809"/>
                  <a:pt x="1038" y="1809"/>
                  <a:pt x="1038" y="1809"/>
                </a:cubicBezTo>
                <a:cubicBezTo>
                  <a:pt x="1045" y="1811"/>
                  <a:pt x="1045" y="1811"/>
                  <a:pt x="1045" y="1811"/>
                </a:cubicBezTo>
                <a:cubicBezTo>
                  <a:pt x="1049" y="1809"/>
                  <a:pt x="1049" y="1809"/>
                  <a:pt x="1049" y="1809"/>
                </a:cubicBezTo>
                <a:cubicBezTo>
                  <a:pt x="1052" y="1809"/>
                  <a:pt x="1052" y="1809"/>
                  <a:pt x="1052" y="1809"/>
                </a:cubicBezTo>
                <a:cubicBezTo>
                  <a:pt x="1055" y="1809"/>
                  <a:pt x="1055" y="1809"/>
                  <a:pt x="1055" y="1809"/>
                </a:cubicBezTo>
                <a:cubicBezTo>
                  <a:pt x="1058" y="1809"/>
                  <a:pt x="1058" y="1809"/>
                  <a:pt x="1058" y="1809"/>
                </a:cubicBezTo>
                <a:cubicBezTo>
                  <a:pt x="1058" y="1807"/>
                  <a:pt x="1058" y="1807"/>
                  <a:pt x="1058" y="1807"/>
                </a:cubicBezTo>
                <a:cubicBezTo>
                  <a:pt x="1056" y="1805"/>
                  <a:pt x="1056" y="1805"/>
                  <a:pt x="1056" y="1805"/>
                </a:cubicBezTo>
                <a:cubicBezTo>
                  <a:pt x="1052" y="1807"/>
                  <a:pt x="1052" y="1807"/>
                  <a:pt x="1052" y="1807"/>
                </a:cubicBezTo>
                <a:cubicBezTo>
                  <a:pt x="1048" y="1805"/>
                  <a:pt x="1048" y="1805"/>
                  <a:pt x="1048" y="1805"/>
                </a:cubicBezTo>
                <a:cubicBezTo>
                  <a:pt x="1043" y="1804"/>
                  <a:pt x="1043" y="1804"/>
                  <a:pt x="1043" y="1804"/>
                </a:cubicBezTo>
                <a:cubicBezTo>
                  <a:pt x="1035" y="1799"/>
                  <a:pt x="1035" y="1799"/>
                  <a:pt x="1035" y="1799"/>
                </a:cubicBezTo>
                <a:cubicBezTo>
                  <a:pt x="1028" y="1795"/>
                  <a:pt x="1028" y="1795"/>
                  <a:pt x="1028" y="1795"/>
                </a:cubicBezTo>
                <a:cubicBezTo>
                  <a:pt x="1022" y="1792"/>
                  <a:pt x="1022" y="1792"/>
                  <a:pt x="1022" y="1792"/>
                </a:cubicBezTo>
                <a:cubicBezTo>
                  <a:pt x="1020" y="1789"/>
                  <a:pt x="1020" y="1789"/>
                  <a:pt x="1020" y="1789"/>
                </a:cubicBezTo>
                <a:cubicBezTo>
                  <a:pt x="1018" y="1788"/>
                  <a:pt x="1018" y="1788"/>
                  <a:pt x="1018" y="1788"/>
                </a:cubicBezTo>
                <a:cubicBezTo>
                  <a:pt x="1015" y="1788"/>
                  <a:pt x="1015" y="1788"/>
                  <a:pt x="1015" y="1788"/>
                </a:cubicBezTo>
                <a:cubicBezTo>
                  <a:pt x="1015" y="1786"/>
                  <a:pt x="1015" y="1786"/>
                  <a:pt x="1015" y="1786"/>
                </a:cubicBezTo>
                <a:cubicBezTo>
                  <a:pt x="1015" y="1785"/>
                  <a:pt x="1015" y="1785"/>
                  <a:pt x="1015" y="1785"/>
                </a:cubicBezTo>
                <a:cubicBezTo>
                  <a:pt x="1016" y="1786"/>
                  <a:pt x="1016" y="1786"/>
                  <a:pt x="1016" y="1786"/>
                </a:cubicBezTo>
                <a:cubicBezTo>
                  <a:pt x="1013" y="1782"/>
                  <a:pt x="1013" y="1782"/>
                  <a:pt x="1013" y="1782"/>
                </a:cubicBezTo>
                <a:cubicBezTo>
                  <a:pt x="1009" y="1779"/>
                  <a:pt x="1009" y="1779"/>
                  <a:pt x="1009" y="1779"/>
                </a:cubicBezTo>
                <a:cubicBezTo>
                  <a:pt x="1006" y="1779"/>
                  <a:pt x="1006" y="1779"/>
                  <a:pt x="1006" y="1779"/>
                </a:cubicBezTo>
                <a:cubicBezTo>
                  <a:pt x="1003" y="1779"/>
                  <a:pt x="1003" y="1779"/>
                  <a:pt x="1003" y="1779"/>
                </a:cubicBezTo>
                <a:cubicBezTo>
                  <a:pt x="1002" y="1778"/>
                  <a:pt x="1002" y="1778"/>
                  <a:pt x="1002" y="1778"/>
                </a:cubicBezTo>
                <a:cubicBezTo>
                  <a:pt x="1000" y="1778"/>
                  <a:pt x="1000" y="1778"/>
                  <a:pt x="1000" y="1778"/>
                </a:cubicBezTo>
                <a:cubicBezTo>
                  <a:pt x="999" y="1778"/>
                  <a:pt x="999" y="1778"/>
                  <a:pt x="999" y="1778"/>
                </a:cubicBezTo>
                <a:cubicBezTo>
                  <a:pt x="999" y="1781"/>
                  <a:pt x="999" y="1781"/>
                  <a:pt x="999" y="1781"/>
                </a:cubicBezTo>
                <a:cubicBezTo>
                  <a:pt x="999" y="1782"/>
                  <a:pt x="999" y="1782"/>
                  <a:pt x="999" y="1782"/>
                </a:cubicBezTo>
                <a:close/>
                <a:moveTo>
                  <a:pt x="992" y="1804"/>
                </a:moveTo>
                <a:cubicBezTo>
                  <a:pt x="990" y="1804"/>
                  <a:pt x="990" y="1804"/>
                  <a:pt x="990" y="1804"/>
                </a:cubicBezTo>
                <a:cubicBezTo>
                  <a:pt x="990" y="1805"/>
                  <a:pt x="990" y="1805"/>
                  <a:pt x="990" y="1805"/>
                </a:cubicBezTo>
                <a:cubicBezTo>
                  <a:pt x="992" y="1805"/>
                  <a:pt x="992" y="1805"/>
                  <a:pt x="992" y="1805"/>
                </a:cubicBezTo>
                <a:cubicBezTo>
                  <a:pt x="993" y="1805"/>
                  <a:pt x="993" y="1805"/>
                  <a:pt x="993" y="1805"/>
                </a:cubicBezTo>
                <a:cubicBezTo>
                  <a:pt x="995" y="1805"/>
                  <a:pt x="995" y="1805"/>
                  <a:pt x="995" y="1805"/>
                </a:cubicBezTo>
                <a:cubicBezTo>
                  <a:pt x="995" y="1804"/>
                  <a:pt x="995" y="1804"/>
                  <a:pt x="995" y="1804"/>
                </a:cubicBezTo>
                <a:cubicBezTo>
                  <a:pt x="993" y="1804"/>
                  <a:pt x="993" y="1804"/>
                  <a:pt x="993" y="1804"/>
                </a:cubicBezTo>
                <a:lnTo>
                  <a:pt x="992" y="1804"/>
                </a:lnTo>
                <a:close/>
                <a:moveTo>
                  <a:pt x="999" y="1798"/>
                </a:moveTo>
                <a:cubicBezTo>
                  <a:pt x="1000" y="1796"/>
                  <a:pt x="1000" y="1796"/>
                  <a:pt x="1000" y="1796"/>
                </a:cubicBezTo>
                <a:cubicBezTo>
                  <a:pt x="999" y="1795"/>
                  <a:pt x="999" y="1795"/>
                  <a:pt x="999" y="1795"/>
                </a:cubicBezTo>
                <a:cubicBezTo>
                  <a:pt x="997" y="1792"/>
                  <a:pt x="997" y="1792"/>
                  <a:pt x="997" y="1792"/>
                </a:cubicBezTo>
                <a:cubicBezTo>
                  <a:pt x="996" y="1792"/>
                  <a:pt x="996" y="1792"/>
                  <a:pt x="996" y="1792"/>
                </a:cubicBezTo>
                <a:cubicBezTo>
                  <a:pt x="995" y="1794"/>
                  <a:pt x="995" y="1794"/>
                  <a:pt x="995" y="1794"/>
                </a:cubicBezTo>
                <a:cubicBezTo>
                  <a:pt x="996" y="1795"/>
                  <a:pt x="996" y="1795"/>
                  <a:pt x="996" y="1795"/>
                </a:cubicBezTo>
                <a:cubicBezTo>
                  <a:pt x="995" y="1795"/>
                  <a:pt x="995" y="1795"/>
                  <a:pt x="995" y="1795"/>
                </a:cubicBezTo>
                <a:cubicBezTo>
                  <a:pt x="996" y="1799"/>
                  <a:pt x="996" y="1799"/>
                  <a:pt x="996" y="1799"/>
                </a:cubicBezTo>
                <a:cubicBezTo>
                  <a:pt x="997" y="1801"/>
                  <a:pt x="997" y="1801"/>
                  <a:pt x="997" y="1801"/>
                </a:cubicBezTo>
                <a:cubicBezTo>
                  <a:pt x="1000" y="1801"/>
                  <a:pt x="1000" y="1801"/>
                  <a:pt x="1000" y="1801"/>
                </a:cubicBezTo>
                <a:cubicBezTo>
                  <a:pt x="997" y="1796"/>
                  <a:pt x="997" y="1796"/>
                  <a:pt x="997" y="1796"/>
                </a:cubicBezTo>
                <a:lnTo>
                  <a:pt x="999" y="1798"/>
                </a:lnTo>
                <a:close/>
                <a:moveTo>
                  <a:pt x="967" y="460"/>
                </a:moveTo>
                <a:cubicBezTo>
                  <a:pt x="967" y="459"/>
                  <a:pt x="967" y="459"/>
                  <a:pt x="967" y="459"/>
                </a:cubicBezTo>
                <a:cubicBezTo>
                  <a:pt x="966" y="459"/>
                  <a:pt x="966" y="459"/>
                  <a:pt x="966" y="459"/>
                </a:cubicBezTo>
                <a:cubicBezTo>
                  <a:pt x="966" y="462"/>
                  <a:pt x="966" y="462"/>
                  <a:pt x="966" y="462"/>
                </a:cubicBezTo>
                <a:lnTo>
                  <a:pt x="967" y="460"/>
                </a:lnTo>
                <a:close/>
                <a:moveTo>
                  <a:pt x="1007" y="210"/>
                </a:moveTo>
                <a:cubicBezTo>
                  <a:pt x="1005" y="211"/>
                  <a:pt x="1005" y="211"/>
                  <a:pt x="1005" y="211"/>
                </a:cubicBezTo>
                <a:cubicBezTo>
                  <a:pt x="1005" y="212"/>
                  <a:pt x="1005" y="212"/>
                  <a:pt x="1005" y="212"/>
                </a:cubicBezTo>
                <a:cubicBezTo>
                  <a:pt x="1006" y="212"/>
                  <a:pt x="1006" y="212"/>
                  <a:pt x="1006" y="212"/>
                </a:cubicBezTo>
                <a:cubicBezTo>
                  <a:pt x="1009" y="214"/>
                  <a:pt x="1009" y="214"/>
                  <a:pt x="1009" y="214"/>
                </a:cubicBezTo>
                <a:cubicBezTo>
                  <a:pt x="1010" y="212"/>
                  <a:pt x="1010" y="212"/>
                  <a:pt x="1010" y="212"/>
                </a:cubicBezTo>
                <a:cubicBezTo>
                  <a:pt x="1009" y="212"/>
                  <a:pt x="1009" y="212"/>
                  <a:pt x="1009" y="212"/>
                </a:cubicBezTo>
                <a:cubicBezTo>
                  <a:pt x="1009" y="211"/>
                  <a:pt x="1009" y="211"/>
                  <a:pt x="1009" y="211"/>
                </a:cubicBezTo>
                <a:lnTo>
                  <a:pt x="1007" y="210"/>
                </a:lnTo>
                <a:close/>
                <a:moveTo>
                  <a:pt x="1039" y="167"/>
                </a:moveTo>
                <a:cubicBezTo>
                  <a:pt x="1043" y="168"/>
                  <a:pt x="1043" y="168"/>
                  <a:pt x="1043" y="168"/>
                </a:cubicBezTo>
                <a:cubicBezTo>
                  <a:pt x="1050" y="167"/>
                  <a:pt x="1050" y="167"/>
                  <a:pt x="1050" y="167"/>
                </a:cubicBezTo>
                <a:cubicBezTo>
                  <a:pt x="1055" y="165"/>
                  <a:pt x="1055" y="165"/>
                  <a:pt x="1055" y="165"/>
                </a:cubicBezTo>
                <a:cubicBezTo>
                  <a:pt x="1059" y="164"/>
                  <a:pt x="1059" y="164"/>
                  <a:pt x="1059" y="164"/>
                </a:cubicBezTo>
                <a:cubicBezTo>
                  <a:pt x="1061" y="159"/>
                  <a:pt x="1061" y="159"/>
                  <a:pt x="1061" y="159"/>
                </a:cubicBezTo>
                <a:cubicBezTo>
                  <a:pt x="1062" y="158"/>
                  <a:pt x="1062" y="158"/>
                  <a:pt x="1062" y="158"/>
                </a:cubicBezTo>
                <a:cubicBezTo>
                  <a:pt x="1063" y="157"/>
                  <a:pt x="1063" y="157"/>
                  <a:pt x="1063" y="157"/>
                </a:cubicBezTo>
                <a:cubicBezTo>
                  <a:pt x="1062" y="155"/>
                  <a:pt x="1062" y="155"/>
                  <a:pt x="1062" y="155"/>
                </a:cubicBezTo>
                <a:cubicBezTo>
                  <a:pt x="1058" y="155"/>
                  <a:pt x="1058" y="155"/>
                  <a:pt x="1058" y="155"/>
                </a:cubicBezTo>
                <a:cubicBezTo>
                  <a:pt x="1052" y="155"/>
                  <a:pt x="1052" y="155"/>
                  <a:pt x="1052" y="155"/>
                </a:cubicBezTo>
                <a:cubicBezTo>
                  <a:pt x="1043" y="159"/>
                  <a:pt x="1043" y="159"/>
                  <a:pt x="1043" y="159"/>
                </a:cubicBezTo>
                <a:cubicBezTo>
                  <a:pt x="1039" y="162"/>
                  <a:pt x="1039" y="162"/>
                  <a:pt x="1039" y="162"/>
                </a:cubicBezTo>
                <a:cubicBezTo>
                  <a:pt x="1038" y="164"/>
                  <a:pt x="1038" y="164"/>
                  <a:pt x="1038" y="164"/>
                </a:cubicBezTo>
                <a:cubicBezTo>
                  <a:pt x="1039" y="165"/>
                  <a:pt x="1039" y="165"/>
                  <a:pt x="1039" y="165"/>
                </a:cubicBezTo>
                <a:cubicBezTo>
                  <a:pt x="1038" y="167"/>
                  <a:pt x="1038" y="167"/>
                  <a:pt x="1038" y="167"/>
                </a:cubicBezTo>
                <a:lnTo>
                  <a:pt x="1039" y="167"/>
                </a:lnTo>
                <a:close/>
                <a:moveTo>
                  <a:pt x="1042" y="141"/>
                </a:moveTo>
                <a:cubicBezTo>
                  <a:pt x="1048" y="141"/>
                  <a:pt x="1048" y="141"/>
                  <a:pt x="1048" y="141"/>
                </a:cubicBezTo>
                <a:cubicBezTo>
                  <a:pt x="1050" y="139"/>
                  <a:pt x="1050" y="139"/>
                  <a:pt x="1050" y="139"/>
                </a:cubicBezTo>
                <a:cubicBezTo>
                  <a:pt x="1050" y="138"/>
                  <a:pt x="1050" y="138"/>
                  <a:pt x="1050" y="138"/>
                </a:cubicBezTo>
                <a:cubicBezTo>
                  <a:pt x="1046" y="139"/>
                  <a:pt x="1046" y="139"/>
                  <a:pt x="1046" y="139"/>
                </a:cubicBezTo>
                <a:lnTo>
                  <a:pt x="1042" y="141"/>
                </a:lnTo>
                <a:close/>
                <a:moveTo>
                  <a:pt x="1038" y="145"/>
                </a:moveTo>
                <a:cubicBezTo>
                  <a:pt x="1035" y="147"/>
                  <a:pt x="1035" y="147"/>
                  <a:pt x="1035" y="147"/>
                </a:cubicBezTo>
                <a:cubicBezTo>
                  <a:pt x="1033" y="148"/>
                  <a:pt x="1033" y="148"/>
                  <a:pt x="1033" y="148"/>
                </a:cubicBezTo>
                <a:cubicBezTo>
                  <a:pt x="1032" y="149"/>
                  <a:pt x="1032" y="149"/>
                  <a:pt x="1032" y="149"/>
                </a:cubicBezTo>
                <a:cubicBezTo>
                  <a:pt x="1036" y="148"/>
                  <a:pt x="1036" y="148"/>
                  <a:pt x="1036" y="148"/>
                </a:cubicBezTo>
                <a:cubicBezTo>
                  <a:pt x="1039" y="147"/>
                  <a:pt x="1039" y="147"/>
                  <a:pt x="1039" y="147"/>
                </a:cubicBezTo>
                <a:cubicBezTo>
                  <a:pt x="1043" y="145"/>
                  <a:pt x="1043" y="145"/>
                  <a:pt x="1043" y="145"/>
                </a:cubicBezTo>
                <a:cubicBezTo>
                  <a:pt x="1046" y="142"/>
                  <a:pt x="1046" y="142"/>
                  <a:pt x="1046" y="142"/>
                </a:cubicBezTo>
                <a:cubicBezTo>
                  <a:pt x="1045" y="142"/>
                  <a:pt x="1045" y="142"/>
                  <a:pt x="1045" y="142"/>
                </a:cubicBezTo>
                <a:cubicBezTo>
                  <a:pt x="1040" y="144"/>
                  <a:pt x="1040" y="144"/>
                  <a:pt x="1040" y="144"/>
                </a:cubicBezTo>
                <a:lnTo>
                  <a:pt x="1038" y="145"/>
                </a:lnTo>
                <a:close/>
                <a:moveTo>
                  <a:pt x="1059" y="224"/>
                </a:moveTo>
                <a:cubicBezTo>
                  <a:pt x="1061" y="224"/>
                  <a:pt x="1061" y="224"/>
                  <a:pt x="1061" y="224"/>
                </a:cubicBezTo>
                <a:cubicBezTo>
                  <a:pt x="1062" y="222"/>
                  <a:pt x="1062" y="222"/>
                  <a:pt x="1062" y="222"/>
                </a:cubicBezTo>
                <a:cubicBezTo>
                  <a:pt x="1062" y="221"/>
                  <a:pt x="1062" y="221"/>
                  <a:pt x="1062" y="221"/>
                </a:cubicBezTo>
                <a:cubicBezTo>
                  <a:pt x="1061" y="221"/>
                  <a:pt x="1061" y="221"/>
                  <a:pt x="1061" y="221"/>
                </a:cubicBezTo>
                <a:cubicBezTo>
                  <a:pt x="1059" y="220"/>
                  <a:pt x="1059" y="220"/>
                  <a:pt x="1059" y="220"/>
                </a:cubicBezTo>
                <a:cubicBezTo>
                  <a:pt x="1056" y="221"/>
                  <a:pt x="1056" y="221"/>
                  <a:pt x="1056" y="221"/>
                </a:cubicBezTo>
                <a:cubicBezTo>
                  <a:pt x="1058" y="221"/>
                  <a:pt x="1058" y="221"/>
                  <a:pt x="1058" y="221"/>
                </a:cubicBezTo>
                <a:cubicBezTo>
                  <a:pt x="1058" y="222"/>
                  <a:pt x="1058" y="222"/>
                  <a:pt x="1058" y="222"/>
                </a:cubicBezTo>
                <a:lnTo>
                  <a:pt x="1059" y="224"/>
                </a:lnTo>
                <a:close/>
                <a:moveTo>
                  <a:pt x="1066" y="250"/>
                </a:moveTo>
                <a:cubicBezTo>
                  <a:pt x="1063" y="253"/>
                  <a:pt x="1063" y="253"/>
                  <a:pt x="1063" y="253"/>
                </a:cubicBezTo>
                <a:cubicBezTo>
                  <a:pt x="1068" y="251"/>
                  <a:pt x="1068" y="251"/>
                  <a:pt x="1068" y="251"/>
                </a:cubicBezTo>
                <a:cubicBezTo>
                  <a:pt x="1071" y="250"/>
                  <a:pt x="1071" y="250"/>
                  <a:pt x="1071" y="250"/>
                </a:cubicBezTo>
                <a:cubicBezTo>
                  <a:pt x="1069" y="248"/>
                  <a:pt x="1069" y="248"/>
                  <a:pt x="1069" y="248"/>
                </a:cubicBezTo>
                <a:cubicBezTo>
                  <a:pt x="1068" y="248"/>
                  <a:pt x="1068" y="248"/>
                  <a:pt x="1068" y="248"/>
                </a:cubicBezTo>
                <a:lnTo>
                  <a:pt x="1066" y="250"/>
                </a:lnTo>
                <a:close/>
                <a:moveTo>
                  <a:pt x="547" y="767"/>
                </a:moveTo>
                <a:cubicBezTo>
                  <a:pt x="544" y="763"/>
                  <a:pt x="544" y="763"/>
                  <a:pt x="544" y="763"/>
                </a:cubicBezTo>
                <a:cubicBezTo>
                  <a:pt x="547" y="770"/>
                  <a:pt x="547" y="770"/>
                  <a:pt x="547" y="770"/>
                </a:cubicBezTo>
                <a:lnTo>
                  <a:pt x="547" y="767"/>
                </a:lnTo>
                <a:close/>
                <a:moveTo>
                  <a:pt x="1068" y="152"/>
                </a:moveTo>
                <a:cubicBezTo>
                  <a:pt x="1069" y="151"/>
                  <a:pt x="1069" y="151"/>
                  <a:pt x="1069" y="151"/>
                </a:cubicBezTo>
                <a:cubicBezTo>
                  <a:pt x="1068" y="151"/>
                  <a:pt x="1068" y="151"/>
                  <a:pt x="1068" y="151"/>
                </a:cubicBezTo>
                <a:cubicBezTo>
                  <a:pt x="1066" y="151"/>
                  <a:pt x="1066" y="151"/>
                  <a:pt x="1066" y="151"/>
                </a:cubicBezTo>
                <a:cubicBezTo>
                  <a:pt x="1065" y="151"/>
                  <a:pt x="1065" y="151"/>
                  <a:pt x="1065" y="151"/>
                </a:cubicBezTo>
                <a:cubicBezTo>
                  <a:pt x="1065" y="154"/>
                  <a:pt x="1065" y="154"/>
                  <a:pt x="1065" y="154"/>
                </a:cubicBezTo>
                <a:cubicBezTo>
                  <a:pt x="1065" y="155"/>
                  <a:pt x="1065" y="155"/>
                  <a:pt x="1065" y="155"/>
                </a:cubicBezTo>
                <a:cubicBezTo>
                  <a:pt x="1068" y="154"/>
                  <a:pt x="1068" y="154"/>
                  <a:pt x="1068" y="154"/>
                </a:cubicBezTo>
                <a:lnTo>
                  <a:pt x="1068" y="152"/>
                </a:lnTo>
                <a:close/>
                <a:moveTo>
                  <a:pt x="860" y="899"/>
                </a:moveTo>
                <a:cubicBezTo>
                  <a:pt x="858" y="898"/>
                  <a:pt x="858" y="898"/>
                  <a:pt x="858" y="898"/>
                </a:cubicBezTo>
                <a:cubicBezTo>
                  <a:pt x="857" y="898"/>
                  <a:pt x="857" y="898"/>
                  <a:pt x="857" y="898"/>
                </a:cubicBezTo>
                <a:cubicBezTo>
                  <a:pt x="856" y="898"/>
                  <a:pt x="856" y="898"/>
                  <a:pt x="856" y="898"/>
                </a:cubicBezTo>
                <a:cubicBezTo>
                  <a:pt x="856" y="901"/>
                  <a:pt x="856" y="901"/>
                  <a:pt x="856" y="901"/>
                </a:cubicBezTo>
                <a:cubicBezTo>
                  <a:pt x="854" y="906"/>
                  <a:pt x="854" y="906"/>
                  <a:pt x="854" y="906"/>
                </a:cubicBezTo>
                <a:cubicBezTo>
                  <a:pt x="857" y="905"/>
                  <a:pt x="857" y="905"/>
                  <a:pt x="857" y="905"/>
                </a:cubicBezTo>
                <a:cubicBezTo>
                  <a:pt x="860" y="905"/>
                  <a:pt x="860" y="905"/>
                  <a:pt x="860" y="905"/>
                </a:cubicBezTo>
                <a:cubicBezTo>
                  <a:pt x="860" y="902"/>
                  <a:pt x="860" y="902"/>
                  <a:pt x="860" y="902"/>
                </a:cubicBezTo>
                <a:lnTo>
                  <a:pt x="860" y="899"/>
                </a:lnTo>
                <a:close/>
                <a:moveTo>
                  <a:pt x="1033" y="138"/>
                </a:moveTo>
                <a:cubicBezTo>
                  <a:pt x="1030" y="138"/>
                  <a:pt x="1030" y="138"/>
                  <a:pt x="1030" y="138"/>
                </a:cubicBezTo>
                <a:cubicBezTo>
                  <a:pt x="1030" y="139"/>
                  <a:pt x="1030" y="139"/>
                  <a:pt x="1030" y="139"/>
                </a:cubicBezTo>
                <a:cubicBezTo>
                  <a:pt x="1029" y="139"/>
                  <a:pt x="1029" y="139"/>
                  <a:pt x="1029" y="139"/>
                </a:cubicBezTo>
                <a:cubicBezTo>
                  <a:pt x="1032" y="141"/>
                  <a:pt x="1032" y="141"/>
                  <a:pt x="1032" y="141"/>
                </a:cubicBezTo>
                <a:cubicBezTo>
                  <a:pt x="1033" y="141"/>
                  <a:pt x="1033" y="141"/>
                  <a:pt x="1033" y="141"/>
                </a:cubicBezTo>
                <a:cubicBezTo>
                  <a:pt x="1036" y="139"/>
                  <a:pt x="1036" y="139"/>
                  <a:pt x="1036" y="139"/>
                </a:cubicBezTo>
                <a:cubicBezTo>
                  <a:pt x="1039" y="139"/>
                  <a:pt x="1039" y="139"/>
                  <a:pt x="1039" y="139"/>
                </a:cubicBezTo>
                <a:cubicBezTo>
                  <a:pt x="1039" y="138"/>
                  <a:pt x="1039" y="138"/>
                  <a:pt x="1039" y="138"/>
                </a:cubicBezTo>
                <a:cubicBezTo>
                  <a:pt x="1036" y="138"/>
                  <a:pt x="1036" y="138"/>
                  <a:pt x="1036" y="138"/>
                </a:cubicBezTo>
                <a:lnTo>
                  <a:pt x="1033" y="138"/>
                </a:lnTo>
                <a:close/>
                <a:moveTo>
                  <a:pt x="788" y="72"/>
                </a:moveTo>
                <a:cubicBezTo>
                  <a:pt x="792" y="72"/>
                  <a:pt x="792" y="72"/>
                  <a:pt x="792" y="72"/>
                </a:cubicBezTo>
                <a:cubicBezTo>
                  <a:pt x="797" y="69"/>
                  <a:pt x="797" y="69"/>
                  <a:pt x="797" y="69"/>
                </a:cubicBezTo>
                <a:cubicBezTo>
                  <a:pt x="791" y="69"/>
                  <a:pt x="791" y="69"/>
                  <a:pt x="791" y="69"/>
                </a:cubicBezTo>
                <a:cubicBezTo>
                  <a:pt x="785" y="71"/>
                  <a:pt x="785" y="71"/>
                  <a:pt x="785" y="71"/>
                </a:cubicBezTo>
                <a:cubicBezTo>
                  <a:pt x="781" y="72"/>
                  <a:pt x="781" y="72"/>
                  <a:pt x="781" y="72"/>
                </a:cubicBezTo>
                <a:cubicBezTo>
                  <a:pt x="775" y="75"/>
                  <a:pt x="775" y="75"/>
                  <a:pt x="775" y="75"/>
                </a:cubicBezTo>
                <a:cubicBezTo>
                  <a:pt x="778" y="75"/>
                  <a:pt x="778" y="75"/>
                  <a:pt x="778" y="75"/>
                </a:cubicBezTo>
                <a:cubicBezTo>
                  <a:pt x="782" y="75"/>
                  <a:pt x="782" y="75"/>
                  <a:pt x="782" y="75"/>
                </a:cubicBezTo>
                <a:lnTo>
                  <a:pt x="788" y="72"/>
                </a:lnTo>
                <a:close/>
                <a:moveTo>
                  <a:pt x="1073" y="1078"/>
                </a:moveTo>
                <a:cubicBezTo>
                  <a:pt x="1072" y="1080"/>
                  <a:pt x="1072" y="1080"/>
                  <a:pt x="1072" y="1080"/>
                </a:cubicBezTo>
                <a:cubicBezTo>
                  <a:pt x="1071" y="1083"/>
                  <a:pt x="1071" y="1083"/>
                  <a:pt x="1071" y="1083"/>
                </a:cubicBezTo>
                <a:cubicBezTo>
                  <a:pt x="1071" y="1085"/>
                  <a:pt x="1071" y="1085"/>
                  <a:pt x="1071" y="1085"/>
                </a:cubicBezTo>
                <a:cubicBezTo>
                  <a:pt x="1073" y="1083"/>
                  <a:pt x="1073" y="1083"/>
                  <a:pt x="1073" y="1083"/>
                </a:cubicBezTo>
                <a:cubicBezTo>
                  <a:pt x="1076" y="1080"/>
                  <a:pt x="1076" y="1080"/>
                  <a:pt x="1076" y="1080"/>
                </a:cubicBezTo>
                <a:cubicBezTo>
                  <a:pt x="1079" y="1077"/>
                  <a:pt x="1079" y="1077"/>
                  <a:pt x="1079" y="1077"/>
                </a:cubicBezTo>
                <a:cubicBezTo>
                  <a:pt x="1079" y="1073"/>
                  <a:pt x="1079" y="1073"/>
                  <a:pt x="1079" y="1073"/>
                </a:cubicBezTo>
                <a:cubicBezTo>
                  <a:pt x="1078" y="1071"/>
                  <a:pt x="1078" y="1071"/>
                  <a:pt x="1078" y="1071"/>
                </a:cubicBezTo>
                <a:cubicBezTo>
                  <a:pt x="1075" y="1073"/>
                  <a:pt x="1075" y="1073"/>
                  <a:pt x="1075" y="1073"/>
                </a:cubicBezTo>
                <a:cubicBezTo>
                  <a:pt x="1073" y="1077"/>
                  <a:pt x="1073" y="1077"/>
                  <a:pt x="1073" y="1077"/>
                </a:cubicBezTo>
                <a:lnTo>
                  <a:pt x="1073" y="1078"/>
                </a:lnTo>
                <a:close/>
                <a:moveTo>
                  <a:pt x="1065" y="159"/>
                </a:moveTo>
                <a:cubicBezTo>
                  <a:pt x="1066" y="161"/>
                  <a:pt x="1066" y="161"/>
                  <a:pt x="1066" y="161"/>
                </a:cubicBezTo>
                <a:cubicBezTo>
                  <a:pt x="1072" y="161"/>
                  <a:pt x="1072" y="161"/>
                  <a:pt x="1072" y="161"/>
                </a:cubicBezTo>
                <a:cubicBezTo>
                  <a:pt x="1075" y="161"/>
                  <a:pt x="1075" y="161"/>
                  <a:pt x="1075" y="161"/>
                </a:cubicBezTo>
                <a:cubicBezTo>
                  <a:pt x="1076" y="159"/>
                  <a:pt x="1076" y="159"/>
                  <a:pt x="1076" y="159"/>
                </a:cubicBezTo>
                <a:cubicBezTo>
                  <a:pt x="1075" y="158"/>
                  <a:pt x="1075" y="158"/>
                  <a:pt x="1075" y="158"/>
                </a:cubicBezTo>
                <a:cubicBezTo>
                  <a:pt x="1072" y="158"/>
                  <a:pt x="1072" y="158"/>
                  <a:pt x="1072" y="158"/>
                </a:cubicBezTo>
                <a:cubicBezTo>
                  <a:pt x="1071" y="158"/>
                  <a:pt x="1071" y="158"/>
                  <a:pt x="1071" y="158"/>
                </a:cubicBezTo>
                <a:cubicBezTo>
                  <a:pt x="1071" y="157"/>
                  <a:pt x="1071" y="157"/>
                  <a:pt x="1071" y="157"/>
                </a:cubicBezTo>
                <a:cubicBezTo>
                  <a:pt x="1068" y="158"/>
                  <a:pt x="1068" y="158"/>
                  <a:pt x="1068" y="158"/>
                </a:cubicBezTo>
                <a:cubicBezTo>
                  <a:pt x="1065" y="158"/>
                  <a:pt x="1065" y="158"/>
                  <a:pt x="1065" y="158"/>
                </a:cubicBezTo>
                <a:lnTo>
                  <a:pt x="1065" y="159"/>
                </a:lnTo>
                <a:close/>
                <a:moveTo>
                  <a:pt x="1138" y="194"/>
                </a:moveTo>
                <a:cubicBezTo>
                  <a:pt x="1139" y="192"/>
                  <a:pt x="1139" y="192"/>
                  <a:pt x="1139" y="192"/>
                </a:cubicBezTo>
                <a:cubicBezTo>
                  <a:pt x="1138" y="192"/>
                  <a:pt x="1138" y="192"/>
                  <a:pt x="1138" y="192"/>
                </a:cubicBezTo>
                <a:lnTo>
                  <a:pt x="1138" y="194"/>
                </a:lnTo>
                <a:close/>
                <a:moveTo>
                  <a:pt x="772" y="420"/>
                </a:moveTo>
                <a:cubicBezTo>
                  <a:pt x="772" y="419"/>
                  <a:pt x="772" y="419"/>
                  <a:pt x="772" y="419"/>
                </a:cubicBezTo>
                <a:cubicBezTo>
                  <a:pt x="774" y="419"/>
                  <a:pt x="774" y="419"/>
                  <a:pt x="774" y="419"/>
                </a:cubicBezTo>
                <a:cubicBezTo>
                  <a:pt x="775" y="417"/>
                  <a:pt x="775" y="417"/>
                  <a:pt x="775" y="417"/>
                </a:cubicBezTo>
                <a:cubicBezTo>
                  <a:pt x="771" y="417"/>
                  <a:pt x="771" y="417"/>
                  <a:pt x="771" y="417"/>
                </a:cubicBezTo>
                <a:cubicBezTo>
                  <a:pt x="768" y="419"/>
                  <a:pt x="768" y="419"/>
                  <a:pt x="768" y="419"/>
                </a:cubicBezTo>
                <a:cubicBezTo>
                  <a:pt x="765" y="422"/>
                  <a:pt x="765" y="422"/>
                  <a:pt x="765" y="422"/>
                </a:cubicBezTo>
                <a:cubicBezTo>
                  <a:pt x="765" y="423"/>
                  <a:pt x="765" y="423"/>
                  <a:pt x="765" y="423"/>
                </a:cubicBezTo>
                <a:cubicBezTo>
                  <a:pt x="765" y="425"/>
                  <a:pt x="765" y="425"/>
                  <a:pt x="765" y="425"/>
                </a:cubicBezTo>
                <a:cubicBezTo>
                  <a:pt x="768" y="422"/>
                  <a:pt x="768" y="422"/>
                  <a:pt x="768" y="422"/>
                </a:cubicBezTo>
                <a:lnTo>
                  <a:pt x="772" y="420"/>
                </a:lnTo>
                <a:close/>
                <a:moveTo>
                  <a:pt x="768" y="410"/>
                </a:moveTo>
                <a:cubicBezTo>
                  <a:pt x="765" y="412"/>
                  <a:pt x="765" y="412"/>
                  <a:pt x="765" y="412"/>
                </a:cubicBezTo>
                <a:cubicBezTo>
                  <a:pt x="764" y="413"/>
                  <a:pt x="764" y="413"/>
                  <a:pt x="764" y="413"/>
                </a:cubicBezTo>
                <a:cubicBezTo>
                  <a:pt x="772" y="409"/>
                  <a:pt x="772" y="409"/>
                  <a:pt x="772" y="409"/>
                </a:cubicBezTo>
                <a:lnTo>
                  <a:pt x="768" y="410"/>
                </a:lnTo>
                <a:close/>
                <a:moveTo>
                  <a:pt x="688" y="346"/>
                </a:moveTo>
                <a:cubicBezTo>
                  <a:pt x="688" y="346"/>
                  <a:pt x="688" y="346"/>
                  <a:pt x="687" y="345"/>
                </a:cubicBezTo>
                <a:cubicBezTo>
                  <a:pt x="687" y="345"/>
                  <a:pt x="687" y="346"/>
                  <a:pt x="688" y="346"/>
                </a:cubicBezTo>
                <a:close/>
                <a:moveTo>
                  <a:pt x="1018" y="36"/>
                </a:moveTo>
                <a:cubicBezTo>
                  <a:pt x="1019" y="36"/>
                  <a:pt x="1019" y="36"/>
                  <a:pt x="1019" y="36"/>
                </a:cubicBezTo>
                <a:cubicBezTo>
                  <a:pt x="1023" y="36"/>
                  <a:pt x="1023" y="36"/>
                  <a:pt x="1023" y="36"/>
                </a:cubicBezTo>
                <a:cubicBezTo>
                  <a:pt x="1026" y="36"/>
                  <a:pt x="1026" y="36"/>
                  <a:pt x="1026" y="36"/>
                </a:cubicBezTo>
                <a:cubicBezTo>
                  <a:pt x="1029" y="36"/>
                  <a:pt x="1029" y="36"/>
                  <a:pt x="1029" y="36"/>
                </a:cubicBezTo>
                <a:cubicBezTo>
                  <a:pt x="1030" y="36"/>
                  <a:pt x="1030" y="36"/>
                  <a:pt x="1030" y="36"/>
                </a:cubicBezTo>
                <a:cubicBezTo>
                  <a:pt x="1035" y="35"/>
                  <a:pt x="1035" y="35"/>
                  <a:pt x="1035" y="35"/>
                </a:cubicBezTo>
                <a:cubicBezTo>
                  <a:pt x="1033" y="36"/>
                  <a:pt x="1033" y="36"/>
                  <a:pt x="1033" y="36"/>
                </a:cubicBezTo>
                <a:cubicBezTo>
                  <a:pt x="1035" y="36"/>
                  <a:pt x="1035" y="36"/>
                  <a:pt x="1035" y="36"/>
                </a:cubicBezTo>
                <a:cubicBezTo>
                  <a:pt x="1036" y="35"/>
                  <a:pt x="1036" y="35"/>
                  <a:pt x="1036" y="35"/>
                </a:cubicBezTo>
                <a:cubicBezTo>
                  <a:pt x="1039" y="35"/>
                  <a:pt x="1039" y="35"/>
                  <a:pt x="1039" y="35"/>
                </a:cubicBezTo>
                <a:cubicBezTo>
                  <a:pt x="1043" y="35"/>
                  <a:pt x="1043" y="35"/>
                  <a:pt x="1043" y="35"/>
                </a:cubicBezTo>
                <a:cubicBezTo>
                  <a:pt x="1039" y="36"/>
                  <a:pt x="1039" y="36"/>
                  <a:pt x="1039" y="36"/>
                </a:cubicBezTo>
                <a:cubicBezTo>
                  <a:pt x="1043" y="36"/>
                  <a:pt x="1043" y="36"/>
                  <a:pt x="1043" y="36"/>
                </a:cubicBezTo>
                <a:cubicBezTo>
                  <a:pt x="1038" y="38"/>
                  <a:pt x="1038" y="38"/>
                  <a:pt x="1038" y="38"/>
                </a:cubicBezTo>
                <a:cubicBezTo>
                  <a:pt x="1029" y="38"/>
                  <a:pt x="1029" y="38"/>
                  <a:pt x="1029" y="38"/>
                </a:cubicBezTo>
                <a:cubicBezTo>
                  <a:pt x="1020" y="39"/>
                  <a:pt x="1020" y="39"/>
                  <a:pt x="1020" y="39"/>
                </a:cubicBezTo>
                <a:cubicBezTo>
                  <a:pt x="1022" y="40"/>
                  <a:pt x="1022" y="40"/>
                  <a:pt x="1022" y="40"/>
                </a:cubicBezTo>
                <a:cubicBezTo>
                  <a:pt x="1023" y="42"/>
                  <a:pt x="1023" y="42"/>
                  <a:pt x="1023" y="42"/>
                </a:cubicBezTo>
                <a:cubicBezTo>
                  <a:pt x="1022" y="42"/>
                  <a:pt x="1022" y="42"/>
                  <a:pt x="1022" y="42"/>
                </a:cubicBezTo>
                <a:cubicBezTo>
                  <a:pt x="1025" y="43"/>
                  <a:pt x="1025" y="43"/>
                  <a:pt x="1025" y="43"/>
                </a:cubicBezTo>
                <a:cubicBezTo>
                  <a:pt x="1028" y="43"/>
                  <a:pt x="1028" y="43"/>
                  <a:pt x="1028" y="43"/>
                </a:cubicBezTo>
                <a:cubicBezTo>
                  <a:pt x="1030" y="43"/>
                  <a:pt x="1030" y="43"/>
                  <a:pt x="1030" y="43"/>
                </a:cubicBezTo>
                <a:cubicBezTo>
                  <a:pt x="1035" y="43"/>
                  <a:pt x="1035" y="43"/>
                  <a:pt x="1035" y="43"/>
                </a:cubicBezTo>
                <a:cubicBezTo>
                  <a:pt x="1030" y="45"/>
                  <a:pt x="1030" y="45"/>
                  <a:pt x="1030" y="45"/>
                </a:cubicBezTo>
                <a:cubicBezTo>
                  <a:pt x="1025" y="45"/>
                  <a:pt x="1025" y="45"/>
                  <a:pt x="1025" y="45"/>
                </a:cubicBezTo>
                <a:cubicBezTo>
                  <a:pt x="1028" y="46"/>
                  <a:pt x="1028" y="46"/>
                  <a:pt x="1028" y="46"/>
                </a:cubicBezTo>
                <a:cubicBezTo>
                  <a:pt x="1032" y="48"/>
                  <a:pt x="1032" y="48"/>
                  <a:pt x="1032" y="48"/>
                </a:cubicBezTo>
                <a:cubicBezTo>
                  <a:pt x="1038" y="48"/>
                  <a:pt x="1038" y="48"/>
                  <a:pt x="1038" y="48"/>
                </a:cubicBezTo>
                <a:cubicBezTo>
                  <a:pt x="1040" y="48"/>
                  <a:pt x="1040" y="48"/>
                  <a:pt x="1040" y="48"/>
                </a:cubicBezTo>
                <a:cubicBezTo>
                  <a:pt x="1042" y="48"/>
                  <a:pt x="1042" y="48"/>
                  <a:pt x="1042" y="48"/>
                </a:cubicBezTo>
                <a:cubicBezTo>
                  <a:pt x="1040" y="46"/>
                  <a:pt x="1040" y="46"/>
                  <a:pt x="1040" y="46"/>
                </a:cubicBezTo>
                <a:cubicBezTo>
                  <a:pt x="1043" y="46"/>
                  <a:pt x="1043" y="46"/>
                  <a:pt x="1043" y="46"/>
                </a:cubicBezTo>
                <a:cubicBezTo>
                  <a:pt x="1048" y="48"/>
                  <a:pt x="1048" y="48"/>
                  <a:pt x="1048" y="48"/>
                </a:cubicBezTo>
                <a:cubicBezTo>
                  <a:pt x="1048" y="45"/>
                  <a:pt x="1048" y="45"/>
                  <a:pt x="1048" y="45"/>
                </a:cubicBezTo>
                <a:cubicBezTo>
                  <a:pt x="1048" y="43"/>
                  <a:pt x="1048" y="43"/>
                  <a:pt x="1048" y="43"/>
                </a:cubicBezTo>
                <a:cubicBezTo>
                  <a:pt x="1049" y="43"/>
                  <a:pt x="1049" y="43"/>
                  <a:pt x="1049" y="43"/>
                </a:cubicBezTo>
                <a:cubicBezTo>
                  <a:pt x="1049" y="46"/>
                  <a:pt x="1049" y="46"/>
                  <a:pt x="1049" y="46"/>
                </a:cubicBezTo>
                <a:cubicBezTo>
                  <a:pt x="1052" y="48"/>
                  <a:pt x="1052" y="48"/>
                  <a:pt x="1052" y="48"/>
                </a:cubicBezTo>
                <a:cubicBezTo>
                  <a:pt x="1053" y="48"/>
                  <a:pt x="1053" y="48"/>
                  <a:pt x="1053" y="48"/>
                </a:cubicBezTo>
                <a:cubicBezTo>
                  <a:pt x="1056" y="46"/>
                  <a:pt x="1056" y="46"/>
                  <a:pt x="1056" y="46"/>
                </a:cubicBezTo>
                <a:cubicBezTo>
                  <a:pt x="1058" y="45"/>
                  <a:pt x="1058" y="45"/>
                  <a:pt x="1058" y="45"/>
                </a:cubicBezTo>
                <a:cubicBezTo>
                  <a:pt x="1059" y="43"/>
                  <a:pt x="1059" y="43"/>
                  <a:pt x="1059" y="43"/>
                </a:cubicBezTo>
                <a:cubicBezTo>
                  <a:pt x="1062" y="45"/>
                  <a:pt x="1062" y="45"/>
                  <a:pt x="1062" y="45"/>
                </a:cubicBezTo>
                <a:cubicBezTo>
                  <a:pt x="1065" y="43"/>
                  <a:pt x="1065" y="43"/>
                  <a:pt x="1065" y="43"/>
                </a:cubicBezTo>
                <a:cubicBezTo>
                  <a:pt x="1063" y="43"/>
                  <a:pt x="1063" y="43"/>
                  <a:pt x="1063" y="43"/>
                </a:cubicBezTo>
                <a:cubicBezTo>
                  <a:pt x="1068" y="40"/>
                  <a:pt x="1068" y="40"/>
                  <a:pt x="1068" y="40"/>
                </a:cubicBezTo>
                <a:cubicBezTo>
                  <a:pt x="1072" y="39"/>
                  <a:pt x="1072" y="39"/>
                  <a:pt x="1072" y="39"/>
                </a:cubicBezTo>
                <a:cubicBezTo>
                  <a:pt x="1069" y="40"/>
                  <a:pt x="1069" y="40"/>
                  <a:pt x="1069" y="40"/>
                </a:cubicBezTo>
                <a:cubicBezTo>
                  <a:pt x="1066" y="42"/>
                  <a:pt x="1066" y="42"/>
                  <a:pt x="1066" y="42"/>
                </a:cubicBezTo>
                <a:cubicBezTo>
                  <a:pt x="1069" y="43"/>
                  <a:pt x="1069" y="43"/>
                  <a:pt x="1069" y="43"/>
                </a:cubicBezTo>
                <a:cubicBezTo>
                  <a:pt x="1072" y="42"/>
                  <a:pt x="1072" y="42"/>
                  <a:pt x="1072" y="42"/>
                </a:cubicBezTo>
                <a:cubicBezTo>
                  <a:pt x="1076" y="40"/>
                  <a:pt x="1076" y="40"/>
                  <a:pt x="1076" y="40"/>
                </a:cubicBezTo>
                <a:cubicBezTo>
                  <a:pt x="1079" y="39"/>
                  <a:pt x="1079" y="39"/>
                  <a:pt x="1079" y="39"/>
                </a:cubicBezTo>
                <a:cubicBezTo>
                  <a:pt x="1082" y="39"/>
                  <a:pt x="1082" y="39"/>
                  <a:pt x="1082" y="39"/>
                </a:cubicBezTo>
                <a:cubicBezTo>
                  <a:pt x="1086" y="38"/>
                  <a:pt x="1086" y="38"/>
                  <a:pt x="1086" y="38"/>
                </a:cubicBezTo>
                <a:cubicBezTo>
                  <a:pt x="1096" y="38"/>
                  <a:pt x="1096" y="38"/>
                  <a:pt x="1096" y="38"/>
                </a:cubicBezTo>
                <a:cubicBezTo>
                  <a:pt x="1095" y="35"/>
                  <a:pt x="1095" y="35"/>
                  <a:pt x="1095" y="35"/>
                </a:cubicBezTo>
                <a:cubicBezTo>
                  <a:pt x="1093" y="35"/>
                  <a:pt x="1093" y="35"/>
                  <a:pt x="1093" y="35"/>
                </a:cubicBezTo>
                <a:cubicBezTo>
                  <a:pt x="1091" y="35"/>
                  <a:pt x="1091" y="35"/>
                  <a:pt x="1091" y="35"/>
                </a:cubicBezTo>
                <a:cubicBezTo>
                  <a:pt x="1089" y="33"/>
                  <a:pt x="1089" y="33"/>
                  <a:pt x="1089" y="33"/>
                </a:cubicBezTo>
                <a:cubicBezTo>
                  <a:pt x="1086" y="33"/>
                  <a:pt x="1086" y="33"/>
                  <a:pt x="1086" y="33"/>
                </a:cubicBezTo>
                <a:cubicBezTo>
                  <a:pt x="1083" y="35"/>
                  <a:pt x="1083" y="35"/>
                  <a:pt x="1083" y="35"/>
                </a:cubicBezTo>
                <a:cubicBezTo>
                  <a:pt x="1081" y="35"/>
                  <a:pt x="1081" y="35"/>
                  <a:pt x="1081" y="35"/>
                </a:cubicBezTo>
                <a:cubicBezTo>
                  <a:pt x="1089" y="30"/>
                  <a:pt x="1089" y="30"/>
                  <a:pt x="1089" y="30"/>
                </a:cubicBezTo>
                <a:cubicBezTo>
                  <a:pt x="1088" y="29"/>
                  <a:pt x="1088" y="29"/>
                  <a:pt x="1088" y="29"/>
                </a:cubicBezTo>
                <a:cubicBezTo>
                  <a:pt x="1086" y="29"/>
                  <a:pt x="1086" y="29"/>
                  <a:pt x="1086" y="29"/>
                </a:cubicBezTo>
                <a:cubicBezTo>
                  <a:pt x="1083" y="29"/>
                  <a:pt x="1083" y="29"/>
                  <a:pt x="1083" y="29"/>
                </a:cubicBezTo>
                <a:cubicBezTo>
                  <a:pt x="1086" y="28"/>
                  <a:pt x="1086" y="28"/>
                  <a:pt x="1086" y="28"/>
                </a:cubicBezTo>
                <a:cubicBezTo>
                  <a:pt x="1088" y="28"/>
                  <a:pt x="1088" y="28"/>
                  <a:pt x="1088" y="28"/>
                </a:cubicBezTo>
                <a:cubicBezTo>
                  <a:pt x="1088" y="26"/>
                  <a:pt x="1088" y="26"/>
                  <a:pt x="1088" y="26"/>
                </a:cubicBezTo>
                <a:cubicBezTo>
                  <a:pt x="1086" y="26"/>
                  <a:pt x="1086" y="26"/>
                  <a:pt x="1086" y="26"/>
                </a:cubicBezTo>
                <a:cubicBezTo>
                  <a:pt x="1085" y="26"/>
                  <a:pt x="1085" y="26"/>
                  <a:pt x="1085" y="26"/>
                </a:cubicBezTo>
                <a:cubicBezTo>
                  <a:pt x="1081" y="28"/>
                  <a:pt x="1081" y="28"/>
                  <a:pt x="1081" y="28"/>
                </a:cubicBezTo>
                <a:cubicBezTo>
                  <a:pt x="1082" y="28"/>
                  <a:pt x="1082" y="28"/>
                  <a:pt x="1082" y="28"/>
                </a:cubicBezTo>
                <a:cubicBezTo>
                  <a:pt x="1079" y="29"/>
                  <a:pt x="1079" y="29"/>
                  <a:pt x="1079" y="29"/>
                </a:cubicBezTo>
                <a:cubicBezTo>
                  <a:pt x="1076" y="28"/>
                  <a:pt x="1076" y="28"/>
                  <a:pt x="1076" y="28"/>
                </a:cubicBezTo>
                <a:cubicBezTo>
                  <a:pt x="1078" y="26"/>
                  <a:pt x="1078" y="26"/>
                  <a:pt x="1078" y="26"/>
                </a:cubicBezTo>
                <a:cubicBezTo>
                  <a:pt x="1073" y="25"/>
                  <a:pt x="1073" y="25"/>
                  <a:pt x="1073" y="25"/>
                </a:cubicBezTo>
                <a:cubicBezTo>
                  <a:pt x="1072" y="25"/>
                  <a:pt x="1072" y="25"/>
                  <a:pt x="1072" y="25"/>
                </a:cubicBezTo>
                <a:cubicBezTo>
                  <a:pt x="1071" y="25"/>
                  <a:pt x="1071" y="25"/>
                  <a:pt x="1071" y="25"/>
                </a:cubicBezTo>
                <a:cubicBezTo>
                  <a:pt x="1069" y="23"/>
                  <a:pt x="1069" y="23"/>
                  <a:pt x="1069" y="23"/>
                </a:cubicBezTo>
                <a:cubicBezTo>
                  <a:pt x="1068" y="22"/>
                  <a:pt x="1068" y="22"/>
                  <a:pt x="1068" y="22"/>
                </a:cubicBezTo>
                <a:cubicBezTo>
                  <a:pt x="1066" y="20"/>
                  <a:pt x="1066" y="20"/>
                  <a:pt x="1066" y="20"/>
                </a:cubicBezTo>
                <a:cubicBezTo>
                  <a:pt x="1065" y="19"/>
                  <a:pt x="1065" y="19"/>
                  <a:pt x="1065" y="19"/>
                </a:cubicBezTo>
                <a:cubicBezTo>
                  <a:pt x="1061" y="17"/>
                  <a:pt x="1061" y="17"/>
                  <a:pt x="1061" y="17"/>
                </a:cubicBezTo>
                <a:cubicBezTo>
                  <a:pt x="1056" y="17"/>
                  <a:pt x="1056" y="17"/>
                  <a:pt x="1056" y="17"/>
                </a:cubicBezTo>
                <a:cubicBezTo>
                  <a:pt x="1050" y="19"/>
                  <a:pt x="1050" y="19"/>
                  <a:pt x="1050" y="19"/>
                </a:cubicBezTo>
                <a:cubicBezTo>
                  <a:pt x="1052" y="19"/>
                  <a:pt x="1052" y="19"/>
                  <a:pt x="1052" y="19"/>
                </a:cubicBezTo>
                <a:cubicBezTo>
                  <a:pt x="1055" y="19"/>
                  <a:pt x="1055" y="19"/>
                  <a:pt x="1055" y="19"/>
                </a:cubicBezTo>
                <a:cubicBezTo>
                  <a:pt x="1059" y="19"/>
                  <a:pt x="1059" y="19"/>
                  <a:pt x="1059" y="19"/>
                </a:cubicBezTo>
                <a:cubicBezTo>
                  <a:pt x="1053" y="20"/>
                  <a:pt x="1053" y="20"/>
                  <a:pt x="1053" y="20"/>
                </a:cubicBezTo>
                <a:cubicBezTo>
                  <a:pt x="1050" y="20"/>
                  <a:pt x="1050" y="20"/>
                  <a:pt x="1050" y="20"/>
                </a:cubicBezTo>
                <a:cubicBezTo>
                  <a:pt x="1049" y="20"/>
                  <a:pt x="1049" y="20"/>
                  <a:pt x="1049" y="20"/>
                </a:cubicBezTo>
                <a:cubicBezTo>
                  <a:pt x="1048" y="20"/>
                  <a:pt x="1048" y="20"/>
                  <a:pt x="1048" y="20"/>
                </a:cubicBezTo>
                <a:cubicBezTo>
                  <a:pt x="1043" y="20"/>
                  <a:pt x="1043" y="20"/>
                  <a:pt x="1043" y="20"/>
                </a:cubicBezTo>
                <a:cubicBezTo>
                  <a:pt x="1040" y="20"/>
                  <a:pt x="1040" y="20"/>
                  <a:pt x="1040" y="20"/>
                </a:cubicBezTo>
                <a:cubicBezTo>
                  <a:pt x="1039" y="22"/>
                  <a:pt x="1039" y="22"/>
                  <a:pt x="1039" y="22"/>
                </a:cubicBezTo>
                <a:cubicBezTo>
                  <a:pt x="1038" y="22"/>
                  <a:pt x="1038" y="22"/>
                  <a:pt x="1038" y="22"/>
                </a:cubicBezTo>
                <a:cubicBezTo>
                  <a:pt x="1040" y="23"/>
                  <a:pt x="1040" y="23"/>
                  <a:pt x="1040" y="23"/>
                </a:cubicBezTo>
                <a:cubicBezTo>
                  <a:pt x="1042" y="23"/>
                  <a:pt x="1042" y="23"/>
                  <a:pt x="1042" y="23"/>
                </a:cubicBezTo>
                <a:cubicBezTo>
                  <a:pt x="1043" y="25"/>
                  <a:pt x="1043" y="25"/>
                  <a:pt x="1043" y="25"/>
                </a:cubicBezTo>
                <a:cubicBezTo>
                  <a:pt x="1036" y="25"/>
                  <a:pt x="1036" y="25"/>
                  <a:pt x="1036" y="25"/>
                </a:cubicBezTo>
                <a:cubicBezTo>
                  <a:pt x="1028" y="26"/>
                  <a:pt x="1028" y="26"/>
                  <a:pt x="1028" y="26"/>
                </a:cubicBezTo>
                <a:cubicBezTo>
                  <a:pt x="1022" y="26"/>
                  <a:pt x="1022" y="26"/>
                  <a:pt x="1022" y="26"/>
                </a:cubicBezTo>
                <a:cubicBezTo>
                  <a:pt x="1023" y="28"/>
                  <a:pt x="1023" y="28"/>
                  <a:pt x="1023" y="28"/>
                </a:cubicBezTo>
                <a:cubicBezTo>
                  <a:pt x="1026" y="28"/>
                  <a:pt x="1026" y="28"/>
                  <a:pt x="1026" y="28"/>
                </a:cubicBezTo>
                <a:cubicBezTo>
                  <a:pt x="1028" y="28"/>
                  <a:pt x="1028" y="28"/>
                  <a:pt x="1028" y="28"/>
                </a:cubicBezTo>
                <a:cubicBezTo>
                  <a:pt x="1030" y="29"/>
                  <a:pt x="1030" y="29"/>
                  <a:pt x="1030" y="29"/>
                </a:cubicBezTo>
                <a:cubicBezTo>
                  <a:pt x="1033" y="29"/>
                  <a:pt x="1033" y="29"/>
                  <a:pt x="1033" y="29"/>
                </a:cubicBezTo>
                <a:cubicBezTo>
                  <a:pt x="1035" y="30"/>
                  <a:pt x="1035" y="30"/>
                  <a:pt x="1035" y="30"/>
                </a:cubicBezTo>
                <a:cubicBezTo>
                  <a:pt x="1026" y="29"/>
                  <a:pt x="1026" y="29"/>
                  <a:pt x="1026" y="29"/>
                </a:cubicBezTo>
                <a:cubicBezTo>
                  <a:pt x="1022" y="29"/>
                  <a:pt x="1022" y="29"/>
                  <a:pt x="1022" y="29"/>
                </a:cubicBezTo>
                <a:cubicBezTo>
                  <a:pt x="1019" y="29"/>
                  <a:pt x="1019" y="29"/>
                  <a:pt x="1019" y="29"/>
                </a:cubicBezTo>
                <a:cubicBezTo>
                  <a:pt x="1018" y="30"/>
                  <a:pt x="1018" y="30"/>
                  <a:pt x="1018" y="30"/>
                </a:cubicBezTo>
                <a:cubicBezTo>
                  <a:pt x="1018" y="32"/>
                  <a:pt x="1018" y="32"/>
                  <a:pt x="1018" y="32"/>
                </a:cubicBezTo>
                <a:cubicBezTo>
                  <a:pt x="1018" y="33"/>
                  <a:pt x="1018" y="33"/>
                  <a:pt x="1018" y="33"/>
                </a:cubicBezTo>
                <a:cubicBezTo>
                  <a:pt x="1020" y="33"/>
                  <a:pt x="1020" y="33"/>
                  <a:pt x="1020" y="33"/>
                </a:cubicBezTo>
                <a:cubicBezTo>
                  <a:pt x="1016" y="35"/>
                  <a:pt x="1016" y="35"/>
                  <a:pt x="1016" y="35"/>
                </a:cubicBezTo>
                <a:lnTo>
                  <a:pt x="1018" y="36"/>
                </a:lnTo>
                <a:close/>
                <a:moveTo>
                  <a:pt x="1165" y="178"/>
                </a:moveTo>
                <a:cubicBezTo>
                  <a:pt x="1167" y="178"/>
                  <a:pt x="1167" y="178"/>
                  <a:pt x="1167" y="178"/>
                </a:cubicBezTo>
                <a:cubicBezTo>
                  <a:pt x="1171" y="177"/>
                  <a:pt x="1171" y="177"/>
                  <a:pt x="1171" y="177"/>
                </a:cubicBezTo>
                <a:cubicBezTo>
                  <a:pt x="1171" y="175"/>
                  <a:pt x="1171" y="175"/>
                  <a:pt x="1171" y="175"/>
                </a:cubicBezTo>
                <a:cubicBezTo>
                  <a:pt x="1174" y="175"/>
                  <a:pt x="1174" y="175"/>
                  <a:pt x="1174" y="175"/>
                </a:cubicBezTo>
                <a:cubicBezTo>
                  <a:pt x="1174" y="174"/>
                  <a:pt x="1174" y="174"/>
                  <a:pt x="1174" y="174"/>
                </a:cubicBezTo>
                <a:cubicBezTo>
                  <a:pt x="1174" y="172"/>
                  <a:pt x="1174" y="172"/>
                  <a:pt x="1174" y="172"/>
                </a:cubicBezTo>
                <a:cubicBezTo>
                  <a:pt x="1172" y="172"/>
                  <a:pt x="1172" y="172"/>
                  <a:pt x="1172" y="172"/>
                </a:cubicBezTo>
                <a:cubicBezTo>
                  <a:pt x="1169" y="172"/>
                  <a:pt x="1169" y="172"/>
                  <a:pt x="1169" y="172"/>
                </a:cubicBezTo>
                <a:cubicBezTo>
                  <a:pt x="1172" y="171"/>
                  <a:pt x="1172" y="171"/>
                  <a:pt x="1172" y="171"/>
                </a:cubicBezTo>
                <a:cubicBezTo>
                  <a:pt x="1171" y="171"/>
                  <a:pt x="1171" y="171"/>
                  <a:pt x="1171" y="171"/>
                </a:cubicBezTo>
                <a:cubicBezTo>
                  <a:pt x="1169" y="171"/>
                  <a:pt x="1169" y="171"/>
                  <a:pt x="1169" y="171"/>
                </a:cubicBezTo>
                <a:cubicBezTo>
                  <a:pt x="1169" y="169"/>
                  <a:pt x="1169" y="169"/>
                  <a:pt x="1169" y="169"/>
                </a:cubicBezTo>
                <a:cubicBezTo>
                  <a:pt x="1168" y="171"/>
                  <a:pt x="1168" y="171"/>
                  <a:pt x="1168" y="171"/>
                </a:cubicBezTo>
                <a:cubicBezTo>
                  <a:pt x="1167" y="171"/>
                  <a:pt x="1167" y="171"/>
                  <a:pt x="1167" y="171"/>
                </a:cubicBezTo>
                <a:cubicBezTo>
                  <a:pt x="1167" y="174"/>
                  <a:pt x="1167" y="174"/>
                  <a:pt x="1167" y="174"/>
                </a:cubicBezTo>
                <a:cubicBezTo>
                  <a:pt x="1165" y="172"/>
                  <a:pt x="1165" y="172"/>
                  <a:pt x="1165" y="172"/>
                </a:cubicBezTo>
                <a:cubicBezTo>
                  <a:pt x="1164" y="171"/>
                  <a:pt x="1164" y="171"/>
                  <a:pt x="1164" y="171"/>
                </a:cubicBezTo>
                <a:cubicBezTo>
                  <a:pt x="1162" y="172"/>
                  <a:pt x="1162" y="172"/>
                  <a:pt x="1162" y="172"/>
                </a:cubicBezTo>
                <a:cubicBezTo>
                  <a:pt x="1162" y="171"/>
                  <a:pt x="1162" y="171"/>
                  <a:pt x="1162" y="171"/>
                </a:cubicBezTo>
                <a:cubicBezTo>
                  <a:pt x="1159" y="171"/>
                  <a:pt x="1159" y="171"/>
                  <a:pt x="1159" y="171"/>
                </a:cubicBezTo>
                <a:cubicBezTo>
                  <a:pt x="1161" y="168"/>
                  <a:pt x="1161" y="168"/>
                  <a:pt x="1161" y="168"/>
                </a:cubicBezTo>
                <a:cubicBezTo>
                  <a:pt x="1164" y="167"/>
                  <a:pt x="1164" y="167"/>
                  <a:pt x="1164" y="167"/>
                </a:cubicBezTo>
                <a:cubicBezTo>
                  <a:pt x="1162" y="167"/>
                  <a:pt x="1162" y="167"/>
                  <a:pt x="1162" y="167"/>
                </a:cubicBezTo>
                <a:cubicBezTo>
                  <a:pt x="1159" y="168"/>
                  <a:pt x="1159" y="168"/>
                  <a:pt x="1159" y="168"/>
                </a:cubicBezTo>
                <a:cubicBezTo>
                  <a:pt x="1157" y="167"/>
                  <a:pt x="1157" y="167"/>
                  <a:pt x="1157" y="167"/>
                </a:cubicBezTo>
                <a:cubicBezTo>
                  <a:pt x="1154" y="168"/>
                  <a:pt x="1154" y="168"/>
                  <a:pt x="1154" y="168"/>
                </a:cubicBezTo>
                <a:cubicBezTo>
                  <a:pt x="1152" y="167"/>
                  <a:pt x="1152" y="167"/>
                  <a:pt x="1152" y="167"/>
                </a:cubicBezTo>
                <a:cubicBezTo>
                  <a:pt x="1154" y="167"/>
                  <a:pt x="1154" y="167"/>
                  <a:pt x="1154" y="167"/>
                </a:cubicBezTo>
                <a:cubicBezTo>
                  <a:pt x="1155" y="167"/>
                  <a:pt x="1155" y="167"/>
                  <a:pt x="1155" y="167"/>
                </a:cubicBezTo>
                <a:cubicBezTo>
                  <a:pt x="1155" y="165"/>
                  <a:pt x="1155" y="165"/>
                  <a:pt x="1155" y="165"/>
                </a:cubicBezTo>
                <a:cubicBezTo>
                  <a:pt x="1157" y="164"/>
                  <a:pt x="1157" y="164"/>
                  <a:pt x="1157" y="164"/>
                </a:cubicBezTo>
                <a:cubicBezTo>
                  <a:pt x="1155" y="162"/>
                  <a:pt x="1155" y="162"/>
                  <a:pt x="1155" y="162"/>
                </a:cubicBezTo>
                <a:cubicBezTo>
                  <a:pt x="1154" y="161"/>
                  <a:pt x="1154" y="161"/>
                  <a:pt x="1154" y="161"/>
                </a:cubicBezTo>
                <a:cubicBezTo>
                  <a:pt x="1151" y="162"/>
                  <a:pt x="1151" y="162"/>
                  <a:pt x="1151" y="162"/>
                </a:cubicBezTo>
                <a:cubicBezTo>
                  <a:pt x="1151" y="161"/>
                  <a:pt x="1151" y="161"/>
                  <a:pt x="1151" y="161"/>
                </a:cubicBezTo>
                <a:cubicBezTo>
                  <a:pt x="1149" y="161"/>
                  <a:pt x="1149" y="161"/>
                  <a:pt x="1149" y="161"/>
                </a:cubicBezTo>
                <a:cubicBezTo>
                  <a:pt x="1152" y="159"/>
                  <a:pt x="1152" y="159"/>
                  <a:pt x="1152" y="159"/>
                </a:cubicBezTo>
                <a:cubicBezTo>
                  <a:pt x="1151" y="158"/>
                  <a:pt x="1151" y="158"/>
                  <a:pt x="1151" y="158"/>
                </a:cubicBezTo>
                <a:cubicBezTo>
                  <a:pt x="1149" y="159"/>
                  <a:pt x="1149" y="159"/>
                  <a:pt x="1149" y="159"/>
                </a:cubicBezTo>
                <a:cubicBezTo>
                  <a:pt x="1147" y="161"/>
                  <a:pt x="1147" y="161"/>
                  <a:pt x="1147" y="161"/>
                </a:cubicBezTo>
                <a:cubicBezTo>
                  <a:pt x="1145" y="162"/>
                  <a:pt x="1145" y="162"/>
                  <a:pt x="1145" y="162"/>
                </a:cubicBezTo>
                <a:cubicBezTo>
                  <a:pt x="1145" y="161"/>
                  <a:pt x="1145" y="161"/>
                  <a:pt x="1145" y="161"/>
                </a:cubicBezTo>
                <a:cubicBezTo>
                  <a:pt x="1147" y="159"/>
                  <a:pt x="1147" y="159"/>
                  <a:pt x="1147" y="159"/>
                </a:cubicBezTo>
                <a:cubicBezTo>
                  <a:pt x="1145" y="159"/>
                  <a:pt x="1145" y="159"/>
                  <a:pt x="1145" y="159"/>
                </a:cubicBezTo>
                <a:cubicBezTo>
                  <a:pt x="1144" y="159"/>
                  <a:pt x="1144" y="159"/>
                  <a:pt x="1144" y="159"/>
                </a:cubicBezTo>
                <a:cubicBezTo>
                  <a:pt x="1139" y="162"/>
                  <a:pt x="1139" y="162"/>
                  <a:pt x="1139" y="162"/>
                </a:cubicBezTo>
                <a:cubicBezTo>
                  <a:pt x="1142" y="159"/>
                  <a:pt x="1142" y="159"/>
                  <a:pt x="1142" y="159"/>
                </a:cubicBezTo>
                <a:cubicBezTo>
                  <a:pt x="1145" y="157"/>
                  <a:pt x="1145" y="157"/>
                  <a:pt x="1145" y="157"/>
                </a:cubicBezTo>
                <a:cubicBezTo>
                  <a:pt x="1141" y="159"/>
                  <a:pt x="1141" y="159"/>
                  <a:pt x="1141" y="159"/>
                </a:cubicBezTo>
                <a:cubicBezTo>
                  <a:pt x="1135" y="161"/>
                  <a:pt x="1135" y="161"/>
                  <a:pt x="1135" y="161"/>
                </a:cubicBezTo>
                <a:cubicBezTo>
                  <a:pt x="1138" y="159"/>
                  <a:pt x="1138" y="159"/>
                  <a:pt x="1138" y="159"/>
                </a:cubicBezTo>
                <a:cubicBezTo>
                  <a:pt x="1141" y="158"/>
                  <a:pt x="1141" y="158"/>
                  <a:pt x="1141" y="158"/>
                </a:cubicBezTo>
                <a:cubicBezTo>
                  <a:pt x="1138" y="157"/>
                  <a:pt x="1138" y="157"/>
                  <a:pt x="1138" y="157"/>
                </a:cubicBezTo>
                <a:cubicBezTo>
                  <a:pt x="1136" y="157"/>
                  <a:pt x="1136" y="157"/>
                  <a:pt x="1136" y="157"/>
                </a:cubicBezTo>
                <a:cubicBezTo>
                  <a:pt x="1138" y="155"/>
                  <a:pt x="1138" y="155"/>
                  <a:pt x="1138" y="155"/>
                </a:cubicBezTo>
                <a:cubicBezTo>
                  <a:pt x="1135" y="155"/>
                  <a:pt x="1135" y="155"/>
                  <a:pt x="1135" y="155"/>
                </a:cubicBezTo>
                <a:cubicBezTo>
                  <a:pt x="1134" y="155"/>
                  <a:pt x="1134" y="155"/>
                  <a:pt x="1134" y="155"/>
                </a:cubicBezTo>
                <a:cubicBezTo>
                  <a:pt x="1132" y="155"/>
                  <a:pt x="1132" y="155"/>
                  <a:pt x="1132" y="155"/>
                </a:cubicBezTo>
                <a:cubicBezTo>
                  <a:pt x="1131" y="155"/>
                  <a:pt x="1131" y="155"/>
                  <a:pt x="1131" y="155"/>
                </a:cubicBezTo>
                <a:cubicBezTo>
                  <a:pt x="1129" y="155"/>
                  <a:pt x="1129" y="155"/>
                  <a:pt x="1129" y="155"/>
                </a:cubicBezTo>
                <a:cubicBezTo>
                  <a:pt x="1134" y="154"/>
                  <a:pt x="1134" y="154"/>
                  <a:pt x="1134" y="154"/>
                </a:cubicBezTo>
                <a:cubicBezTo>
                  <a:pt x="1135" y="154"/>
                  <a:pt x="1135" y="154"/>
                  <a:pt x="1135" y="154"/>
                </a:cubicBezTo>
                <a:cubicBezTo>
                  <a:pt x="1132" y="152"/>
                  <a:pt x="1132" y="152"/>
                  <a:pt x="1132" y="152"/>
                </a:cubicBezTo>
                <a:cubicBezTo>
                  <a:pt x="1131" y="152"/>
                  <a:pt x="1131" y="152"/>
                  <a:pt x="1131" y="152"/>
                </a:cubicBezTo>
                <a:cubicBezTo>
                  <a:pt x="1128" y="154"/>
                  <a:pt x="1128" y="154"/>
                  <a:pt x="1128" y="154"/>
                </a:cubicBezTo>
                <a:cubicBezTo>
                  <a:pt x="1129" y="152"/>
                  <a:pt x="1129" y="152"/>
                  <a:pt x="1129" y="152"/>
                </a:cubicBezTo>
                <a:cubicBezTo>
                  <a:pt x="1125" y="152"/>
                  <a:pt x="1125" y="152"/>
                  <a:pt x="1125" y="152"/>
                </a:cubicBezTo>
                <a:cubicBezTo>
                  <a:pt x="1124" y="151"/>
                  <a:pt x="1124" y="151"/>
                  <a:pt x="1124" y="151"/>
                </a:cubicBezTo>
                <a:cubicBezTo>
                  <a:pt x="1125" y="151"/>
                  <a:pt x="1125" y="151"/>
                  <a:pt x="1125" y="151"/>
                </a:cubicBezTo>
                <a:cubicBezTo>
                  <a:pt x="1129" y="151"/>
                  <a:pt x="1129" y="151"/>
                  <a:pt x="1129" y="151"/>
                </a:cubicBezTo>
                <a:cubicBezTo>
                  <a:pt x="1126" y="149"/>
                  <a:pt x="1126" y="149"/>
                  <a:pt x="1126" y="149"/>
                </a:cubicBezTo>
                <a:cubicBezTo>
                  <a:pt x="1132" y="149"/>
                  <a:pt x="1132" y="149"/>
                  <a:pt x="1132" y="149"/>
                </a:cubicBezTo>
                <a:cubicBezTo>
                  <a:pt x="1128" y="148"/>
                  <a:pt x="1128" y="148"/>
                  <a:pt x="1128" y="148"/>
                </a:cubicBezTo>
                <a:cubicBezTo>
                  <a:pt x="1132" y="147"/>
                  <a:pt x="1132" y="147"/>
                  <a:pt x="1132" y="147"/>
                </a:cubicBezTo>
                <a:cubicBezTo>
                  <a:pt x="1135" y="147"/>
                  <a:pt x="1135" y="147"/>
                  <a:pt x="1135" y="147"/>
                </a:cubicBezTo>
                <a:cubicBezTo>
                  <a:pt x="1132" y="145"/>
                  <a:pt x="1132" y="145"/>
                  <a:pt x="1132" y="145"/>
                </a:cubicBezTo>
                <a:cubicBezTo>
                  <a:pt x="1134" y="145"/>
                  <a:pt x="1134" y="145"/>
                  <a:pt x="1134" y="145"/>
                </a:cubicBezTo>
                <a:cubicBezTo>
                  <a:pt x="1131" y="144"/>
                  <a:pt x="1131" y="144"/>
                  <a:pt x="1131" y="144"/>
                </a:cubicBezTo>
                <a:cubicBezTo>
                  <a:pt x="1129" y="144"/>
                  <a:pt x="1129" y="144"/>
                  <a:pt x="1129" y="144"/>
                </a:cubicBezTo>
                <a:cubicBezTo>
                  <a:pt x="1125" y="144"/>
                  <a:pt x="1125" y="144"/>
                  <a:pt x="1125" y="144"/>
                </a:cubicBezTo>
                <a:cubicBezTo>
                  <a:pt x="1128" y="142"/>
                  <a:pt x="1128" y="142"/>
                  <a:pt x="1128" y="142"/>
                </a:cubicBezTo>
                <a:cubicBezTo>
                  <a:pt x="1131" y="142"/>
                  <a:pt x="1131" y="142"/>
                  <a:pt x="1131" y="142"/>
                </a:cubicBezTo>
                <a:cubicBezTo>
                  <a:pt x="1135" y="144"/>
                  <a:pt x="1135" y="144"/>
                  <a:pt x="1135" y="144"/>
                </a:cubicBezTo>
                <a:cubicBezTo>
                  <a:pt x="1138" y="145"/>
                  <a:pt x="1138" y="145"/>
                  <a:pt x="1138" y="145"/>
                </a:cubicBezTo>
                <a:cubicBezTo>
                  <a:pt x="1141" y="145"/>
                  <a:pt x="1141" y="145"/>
                  <a:pt x="1141" y="145"/>
                </a:cubicBezTo>
                <a:cubicBezTo>
                  <a:pt x="1145" y="145"/>
                  <a:pt x="1145" y="145"/>
                  <a:pt x="1145" y="145"/>
                </a:cubicBezTo>
                <a:cubicBezTo>
                  <a:pt x="1147" y="145"/>
                  <a:pt x="1147" y="145"/>
                  <a:pt x="1147" y="145"/>
                </a:cubicBezTo>
                <a:cubicBezTo>
                  <a:pt x="1145" y="144"/>
                  <a:pt x="1145" y="144"/>
                  <a:pt x="1145" y="144"/>
                </a:cubicBezTo>
                <a:cubicBezTo>
                  <a:pt x="1144" y="142"/>
                  <a:pt x="1144" y="142"/>
                  <a:pt x="1144" y="142"/>
                </a:cubicBezTo>
                <a:cubicBezTo>
                  <a:pt x="1141" y="141"/>
                  <a:pt x="1141" y="141"/>
                  <a:pt x="1141" y="141"/>
                </a:cubicBezTo>
                <a:cubicBezTo>
                  <a:pt x="1134" y="141"/>
                  <a:pt x="1134" y="141"/>
                  <a:pt x="1134" y="141"/>
                </a:cubicBezTo>
                <a:cubicBezTo>
                  <a:pt x="1131" y="141"/>
                  <a:pt x="1131" y="141"/>
                  <a:pt x="1131" y="141"/>
                </a:cubicBezTo>
                <a:cubicBezTo>
                  <a:pt x="1128" y="141"/>
                  <a:pt x="1128" y="141"/>
                  <a:pt x="1128" y="141"/>
                </a:cubicBezTo>
                <a:cubicBezTo>
                  <a:pt x="1138" y="138"/>
                  <a:pt x="1138" y="138"/>
                  <a:pt x="1138" y="138"/>
                </a:cubicBezTo>
                <a:cubicBezTo>
                  <a:pt x="1142" y="138"/>
                  <a:pt x="1142" y="138"/>
                  <a:pt x="1142" y="138"/>
                </a:cubicBezTo>
                <a:cubicBezTo>
                  <a:pt x="1145" y="138"/>
                  <a:pt x="1145" y="138"/>
                  <a:pt x="1145" y="138"/>
                </a:cubicBezTo>
                <a:cubicBezTo>
                  <a:pt x="1147" y="136"/>
                  <a:pt x="1147" y="136"/>
                  <a:pt x="1147" y="136"/>
                </a:cubicBezTo>
                <a:cubicBezTo>
                  <a:pt x="1145" y="134"/>
                  <a:pt x="1145" y="134"/>
                  <a:pt x="1145" y="134"/>
                </a:cubicBezTo>
                <a:cubicBezTo>
                  <a:pt x="1144" y="132"/>
                  <a:pt x="1144" y="132"/>
                  <a:pt x="1144" y="132"/>
                </a:cubicBezTo>
                <a:cubicBezTo>
                  <a:pt x="1141" y="132"/>
                  <a:pt x="1141" y="132"/>
                  <a:pt x="1141" y="132"/>
                </a:cubicBezTo>
                <a:cubicBezTo>
                  <a:pt x="1139" y="134"/>
                  <a:pt x="1139" y="134"/>
                  <a:pt x="1139" y="134"/>
                </a:cubicBezTo>
                <a:cubicBezTo>
                  <a:pt x="1135" y="135"/>
                  <a:pt x="1135" y="135"/>
                  <a:pt x="1135" y="135"/>
                </a:cubicBezTo>
                <a:cubicBezTo>
                  <a:pt x="1133" y="136"/>
                  <a:pt x="1133" y="136"/>
                  <a:pt x="1133" y="136"/>
                </a:cubicBezTo>
                <a:cubicBezTo>
                  <a:pt x="1135" y="134"/>
                  <a:pt x="1135" y="134"/>
                  <a:pt x="1135" y="134"/>
                </a:cubicBezTo>
                <a:cubicBezTo>
                  <a:pt x="1134" y="134"/>
                  <a:pt x="1134" y="134"/>
                  <a:pt x="1134" y="134"/>
                </a:cubicBezTo>
                <a:cubicBezTo>
                  <a:pt x="1131" y="134"/>
                  <a:pt x="1131" y="134"/>
                  <a:pt x="1131" y="134"/>
                </a:cubicBezTo>
                <a:cubicBezTo>
                  <a:pt x="1128" y="134"/>
                  <a:pt x="1128" y="134"/>
                  <a:pt x="1128" y="134"/>
                </a:cubicBezTo>
                <a:cubicBezTo>
                  <a:pt x="1135" y="132"/>
                  <a:pt x="1135" y="132"/>
                  <a:pt x="1135" y="132"/>
                </a:cubicBezTo>
                <a:cubicBezTo>
                  <a:pt x="1138" y="131"/>
                  <a:pt x="1138" y="131"/>
                  <a:pt x="1138" y="131"/>
                </a:cubicBezTo>
                <a:cubicBezTo>
                  <a:pt x="1139" y="131"/>
                  <a:pt x="1139" y="131"/>
                  <a:pt x="1139" y="131"/>
                </a:cubicBezTo>
                <a:cubicBezTo>
                  <a:pt x="1141" y="129"/>
                  <a:pt x="1141" y="129"/>
                  <a:pt x="1141" y="129"/>
                </a:cubicBezTo>
                <a:cubicBezTo>
                  <a:pt x="1142" y="129"/>
                  <a:pt x="1142" y="129"/>
                  <a:pt x="1142" y="129"/>
                </a:cubicBezTo>
                <a:cubicBezTo>
                  <a:pt x="1138" y="128"/>
                  <a:pt x="1138" y="128"/>
                  <a:pt x="1138" y="128"/>
                </a:cubicBezTo>
                <a:cubicBezTo>
                  <a:pt x="1134" y="126"/>
                  <a:pt x="1134" y="126"/>
                  <a:pt x="1134" y="126"/>
                </a:cubicBezTo>
                <a:cubicBezTo>
                  <a:pt x="1126" y="128"/>
                  <a:pt x="1126" y="128"/>
                  <a:pt x="1126" y="128"/>
                </a:cubicBezTo>
                <a:cubicBezTo>
                  <a:pt x="1132" y="126"/>
                  <a:pt x="1132" y="126"/>
                  <a:pt x="1132" y="126"/>
                </a:cubicBezTo>
                <a:cubicBezTo>
                  <a:pt x="1129" y="125"/>
                  <a:pt x="1129" y="125"/>
                  <a:pt x="1129" y="125"/>
                </a:cubicBezTo>
                <a:cubicBezTo>
                  <a:pt x="1126" y="126"/>
                  <a:pt x="1126" y="126"/>
                  <a:pt x="1126" y="126"/>
                </a:cubicBezTo>
                <a:cubicBezTo>
                  <a:pt x="1122" y="128"/>
                  <a:pt x="1122" y="128"/>
                  <a:pt x="1122" y="128"/>
                </a:cubicBezTo>
                <a:cubicBezTo>
                  <a:pt x="1116" y="131"/>
                  <a:pt x="1116" y="131"/>
                  <a:pt x="1116" y="131"/>
                </a:cubicBezTo>
                <a:cubicBezTo>
                  <a:pt x="1111" y="135"/>
                  <a:pt x="1111" y="135"/>
                  <a:pt x="1111" y="135"/>
                </a:cubicBezTo>
                <a:cubicBezTo>
                  <a:pt x="1118" y="129"/>
                  <a:pt x="1118" y="129"/>
                  <a:pt x="1118" y="129"/>
                </a:cubicBezTo>
                <a:cubicBezTo>
                  <a:pt x="1115" y="129"/>
                  <a:pt x="1115" y="129"/>
                  <a:pt x="1115" y="129"/>
                </a:cubicBezTo>
                <a:cubicBezTo>
                  <a:pt x="1114" y="129"/>
                  <a:pt x="1114" y="129"/>
                  <a:pt x="1114" y="129"/>
                </a:cubicBezTo>
                <a:cubicBezTo>
                  <a:pt x="1111" y="131"/>
                  <a:pt x="1111" y="131"/>
                  <a:pt x="1111" y="131"/>
                </a:cubicBezTo>
                <a:cubicBezTo>
                  <a:pt x="1109" y="131"/>
                  <a:pt x="1109" y="131"/>
                  <a:pt x="1109" y="131"/>
                </a:cubicBezTo>
                <a:cubicBezTo>
                  <a:pt x="1112" y="129"/>
                  <a:pt x="1112" y="129"/>
                  <a:pt x="1112" y="129"/>
                </a:cubicBezTo>
                <a:cubicBezTo>
                  <a:pt x="1115" y="128"/>
                  <a:pt x="1115" y="128"/>
                  <a:pt x="1115" y="128"/>
                </a:cubicBezTo>
                <a:cubicBezTo>
                  <a:pt x="1119" y="128"/>
                  <a:pt x="1119" y="128"/>
                  <a:pt x="1119" y="128"/>
                </a:cubicBezTo>
                <a:cubicBezTo>
                  <a:pt x="1124" y="126"/>
                  <a:pt x="1124" y="126"/>
                  <a:pt x="1124" y="126"/>
                </a:cubicBezTo>
                <a:cubicBezTo>
                  <a:pt x="1126" y="124"/>
                  <a:pt x="1126" y="124"/>
                  <a:pt x="1126" y="124"/>
                </a:cubicBezTo>
                <a:cubicBezTo>
                  <a:pt x="1124" y="124"/>
                  <a:pt x="1124" y="124"/>
                  <a:pt x="1124" y="124"/>
                </a:cubicBezTo>
                <a:cubicBezTo>
                  <a:pt x="1119" y="125"/>
                  <a:pt x="1119" y="125"/>
                  <a:pt x="1119" y="125"/>
                </a:cubicBezTo>
                <a:cubicBezTo>
                  <a:pt x="1112" y="126"/>
                  <a:pt x="1112" y="126"/>
                  <a:pt x="1112" y="126"/>
                </a:cubicBezTo>
                <a:cubicBezTo>
                  <a:pt x="1109" y="128"/>
                  <a:pt x="1109" y="128"/>
                  <a:pt x="1109" y="128"/>
                </a:cubicBezTo>
                <a:cubicBezTo>
                  <a:pt x="1108" y="128"/>
                  <a:pt x="1108" y="128"/>
                  <a:pt x="1108" y="128"/>
                </a:cubicBezTo>
                <a:cubicBezTo>
                  <a:pt x="1111" y="126"/>
                  <a:pt x="1111" y="126"/>
                  <a:pt x="1111" y="126"/>
                </a:cubicBezTo>
                <a:cubicBezTo>
                  <a:pt x="1109" y="126"/>
                  <a:pt x="1109" y="126"/>
                  <a:pt x="1109" y="126"/>
                </a:cubicBezTo>
                <a:cubicBezTo>
                  <a:pt x="1108" y="126"/>
                  <a:pt x="1108" y="126"/>
                  <a:pt x="1108" y="126"/>
                </a:cubicBezTo>
                <a:cubicBezTo>
                  <a:pt x="1112" y="124"/>
                  <a:pt x="1112" y="124"/>
                  <a:pt x="1112" y="124"/>
                </a:cubicBezTo>
                <a:cubicBezTo>
                  <a:pt x="1115" y="124"/>
                  <a:pt x="1115" y="124"/>
                  <a:pt x="1115" y="124"/>
                </a:cubicBezTo>
                <a:cubicBezTo>
                  <a:pt x="1118" y="124"/>
                  <a:pt x="1118" y="124"/>
                  <a:pt x="1118" y="124"/>
                </a:cubicBezTo>
                <a:cubicBezTo>
                  <a:pt x="1121" y="122"/>
                  <a:pt x="1121" y="122"/>
                  <a:pt x="1121" y="122"/>
                </a:cubicBezTo>
                <a:cubicBezTo>
                  <a:pt x="1122" y="122"/>
                  <a:pt x="1122" y="122"/>
                  <a:pt x="1122" y="122"/>
                </a:cubicBezTo>
                <a:cubicBezTo>
                  <a:pt x="1124" y="121"/>
                  <a:pt x="1124" y="121"/>
                  <a:pt x="1124" y="121"/>
                </a:cubicBezTo>
                <a:cubicBezTo>
                  <a:pt x="1124" y="119"/>
                  <a:pt x="1124" y="119"/>
                  <a:pt x="1124" y="119"/>
                </a:cubicBezTo>
                <a:cubicBezTo>
                  <a:pt x="1121" y="118"/>
                  <a:pt x="1121" y="118"/>
                  <a:pt x="1121" y="118"/>
                </a:cubicBezTo>
                <a:cubicBezTo>
                  <a:pt x="1115" y="118"/>
                  <a:pt x="1115" y="118"/>
                  <a:pt x="1115" y="118"/>
                </a:cubicBezTo>
                <a:cubicBezTo>
                  <a:pt x="1112" y="119"/>
                  <a:pt x="1112" y="119"/>
                  <a:pt x="1112" y="119"/>
                </a:cubicBezTo>
                <a:cubicBezTo>
                  <a:pt x="1109" y="121"/>
                  <a:pt x="1109" y="121"/>
                  <a:pt x="1109" y="121"/>
                </a:cubicBezTo>
                <a:cubicBezTo>
                  <a:pt x="1106" y="122"/>
                  <a:pt x="1106" y="122"/>
                  <a:pt x="1106" y="122"/>
                </a:cubicBezTo>
                <a:cubicBezTo>
                  <a:pt x="1102" y="124"/>
                  <a:pt x="1102" y="124"/>
                  <a:pt x="1102" y="124"/>
                </a:cubicBezTo>
                <a:cubicBezTo>
                  <a:pt x="1105" y="122"/>
                  <a:pt x="1105" y="122"/>
                  <a:pt x="1105" y="122"/>
                </a:cubicBezTo>
                <a:cubicBezTo>
                  <a:pt x="1108" y="121"/>
                  <a:pt x="1108" y="121"/>
                  <a:pt x="1108" y="121"/>
                </a:cubicBezTo>
                <a:cubicBezTo>
                  <a:pt x="1105" y="121"/>
                  <a:pt x="1105" y="121"/>
                  <a:pt x="1105" y="121"/>
                </a:cubicBezTo>
                <a:cubicBezTo>
                  <a:pt x="1104" y="121"/>
                  <a:pt x="1104" y="121"/>
                  <a:pt x="1104" y="121"/>
                </a:cubicBezTo>
                <a:cubicBezTo>
                  <a:pt x="1104" y="119"/>
                  <a:pt x="1104" y="119"/>
                  <a:pt x="1104" y="119"/>
                </a:cubicBezTo>
                <a:cubicBezTo>
                  <a:pt x="1106" y="118"/>
                  <a:pt x="1106" y="118"/>
                  <a:pt x="1106" y="118"/>
                </a:cubicBezTo>
                <a:cubicBezTo>
                  <a:pt x="1104" y="118"/>
                  <a:pt x="1104" y="118"/>
                  <a:pt x="1104" y="118"/>
                </a:cubicBezTo>
                <a:cubicBezTo>
                  <a:pt x="1102" y="119"/>
                  <a:pt x="1102" y="119"/>
                  <a:pt x="1102" y="119"/>
                </a:cubicBezTo>
                <a:cubicBezTo>
                  <a:pt x="1098" y="122"/>
                  <a:pt x="1098" y="122"/>
                  <a:pt x="1098" y="122"/>
                </a:cubicBezTo>
                <a:cubicBezTo>
                  <a:pt x="1101" y="119"/>
                  <a:pt x="1101" y="119"/>
                  <a:pt x="1101" y="119"/>
                </a:cubicBezTo>
                <a:cubicBezTo>
                  <a:pt x="1098" y="119"/>
                  <a:pt x="1098" y="119"/>
                  <a:pt x="1098" y="119"/>
                </a:cubicBezTo>
                <a:cubicBezTo>
                  <a:pt x="1101" y="118"/>
                  <a:pt x="1101" y="118"/>
                  <a:pt x="1101" y="118"/>
                </a:cubicBezTo>
                <a:cubicBezTo>
                  <a:pt x="1101" y="116"/>
                  <a:pt x="1101" y="116"/>
                  <a:pt x="1101" y="116"/>
                </a:cubicBezTo>
                <a:cubicBezTo>
                  <a:pt x="1099" y="116"/>
                  <a:pt x="1099" y="116"/>
                  <a:pt x="1099" y="116"/>
                </a:cubicBezTo>
                <a:cubicBezTo>
                  <a:pt x="1096" y="118"/>
                  <a:pt x="1096" y="118"/>
                  <a:pt x="1096" y="118"/>
                </a:cubicBezTo>
                <a:cubicBezTo>
                  <a:pt x="1095" y="119"/>
                  <a:pt x="1095" y="119"/>
                  <a:pt x="1095" y="119"/>
                </a:cubicBezTo>
                <a:cubicBezTo>
                  <a:pt x="1093" y="119"/>
                  <a:pt x="1093" y="119"/>
                  <a:pt x="1093" y="119"/>
                </a:cubicBezTo>
                <a:cubicBezTo>
                  <a:pt x="1092" y="119"/>
                  <a:pt x="1092" y="119"/>
                  <a:pt x="1092" y="119"/>
                </a:cubicBezTo>
                <a:cubicBezTo>
                  <a:pt x="1098" y="116"/>
                  <a:pt x="1098" y="116"/>
                  <a:pt x="1098" y="116"/>
                </a:cubicBezTo>
                <a:cubicBezTo>
                  <a:pt x="1093" y="118"/>
                  <a:pt x="1093" y="118"/>
                  <a:pt x="1093" y="118"/>
                </a:cubicBezTo>
                <a:cubicBezTo>
                  <a:pt x="1091" y="118"/>
                  <a:pt x="1091" y="118"/>
                  <a:pt x="1091" y="118"/>
                </a:cubicBezTo>
                <a:cubicBezTo>
                  <a:pt x="1095" y="116"/>
                  <a:pt x="1095" y="116"/>
                  <a:pt x="1095" y="116"/>
                </a:cubicBezTo>
                <a:cubicBezTo>
                  <a:pt x="1092" y="116"/>
                  <a:pt x="1092" y="116"/>
                  <a:pt x="1092" y="116"/>
                </a:cubicBezTo>
                <a:cubicBezTo>
                  <a:pt x="1099" y="115"/>
                  <a:pt x="1099" y="115"/>
                  <a:pt x="1099" y="115"/>
                </a:cubicBezTo>
                <a:cubicBezTo>
                  <a:pt x="1105" y="114"/>
                  <a:pt x="1105" y="114"/>
                  <a:pt x="1105" y="114"/>
                </a:cubicBezTo>
                <a:cubicBezTo>
                  <a:pt x="1104" y="112"/>
                  <a:pt x="1104" y="112"/>
                  <a:pt x="1104" y="112"/>
                </a:cubicBezTo>
                <a:cubicBezTo>
                  <a:pt x="1102" y="111"/>
                  <a:pt x="1102" y="111"/>
                  <a:pt x="1102" y="111"/>
                </a:cubicBezTo>
                <a:cubicBezTo>
                  <a:pt x="1096" y="112"/>
                  <a:pt x="1096" y="112"/>
                  <a:pt x="1096" y="112"/>
                </a:cubicBezTo>
                <a:cubicBezTo>
                  <a:pt x="1099" y="111"/>
                  <a:pt x="1099" y="111"/>
                  <a:pt x="1099" y="111"/>
                </a:cubicBezTo>
                <a:cubicBezTo>
                  <a:pt x="1101" y="108"/>
                  <a:pt x="1101" y="108"/>
                  <a:pt x="1101" y="108"/>
                </a:cubicBezTo>
                <a:cubicBezTo>
                  <a:pt x="1099" y="106"/>
                  <a:pt x="1099" y="106"/>
                  <a:pt x="1099" y="106"/>
                </a:cubicBezTo>
                <a:cubicBezTo>
                  <a:pt x="1096" y="106"/>
                  <a:pt x="1096" y="106"/>
                  <a:pt x="1096" y="106"/>
                </a:cubicBezTo>
                <a:cubicBezTo>
                  <a:pt x="1093" y="108"/>
                  <a:pt x="1093" y="108"/>
                  <a:pt x="1093" y="108"/>
                </a:cubicBezTo>
                <a:cubicBezTo>
                  <a:pt x="1092" y="106"/>
                  <a:pt x="1092" y="106"/>
                  <a:pt x="1092" y="106"/>
                </a:cubicBezTo>
                <a:cubicBezTo>
                  <a:pt x="1091" y="105"/>
                  <a:pt x="1091" y="105"/>
                  <a:pt x="1091" y="105"/>
                </a:cubicBezTo>
                <a:cubicBezTo>
                  <a:pt x="1085" y="105"/>
                  <a:pt x="1085" y="105"/>
                  <a:pt x="1085" y="105"/>
                </a:cubicBezTo>
                <a:cubicBezTo>
                  <a:pt x="1076" y="106"/>
                  <a:pt x="1076" y="106"/>
                  <a:pt x="1076" y="106"/>
                </a:cubicBezTo>
                <a:cubicBezTo>
                  <a:pt x="1073" y="106"/>
                  <a:pt x="1073" y="106"/>
                  <a:pt x="1073" y="106"/>
                </a:cubicBezTo>
                <a:cubicBezTo>
                  <a:pt x="1072" y="108"/>
                  <a:pt x="1072" y="108"/>
                  <a:pt x="1072" y="108"/>
                </a:cubicBezTo>
                <a:cubicBezTo>
                  <a:pt x="1073" y="109"/>
                  <a:pt x="1073" y="109"/>
                  <a:pt x="1073" y="109"/>
                </a:cubicBezTo>
                <a:cubicBezTo>
                  <a:pt x="1072" y="109"/>
                  <a:pt x="1072" y="109"/>
                  <a:pt x="1072" y="109"/>
                </a:cubicBezTo>
                <a:cubicBezTo>
                  <a:pt x="1071" y="111"/>
                  <a:pt x="1071" y="111"/>
                  <a:pt x="1071" y="111"/>
                </a:cubicBezTo>
                <a:cubicBezTo>
                  <a:pt x="1071" y="109"/>
                  <a:pt x="1071" y="109"/>
                  <a:pt x="1071" y="109"/>
                </a:cubicBezTo>
                <a:cubicBezTo>
                  <a:pt x="1068" y="111"/>
                  <a:pt x="1068" y="111"/>
                  <a:pt x="1068" y="111"/>
                </a:cubicBezTo>
                <a:cubicBezTo>
                  <a:pt x="1069" y="112"/>
                  <a:pt x="1069" y="112"/>
                  <a:pt x="1069" y="112"/>
                </a:cubicBezTo>
                <a:cubicBezTo>
                  <a:pt x="1068" y="112"/>
                  <a:pt x="1068" y="112"/>
                  <a:pt x="1068" y="112"/>
                </a:cubicBezTo>
                <a:cubicBezTo>
                  <a:pt x="1065" y="112"/>
                  <a:pt x="1065" y="112"/>
                  <a:pt x="1065" y="112"/>
                </a:cubicBezTo>
                <a:cubicBezTo>
                  <a:pt x="1066" y="114"/>
                  <a:pt x="1066" y="114"/>
                  <a:pt x="1066" y="114"/>
                </a:cubicBezTo>
                <a:cubicBezTo>
                  <a:pt x="1062" y="114"/>
                  <a:pt x="1062" y="114"/>
                  <a:pt x="1062" y="114"/>
                </a:cubicBezTo>
                <a:cubicBezTo>
                  <a:pt x="1068" y="109"/>
                  <a:pt x="1068" y="109"/>
                  <a:pt x="1068" y="109"/>
                </a:cubicBezTo>
                <a:cubicBezTo>
                  <a:pt x="1065" y="109"/>
                  <a:pt x="1065" y="109"/>
                  <a:pt x="1065" y="109"/>
                </a:cubicBezTo>
                <a:cubicBezTo>
                  <a:pt x="1063" y="109"/>
                  <a:pt x="1063" y="109"/>
                  <a:pt x="1063" y="109"/>
                </a:cubicBezTo>
                <a:cubicBezTo>
                  <a:pt x="1061" y="111"/>
                  <a:pt x="1061" y="111"/>
                  <a:pt x="1061" y="111"/>
                </a:cubicBezTo>
                <a:cubicBezTo>
                  <a:pt x="1062" y="109"/>
                  <a:pt x="1062" y="109"/>
                  <a:pt x="1062" y="109"/>
                </a:cubicBezTo>
                <a:cubicBezTo>
                  <a:pt x="1062" y="108"/>
                  <a:pt x="1062" y="108"/>
                  <a:pt x="1062" y="108"/>
                </a:cubicBezTo>
                <a:cubicBezTo>
                  <a:pt x="1059" y="109"/>
                  <a:pt x="1059" y="109"/>
                  <a:pt x="1059" y="109"/>
                </a:cubicBezTo>
                <a:cubicBezTo>
                  <a:pt x="1058" y="111"/>
                  <a:pt x="1058" y="111"/>
                  <a:pt x="1058" y="111"/>
                </a:cubicBezTo>
                <a:cubicBezTo>
                  <a:pt x="1056" y="111"/>
                  <a:pt x="1056" y="111"/>
                  <a:pt x="1056" y="111"/>
                </a:cubicBezTo>
                <a:cubicBezTo>
                  <a:pt x="1055" y="111"/>
                  <a:pt x="1055" y="111"/>
                  <a:pt x="1055" y="111"/>
                </a:cubicBezTo>
                <a:cubicBezTo>
                  <a:pt x="1050" y="114"/>
                  <a:pt x="1050" y="114"/>
                  <a:pt x="1050" y="114"/>
                </a:cubicBezTo>
                <a:cubicBezTo>
                  <a:pt x="1048" y="114"/>
                  <a:pt x="1048" y="114"/>
                  <a:pt x="1048" y="114"/>
                </a:cubicBezTo>
                <a:cubicBezTo>
                  <a:pt x="1048" y="112"/>
                  <a:pt x="1048" y="112"/>
                  <a:pt x="1048" y="112"/>
                </a:cubicBezTo>
                <a:cubicBezTo>
                  <a:pt x="1049" y="112"/>
                  <a:pt x="1049" y="112"/>
                  <a:pt x="1049" y="112"/>
                </a:cubicBezTo>
                <a:cubicBezTo>
                  <a:pt x="1052" y="112"/>
                  <a:pt x="1052" y="112"/>
                  <a:pt x="1052" y="112"/>
                </a:cubicBezTo>
                <a:cubicBezTo>
                  <a:pt x="1050" y="111"/>
                  <a:pt x="1050" y="111"/>
                  <a:pt x="1050" y="111"/>
                </a:cubicBezTo>
                <a:cubicBezTo>
                  <a:pt x="1052" y="109"/>
                  <a:pt x="1052" y="109"/>
                  <a:pt x="1052" y="109"/>
                </a:cubicBezTo>
                <a:cubicBezTo>
                  <a:pt x="1056" y="108"/>
                  <a:pt x="1056" y="108"/>
                  <a:pt x="1056" y="108"/>
                </a:cubicBezTo>
                <a:cubicBezTo>
                  <a:pt x="1053" y="108"/>
                  <a:pt x="1053" y="108"/>
                  <a:pt x="1053" y="108"/>
                </a:cubicBezTo>
                <a:cubicBezTo>
                  <a:pt x="1061" y="105"/>
                  <a:pt x="1061" y="105"/>
                  <a:pt x="1061" y="105"/>
                </a:cubicBezTo>
                <a:cubicBezTo>
                  <a:pt x="1059" y="104"/>
                  <a:pt x="1059" y="104"/>
                  <a:pt x="1059" y="104"/>
                </a:cubicBezTo>
                <a:cubicBezTo>
                  <a:pt x="1061" y="102"/>
                  <a:pt x="1061" y="102"/>
                  <a:pt x="1061" y="102"/>
                </a:cubicBezTo>
                <a:cubicBezTo>
                  <a:pt x="1062" y="101"/>
                  <a:pt x="1062" y="101"/>
                  <a:pt x="1062" y="101"/>
                </a:cubicBezTo>
                <a:cubicBezTo>
                  <a:pt x="1061" y="99"/>
                  <a:pt x="1061" y="99"/>
                  <a:pt x="1061" y="99"/>
                </a:cubicBezTo>
                <a:cubicBezTo>
                  <a:pt x="1058" y="99"/>
                  <a:pt x="1058" y="99"/>
                  <a:pt x="1058" y="99"/>
                </a:cubicBezTo>
                <a:cubicBezTo>
                  <a:pt x="1061" y="96"/>
                  <a:pt x="1061" y="96"/>
                  <a:pt x="1061" y="96"/>
                </a:cubicBezTo>
                <a:cubicBezTo>
                  <a:pt x="1059" y="95"/>
                  <a:pt x="1059" y="95"/>
                  <a:pt x="1059" y="95"/>
                </a:cubicBezTo>
                <a:cubicBezTo>
                  <a:pt x="1058" y="93"/>
                  <a:pt x="1058" y="93"/>
                  <a:pt x="1058" y="93"/>
                </a:cubicBezTo>
                <a:cubicBezTo>
                  <a:pt x="1055" y="93"/>
                  <a:pt x="1055" y="93"/>
                  <a:pt x="1055" y="93"/>
                </a:cubicBezTo>
                <a:cubicBezTo>
                  <a:pt x="1046" y="95"/>
                  <a:pt x="1046" y="95"/>
                  <a:pt x="1046" y="95"/>
                </a:cubicBezTo>
                <a:cubicBezTo>
                  <a:pt x="1038" y="96"/>
                  <a:pt x="1038" y="96"/>
                  <a:pt x="1038" y="96"/>
                </a:cubicBezTo>
                <a:cubicBezTo>
                  <a:pt x="1035" y="96"/>
                  <a:pt x="1035" y="96"/>
                  <a:pt x="1035" y="96"/>
                </a:cubicBezTo>
                <a:cubicBezTo>
                  <a:pt x="1032" y="98"/>
                  <a:pt x="1032" y="98"/>
                  <a:pt x="1032" y="98"/>
                </a:cubicBezTo>
                <a:cubicBezTo>
                  <a:pt x="1030" y="98"/>
                  <a:pt x="1030" y="98"/>
                  <a:pt x="1030" y="98"/>
                </a:cubicBezTo>
                <a:cubicBezTo>
                  <a:pt x="1029" y="98"/>
                  <a:pt x="1029" y="98"/>
                  <a:pt x="1029" y="98"/>
                </a:cubicBezTo>
                <a:cubicBezTo>
                  <a:pt x="1028" y="98"/>
                  <a:pt x="1028" y="98"/>
                  <a:pt x="1028" y="98"/>
                </a:cubicBezTo>
                <a:cubicBezTo>
                  <a:pt x="1025" y="99"/>
                  <a:pt x="1025" y="99"/>
                  <a:pt x="1025" y="99"/>
                </a:cubicBezTo>
                <a:cubicBezTo>
                  <a:pt x="1028" y="101"/>
                  <a:pt x="1028" y="101"/>
                  <a:pt x="1028" y="101"/>
                </a:cubicBezTo>
                <a:cubicBezTo>
                  <a:pt x="1029" y="101"/>
                  <a:pt x="1029" y="101"/>
                  <a:pt x="1029" y="101"/>
                </a:cubicBezTo>
                <a:cubicBezTo>
                  <a:pt x="1035" y="102"/>
                  <a:pt x="1035" y="102"/>
                  <a:pt x="1035" y="102"/>
                </a:cubicBezTo>
                <a:cubicBezTo>
                  <a:pt x="1030" y="102"/>
                  <a:pt x="1030" y="102"/>
                  <a:pt x="1030" y="102"/>
                </a:cubicBezTo>
                <a:cubicBezTo>
                  <a:pt x="1026" y="101"/>
                  <a:pt x="1026" y="101"/>
                  <a:pt x="1026" y="101"/>
                </a:cubicBezTo>
                <a:cubicBezTo>
                  <a:pt x="1023" y="101"/>
                  <a:pt x="1023" y="101"/>
                  <a:pt x="1023" y="101"/>
                </a:cubicBezTo>
                <a:cubicBezTo>
                  <a:pt x="1020" y="101"/>
                  <a:pt x="1020" y="101"/>
                  <a:pt x="1020" y="101"/>
                </a:cubicBezTo>
                <a:cubicBezTo>
                  <a:pt x="1025" y="104"/>
                  <a:pt x="1025" y="104"/>
                  <a:pt x="1025" y="104"/>
                </a:cubicBezTo>
                <a:cubicBezTo>
                  <a:pt x="1020" y="102"/>
                  <a:pt x="1020" y="102"/>
                  <a:pt x="1020" y="102"/>
                </a:cubicBezTo>
                <a:cubicBezTo>
                  <a:pt x="1016" y="104"/>
                  <a:pt x="1016" y="104"/>
                  <a:pt x="1016" y="104"/>
                </a:cubicBezTo>
                <a:cubicBezTo>
                  <a:pt x="1015" y="105"/>
                  <a:pt x="1015" y="105"/>
                  <a:pt x="1015" y="105"/>
                </a:cubicBezTo>
                <a:cubicBezTo>
                  <a:pt x="1015" y="106"/>
                  <a:pt x="1015" y="106"/>
                  <a:pt x="1015" y="106"/>
                </a:cubicBezTo>
                <a:cubicBezTo>
                  <a:pt x="1015" y="108"/>
                  <a:pt x="1015" y="108"/>
                  <a:pt x="1015" y="108"/>
                </a:cubicBezTo>
                <a:cubicBezTo>
                  <a:pt x="1018" y="109"/>
                  <a:pt x="1018" y="109"/>
                  <a:pt x="1018" y="109"/>
                </a:cubicBezTo>
                <a:cubicBezTo>
                  <a:pt x="1019" y="109"/>
                  <a:pt x="1019" y="109"/>
                  <a:pt x="1019" y="109"/>
                </a:cubicBezTo>
                <a:cubicBezTo>
                  <a:pt x="1019" y="111"/>
                  <a:pt x="1019" y="111"/>
                  <a:pt x="1019" y="111"/>
                </a:cubicBezTo>
                <a:cubicBezTo>
                  <a:pt x="1020" y="112"/>
                  <a:pt x="1020" y="112"/>
                  <a:pt x="1020" y="112"/>
                </a:cubicBezTo>
                <a:cubicBezTo>
                  <a:pt x="1020" y="114"/>
                  <a:pt x="1020" y="114"/>
                  <a:pt x="1020" y="114"/>
                </a:cubicBezTo>
                <a:cubicBezTo>
                  <a:pt x="1019" y="112"/>
                  <a:pt x="1019" y="112"/>
                  <a:pt x="1019" y="112"/>
                </a:cubicBezTo>
                <a:cubicBezTo>
                  <a:pt x="1018" y="111"/>
                  <a:pt x="1018" y="111"/>
                  <a:pt x="1018" y="111"/>
                </a:cubicBezTo>
                <a:cubicBezTo>
                  <a:pt x="1015" y="111"/>
                  <a:pt x="1015" y="111"/>
                  <a:pt x="1015" y="111"/>
                </a:cubicBezTo>
                <a:cubicBezTo>
                  <a:pt x="1012" y="111"/>
                  <a:pt x="1012" y="111"/>
                  <a:pt x="1012" y="111"/>
                </a:cubicBezTo>
                <a:cubicBezTo>
                  <a:pt x="1010" y="111"/>
                  <a:pt x="1010" y="111"/>
                  <a:pt x="1010" y="111"/>
                </a:cubicBezTo>
                <a:cubicBezTo>
                  <a:pt x="1007" y="112"/>
                  <a:pt x="1007" y="112"/>
                  <a:pt x="1007" y="112"/>
                </a:cubicBezTo>
                <a:cubicBezTo>
                  <a:pt x="1005" y="112"/>
                  <a:pt x="1005" y="112"/>
                  <a:pt x="1005" y="112"/>
                </a:cubicBezTo>
                <a:cubicBezTo>
                  <a:pt x="1006" y="114"/>
                  <a:pt x="1006" y="114"/>
                  <a:pt x="1006" y="114"/>
                </a:cubicBezTo>
                <a:cubicBezTo>
                  <a:pt x="1007" y="115"/>
                  <a:pt x="1007" y="115"/>
                  <a:pt x="1007" y="115"/>
                </a:cubicBezTo>
                <a:cubicBezTo>
                  <a:pt x="1006" y="115"/>
                  <a:pt x="1006" y="115"/>
                  <a:pt x="1006" y="115"/>
                </a:cubicBezTo>
                <a:cubicBezTo>
                  <a:pt x="1009" y="116"/>
                  <a:pt x="1009" y="116"/>
                  <a:pt x="1009" y="116"/>
                </a:cubicBezTo>
                <a:cubicBezTo>
                  <a:pt x="1012" y="116"/>
                  <a:pt x="1012" y="116"/>
                  <a:pt x="1012" y="116"/>
                </a:cubicBezTo>
                <a:cubicBezTo>
                  <a:pt x="1012" y="118"/>
                  <a:pt x="1012" y="118"/>
                  <a:pt x="1012" y="118"/>
                </a:cubicBezTo>
                <a:cubicBezTo>
                  <a:pt x="1010" y="119"/>
                  <a:pt x="1010" y="119"/>
                  <a:pt x="1010" y="119"/>
                </a:cubicBezTo>
                <a:cubicBezTo>
                  <a:pt x="1007" y="121"/>
                  <a:pt x="1007" y="121"/>
                  <a:pt x="1007" y="121"/>
                </a:cubicBezTo>
                <a:cubicBezTo>
                  <a:pt x="1006" y="119"/>
                  <a:pt x="1006" y="119"/>
                  <a:pt x="1006" y="119"/>
                </a:cubicBezTo>
                <a:cubicBezTo>
                  <a:pt x="1003" y="116"/>
                  <a:pt x="1003" y="116"/>
                  <a:pt x="1003" y="116"/>
                </a:cubicBezTo>
                <a:cubicBezTo>
                  <a:pt x="1002" y="115"/>
                  <a:pt x="1002" y="115"/>
                  <a:pt x="1002" y="115"/>
                </a:cubicBezTo>
                <a:cubicBezTo>
                  <a:pt x="1002" y="114"/>
                  <a:pt x="1002" y="114"/>
                  <a:pt x="1002" y="114"/>
                </a:cubicBezTo>
                <a:cubicBezTo>
                  <a:pt x="1003" y="111"/>
                  <a:pt x="1003" y="111"/>
                  <a:pt x="1003" y="111"/>
                </a:cubicBezTo>
                <a:cubicBezTo>
                  <a:pt x="1007" y="108"/>
                  <a:pt x="1007" y="108"/>
                  <a:pt x="1007" y="108"/>
                </a:cubicBezTo>
                <a:cubicBezTo>
                  <a:pt x="1006" y="106"/>
                  <a:pt x="1006" y="106"/>
                  <a:pt x="1006" y="106"/>
                </a:cubicBezTo>
                <a:cubicBezTo>
                  <a:pt x="1006" y="105"/>
                  <a:pt x="1006" y="105"/>
                  <a:pt x="1006" y="105"/>
                </a:cubicBezTo>
                <a:cubicBezTo>
                  <a:pt x="1009" y="104"/>
                  <a:pt x="1009" y="104"/>
                  <a:pt x="1009" y="104"/>
                </a:cubicBezTo>
                <a:cubicBezTo>
                  <a:pt x="1013" y="102"/>
                  <a:pt x="1013" y="102"/>
                  <a:pt x="1013" y="102"/>
                </a:cubicBezTo>
                <a:cubicBezTo>
                  <a:pt x="1022" y="98"/>
                  <a:pt x="1022" y="98"/>
                  <a:pt x="1022" y="98"/>
                </a:cubicBezTo>
                <a:cubicBezTo>
                  <a:pt x="1030" y="95"/>
                  <a:pt x="1030" y="95"/>
                  <a:pt x="1030" y="95"/>
                </a:cubicBezTo>
                <a:cubicBezTo>
                  <a:pt x="1032" y="93"/>
                  <a:pt x="1032" y="93"/>
                  <a:pt x="1032" y="93"/>
                </a:cubicBezTo>
                <a:cubicBezTo>
                  <a:pt x="1029" y="93"/>
                  <a:pt x="1029" y="93"/>
                  <a:pt x="1029" y="93"/>
                </a:cubicBezTo>
                <a:cubicBezTo>
                  <a:pt x="1019" y="93"/>
                  <a:pt x="1019" y="93"/>
                  <a:pt x="1019" y="93"/>
                </a:cubicBezTo>
                <a:cubicBezTo>
                  <a:pt x="1010" y="93"/>
                  <a:pt x="1010" y="93"/>
                  <a:pt x="1010" y="93"/>
                </a:cubicBezTo>
                <a:cubicBezTo>
                  <a:pt x="1000" y="96"/>
                  <a:pt x="1000" y="96"/>
                  <a:pt x="1000" y="96"/>
                </a:cubicBezTo>
                <a:cubicBezTo>
                  <a:pt x="992" y="99"/>
                  <a:pt x="992" y="99"/>
                  <a:pt x="992" y="99"/>
                </a:cubicBezTo>
                <a:cubicBezTo>
                  <a:pt x="989" y="101"/>
                  <a:pt x="989" y="101"/>
                  <a:pt x="989" y="101"/>
                </a:cubicBezTo>
                <a:cubicBezTo>
                  <a:pt x="986" y="104"/>
                  <a:pt x="986" y="104"/>
                  <a:pt x="986" y="104"/>
                </a:cubicBezTo>
                <a:cubicBezTo>
                  <a:pt x="985" y="105"/>
                  <a:pt x="985" y="105"/>
                  <a:pt x="985" y="105"/>
                </a:cubicBezTo>
                <a:cubicBezTo>
                  <a:pt x="983" y="105"/>
                  <a:pt x="983" y="105"/>
                  <a:pt x="983" y="105"/>
                </a:cubicBezTo>
                <a:cubicBezTo>
                  <a:pt x="977" y="108"/>
                  <a:pt x="977" y="108"/>
                  <a:pt x="977" y="108"/>
                </a:cubicBezTo>
                <a:cubicBezTo>
                  <a:pt x="975" y="109"/>
                  <a:pt x="975" y="109"/>
                  <a:pt x="975" y="109"/>
                </a:cubicBezTo>
                <a:cubicBezTo>
                  <a:pt x="975" y="111"/>
                  <a:pt x="975" y="111"/>
                  <a:pt x="975" y="111"/>
                </a:cubicBezTo>
                <a:cubicBezTo>
                  <a:pt x="976" y="111"/>
                  <a:pt x="976" y="111"/>
                  <a:pt x="976" y="111"/>
                </a:cubicBezTo>
                <a:cubicBezTo>
                  <a:pt x="972" y="112"/>
                  <a:pt x="972" y="112"/>
                  <a:pt x="972" y="112"/>
                </a:cubicBezTo>
                <a:cubicBezTo>
                  <a:pt x="970" y="115"/>
                  <a:pt x="970" y="115"/>
                  <a:pt x="970" y="115"/>
                </a:cubicBezTo>
                <a:cubicBezTo>
                  <a:pt x="964" y="119"/>
                  <a:pt x="964" y="119"/>
                  <a:pt x="964" y="119"/>
                </a:cubicBezTo>
                <a:cubicBezTo>
                  <a:pt x="966" y="119"/>
                  <a:pt x="966" y="119"/>
                  <a:pt x="966" y="119"/>
                </a:cubicBezTo>
                <a:cubicBezTo>
                  <a:pt x="967" y="121"/>
                  <a:pt x="967" y="121"/>
                  <a:pt x="967" y="121"/>
                </a:cubicBezTo>
                <a:cubicBezTo>
                  <a:pt x="973" y="121"/>
                  <a:pt x="973" y="121"/>
                  <a:pt x="973" y="121"/>
                </a:cubicBezTo>
                <a:cubicBezTo>
                  <a:pt x="982" y="121"/>
                  <a:pt x="982" y="121"/>
                  <a:pt x="982" y="121"/>
                </a:cubicBezTo>
                <a:cubicBezTo>
                  <a:pt x="982" y="122"/>
                  <a:pt x="982" y="122"/>
                  <a:pt x="982" y="122"/>
                </a:cubicBezTo>
                <a:cubicBezTo>
                  <a:pt x="983" y="124"/>
                  <a:pt x="983" y="124"/>
                  <a:pt x="983" y="124"/>
                </a:cubicBezTo>
                <a:cubicBezTo>
                  <a:pt x="986" y="124"/>
                  <a:pt x="986" y="124"/>
                  <a:pt x="986" y="124"/>
                </a:cubicBezTo>
                <a:cubicBezTo>
                  <a:pt x="980" y="125"/>
                  <a:pt x="980" y="125"/>
                  <a:pt x="980" y="125"/>
                </a:cubicBezTo>
                <a:cubicBezTo>
                  <a:pt x="975" y="125"/>
                  <a:pt x="975" y="125"/>
                  <a:pt x="975" y="125"/>
                </a:cubicBezTo>
                <a:cubicBezTo>
                  <a:pt x="970" y="124"/>
                  <a:pt x="970" y="124"/>
                  <a:pt x="970" y="124"/>
                </a:cubicBezTo>
                <a:cubicBezTo>
                  <a:pt x="966" y="124"/>
                  <a:pt x="966" y="124"/>
                  <a:pt x="966" y="124"/>
                </a:cubicBezTo>
                <a:cubicBezTo>
                  <a:pt x="964" y="126"/>
                  <a:pt x="964" y="126"/>
                  <a:pt x="964" y="126"/>
                </a:cubicBezTo>
                <a:cubicBezTo>
                  <a:pt x="964" y="128"/>
                  <a:pt x="964" y="128"/>
                  <a:pt x="964" y="128"/>
                </a:cubicBezTo>
                <a:cubicBezTo>
                  <a:pt x="964" y="129"/>
                  <a:pt x="964" y="129"/>
                  <a:pt x="964" y="129"/>
                </a:cubicBezTo>
                <a:cubicBezTo>
                  <a:pt x="966" y="129"/>
                  <a:pt x="966" y="129"/>
                  <a:pt x="966" y="129"/>
                </a:cubicBezTo>
                <a:cubicBezTo>
                  <a:pt x="967" y="131"/>
                  <a:pt x="967" y="131"/>
                  <a:pt x="967" y="131"/>
                </a:cubicBezTo>
                <a:cubicBezTo>
                  <a:pt x="970" y="132"/>
                  <a:pt x="970" y="132"/>
                  <a:pt x="970" y="132"/>
                </a:cubicBezTo>
                <a:cubicBezTo>
                  <a:pt x="972" y="132"/>
                  <a:pt x="972" y="132"/>
                  <a:pt x="972" y="132"/>
                </a:cubicBezTo>
                <a:cubicBezTo>
                  <a:pt x="976" y="132"/>
                  <a:pt x="976" y="132"/>
                  <a:pt x="976" y="132"/>
                </a:cubicBezTo>
                <a:cubicBezTo>
                  <a:pt x="979" y="132"/>
                  <a:pt x="979" y="132"/>
                  <a:pt x="979" y="132"/>
                </a:cubicBezTo>
                <a:cubicBezTo>
                  <a:pt x="977" y="131"/>
                  <a:pt x="977" y="131"/>
                  <a:pt x="977" y="131"/>
                </a:cubicBezTo>
                <a:cubicBezTo>
                  <a:pt x="980" y="131"/>
                  <a:pt x="980" y="131"/>
                  <a:pt x="980" y="131"/>
                </a:cubicBezTo>
                <a:cubicBezTo>
                  <a:pt x="982" y="131"/>
                  <a:pt x="982" y="131"/>
                  <a:pt x="982" y="131"/>
                </a:cubicBezTo>
                <a:cubicBezTo>
                  <a:pt x="983" y="131"/>
                  <a:pt x="983" y="131"/>
                  <a:pt x="983" y="131"/>
                </a:cubicBezTo>
                <a:cubicBezTo>
                  <a:pt x="986" y="129"/>
                  <a:pt x="986" y="129"/>
                  <a:pt x="986" y="129"/>
                </a:cubicBezTo>
                <a:cubicBezTo>
                  <a:pt x="985" y="131"/>
                  <a:pt x="985" y="131"/>
                  <a:pt x="985" y="131"/>
                </a:cubicBezTo>
                <a:cubicBezTo>
                  <a:pt x="983" y="132"/>
                  <a:pt x="983" y="132"/>
                  <a:pt x="983" y="132"/>
                </a:cubicBezTo>
                <a:cubicBezTo>
                  <a:pt x="983" y="134"/>
                  <a:pt x="983" y="134"/>
                  <a:pt x="983" y="134"/>
                </a:cubicBezTo>
                <a:cubicBezTo>
                  <a:pt x="985" y="135"/>
                  <a:pt x="985" y="135"/>
                  <a:pt x="985" y="135"/>
                </a:cubicBezTo>
                <a:cubicBezTo>
                  <a:pt x="986" y="135"/>
                  <a:pt x="986" y="135"/>
                  <a:pt x="986" y="135"/>
                </a:cubicBezTo>
                <a:cubicBezTo>
                  <a:pt x="987" y="135"/>
                  <a:pt x="987" y="135"/>
                  <a:pt x="987" y="135"/>
                </a:cubicBezTo>
                <a:cubicBezTo>
                  <a:pt x="990" y="134"/>
                  <a:pt x="990" y="134"/>
                  <a:pt x="990" y="134"/>
                </a:cubicBezTo>
                <a:cubicBezTo>
                  <a:pt x="992" y="135"/>
                  <a:pt x="992" y="135"/>
                  <a:pt x="992" y="135"/>
                </a:cubicBezTo>
                <a:cubicBezTo>
                  <a:pt x="995" y="135"/>
                  <a:pt x="995" y="135"/>
                  <a:pt x="995" y="135"/>
                </a:cubicBezTo>
                <a:cubicBezTo>
                  <a:pt x="996" y="135"/>
                  <a:pt x="996" y="135"/>
                  <a:pt x="996" y="135"/>
                </a:cubicBezTo>
                <a:cubicBezTo>
                  <a:pt x="999" y="136"/>
                  <a:pt x="999" y="136"/>
                  <a:pt x="999" y="136"/>
                </a:cubicBezTo>
                <a:cubicBezTo>
                  <a:pt x="1003" y="136"/>
                  <a:pt x="1003" y="136"/>
                  <a:pt x="1003" y="136"/>
                </a:cubicBezTo>
                <a:cubicBezTo>
                  <a:pt x="1007" y="135"/>
                  <a:pt x="1007" y="135"/>
                  <a:pt x="1007" y="135"/>
                </a:cubicBezTo>
                <a:cubicBezTo>
                  <a:pt x="1012" y="136"/>
                  <a:pt x="1012" y="136"/>
                  <a:pt x="1012" y="136"/>
                </a:cubicBezTo>
                <a:cubicBezTo>
                  <a:pt x="1013" y="136"/>
                  <a:pt x="1013" y="136"/>
                  <a:pt x="1013" y="136"/>
                </a:cubicBezTo>
                <a:cubicBezTo>
                  <a:pt x="1016" y="138"/>
                  <a:pt x="1016" y="138"/>
                  <a:pt x="1016" y="138"/>
                </a:cubicBezTo>
                <a:cubicBezTo>
                  <a:pt x="1020" y="136"/>
                  <a:pt x="1020" y="136"/>
                  <a:pt x="1020" y="136"/>
                </a:cubicBezTo>
                <a:cubicBezTo>
                  <a:pt x="1018" y="135"/>
                  <a:pt x="1018" y="135"/>
                  <a:pt x="1018" y="135"/>
                </a:cubicBezTo>
                <a:cubicBezTo>
                  <a:pt x="1013" y="132"/>
                  <a:pt x="1013" y="132"/>
                  <a:pt x="1013" y="132"/>
                </a:cubicBezTo>
                <a:cubicBezTo>
                  <a:pt x="1019" y="135"/>
                  <a:pt x="1019" y="135"/>
                  <a:pt x="1019" y="135"/>
                </a:cubicBezTo>
                <a:cubicBezTo>
                  <a:pt x="1025" y="138"/>
                  <a:pt x="1025" y="138"/>
                  <a:pt x="1025" y="138"/>
                </a:cubicBezTo>
                <a:cubicBezTo>
                  <a:pt x="1026" y="138"/>
                  <a:pt x="1026" y="138"/>
                  <a:pt x="1026" y="138"/>
                </a:cubicBezTo>
                <a:cubicBezTo>
                  <a:pt x="1028" y="138"/>
                  <a:pt x="1028" y="138"/>
                  <a:pt x="1028" y="138"/>
                </a:cubicBezTo>
                <a:cubicBezTo>
                  <a:pt x="1028" y="136"/>
                  <a:pt x="1028" y="136"/>
                  <a:pt x="1028" y="136"/>
                </a:cubicBezTo>
                <a:cubicBezTo>
                  <a:pt x="1025" y="135"/>
                  <a:pt x="1025" y="135"/>
                  <a:pt x="1025" y="135"/>
                </a:cubicBezTo>
                <a:cubicBezTo>
                  <a:pt x="1023" y="135"/>
                  <a:pt x="1023" y="135"/>
                  <a:pt x="1023" y="135"/>
                </a:cubicBezTo>
                <a:cubicBezTo>
                  <a:pt x="1026" y="134"/>
                  <a:pt x="1026" y="134"/>
                  <a:pt x="1026" y="134"/>
                </a:cubicBezTo>
                <a:cubicBezTo>
                  <a:pt x="1030" y="135"/>
                  <a:pt x="1030" y="135"/>
                  <a:pt x="1030" y="135"/>
                </a:cubicBezTo>
                <a:cubicBezTo>
                  <a:pt x="1033" y="136"/>
                  <a:pt x="1033" y="136"/>
                  <a:pt x="1033" y="136"/>
                </a:cubicBezTo>
                <a:cubicBezTo>
                  <a:pt x="1038" y="135"/>
                  <a:pt x="1038" y="135"/>
                  <a:pt x="1038" y="135"/>
                </a:cubicBezTo>
                <a:cubicBezTo>
                  <a:pt x="1039" y="136"/>
                  <a:pt x="1039" y="136"/>
                  <a:pt x="1039" y="136"/>
                </a:cubicBezTo>
                <a:cubicBezTo>
                  <a:pt x="1040" y="138"/>
                  <a:pt x="1040" y="138"/>
                  <a:pt x="1040" y="138"/>
                </a:cubicBezTo>
                <a:cubicBezTo>
                  <a:pt x="1046" y="136"/>
                  <a:pt x="1046" y="136"/>
                  <a:pt x="1046" y="136"/>
                </a:cubicBezTo>
                <a:cubicBezTo>
                  <a:pt x="1048" y="135"/>
                  <a:pt x="1048" y="135"/>
                  <a:pt x="1048" y="135"/>
                </a:cubicBezTo>
                <a:cubicBezTo>
                  <a:pt x="1049" y="132"/>
                  <a:pt x="1049" y="132"/>
                  <a:pt x="1049" y="132"/>
                </a:cubicBezTo>
                <a:cubicBezTo>
                  <a:pt x="1046" y="131"/>
                  <a:pt x="1046" y="131"/>
                  <a:pt x="1046" y="131"/>
                </a:cubicBezTo>
                <a:cubicBezTo>
                  <a:pt x="1048" y="131"/>
                  <a:pt x="1048" y="131"/>
                  <a:pt x="1048" y="131"/>
                </a:cubicBezTo>
                <a:cubicBezTo>
                  <a:pt x="1049" y="129"/>
                  <a:pt x="1049" y="129"/>
                  <a:pt x="1049" y="129"/>
                </a:cubicBezTo>
                <a:cubicBezTo>
                  <a:pt x="1049" y="131"/>
                  <a:pt x="1049" y="131"/>
                  <a:pt x="1049" y="131"/>
                </a:cubicBezTo>
                <a:cubicBezTo>
                  <a:pt x="1050" y="131"/>
                  <a:pt x="1050" y="131"/>
                  <a:pt x="1050" y="131"/>
                </a:cubicBezTo>
                <a:cubicBezTo>
                  <a:pt x="1052" y="131"/>
                  <a:pt x="1052" y="131"/>
                  <a:pt x="1052" y="131"/>
                </a:cubicBezTo>
                <a:cubicBezTo>
                  <a:pt x="1053" y="132"/>
                  <a:pt x="1053" y="132"/>
                  <a:pt x="1053" y="132"/>
                </a:cubicBezTo>
                <a:cubicBezTo>
                  <a:pt x="1056" y="132"/>
                  <a:pt x="1056" y="132"/>
                  <a:pt x="1056" y="132"/>
                </a:cubicBezTo>
                <a:cubicBezTo>
                  <a:pt x="1058" y="134"/>
                  <a:pt x="1058" y="134"/>
                  <a:pt x="1058" y="134"/>
                </a:cubicBezTo>
                <a:cubicBezTo>
                  <a:pt x="1058" y="135"/>
                  <a:pt x="1058" y="135"/>
                  <a:pt x="1058" y="135"/>
                </a:cubicBezTo>
                <a:cubicBezTo>
                  <a:pt x="1055" y="138"/>
                  <a:pt x="1055" y="138"/>
                  <a:pt x="1055" y="138"/>
                </a:cubicBezTo>
                <a:cubicBezTo>
                  <a:pt x="1059" y="138"/>
                  <a:pt x="1059" y="138"/>
                  <a:pt x="1059" y="138"/>
                </a:cubicBezTo>
                <a:cubicBezTo>
                  <a:pt x="1060" y="137"/>
                  <a:pt x="1060" y="137"/>
                  <a:pt x="1060" y="137"/>
                </a:cubicBezTo>
                <a:cubicBezTo>
                  <a:pt x="1061" y="138"/>
                  <a:pt x="1061" y="138"/>
                  <a:pt x="1061" y="138"/>
                </a:cubicBezTo>
                <a:cubicBezTo>
                  <a:pt x="1062" y="138"/>
                  <a:pt x="1062" y="138"/>
                  <a:pt x="1062" y="138"/>
                </a:cubicBezTo>
                <a:cubicBezTo>
                  <a:pt x="1062" y="139"/>
                  <a:pt x="1062" y="139"/>
                  <a:pt x="1062" y="139"/>
                </a:cubicBezTo>
                <a:cubicBezTo>
                  <a:pt x="1061" y="139"/>
                  <a:pt x="1061" y="139"/>
                  <a:pt x="1061" y="139"/>
                </a:cubicBezTo>
                <a:cubicBezTo>
                  <a:pt x="1058" y="139"/>
                  <a:pt x="1058" y="139"/>
                  <a:pt x="1058" y="139"/>
                </a:cubicBezTo>
                <a:cubicBezTo>
                  <a:pt x="1061" y="141"/>
                  <a:pt x="1061" y="141"/>
                  <a:pt x="1061" y="141"/>
                </a:cubicBezTo>
                <a:cubicBezTo>
                  <a:pt x="1062" y="141"/>
                  <a:pt x="1062" y="141"/>
                  <a:pt x="1062" y="141"/>
                </a:cubicBezTo>
                <a:cubicBezTo>
                  <a:pt x="1065" y="142"/>
                  <a:pt x="1065" y="142"/>
                  <a:pt x="1065" y="142"/>
                </a:cubicBezTo>
                <a:cubicBezTo>
                  <a:pt x="1066" y="144"/>
                  <a:pt x="1066" y="144"/>
                  <a:pt x="1066" y="144"/>
                </a:cubicBezTo>
                <a:cubicBezTo>
                  <a:pt x="1068" y="145"/>
                  <a:pt x="1068" y="145"/>
                  <a:pt x="1068" y="145"/>
                </a:cubicBezTo>
                <a:cubicBezTo>
                  <a:pt x="1066" y="147"/>
                  <a:pt x="1066" y="147"/>
                  <a:pt x="1066" y="147"/>
                </a:cubicBezTo>
                <a:cubicBezTo>
                  <a:pt x="1065" y="147"/>
                  <a:pt x="1065" y="147"/>
                  <a:pt x="1065" y="147"/>
                </a:cubicBezTo>
                <a:cubicBezTo>
                  <a:pt x="1061" y="147"/>
                  <a:pt x="1061" y="147"/>
                  <a:pt x="1061" y="147"/>
                </a:cubicBezTo>
                <a:cubicBezTo>
                  <a:pt x="1058" y="147"/>
                  <a:pt x="1058" y="147"/>
                  <a:pt x="1058" y="147"/>
                </a:cubicBezTo>
                <a:cubicBezTo>
                  <a:pt x="1056" y="148"/>
                  <a:pt x="1056" y="148"/>
                  <a:pt x="1056" y="148"/>
                </a:cubicBezTo>
                <a:cubicBezTo>
                  <a:pt x="1056" y="149"/>
                  <a:pt x="1056" y="149"/>
                  <a:pt x="1056" y="149"/>
                </a:cubicBezTo>
                <a:cubicBezTo>
                  <a:pt x="1055" y="151"/>
                  <a:pt x="1055" y="151"/>
                  <a:pt x="1055" y="151"/>
                </a:cubicBezTo>
                <a:cubicBezTo>
                  <a:pt x="1061" y="149"/>
                  <a:pt x="1061" y="149"/>
                  <a:pt x="1061" y="149"/>
                </a:cubicBezTo>
                <a:cubicBezTo>
                  <a:pt x="1066" y="148"/>
                  <a:pt x="1066" y="148"/>
                  <a:pt x="1066" y="148"/>
                </a:cubicBezTo>
                <a:cubicBezTo>
                  <a:pt x="1068" y="147"/>
                  <a:pt x="1068" y="147"/>
                  <a:pt x="1068" y="147"/>
                </a:cubicBezTo>
                <a:cubicBezTo>
                  <a:pt x="1069" y="148"/>
                  <a:pt x="1069" y="148"/>
                  <a:pt x="1069" y="148"/>
                </a:cubicBezTo>
                <a:cubicBezTo>
                  <a:pt x="1072" y="147"/>
                  <a:pt x="1072" y="147"/>
                  <a:pt x="1072" y="147"/>
                </a:cubicBezTo>
                <a:cubicBezTo>
                  <a:pt x="1073" y="147"/>
                  <a:pt x="1073" y="147"/>
                  <a:pt x="1073" y="147"/>
                </a:cubicBezTo>
                <a:cubicBezTo>
                  <a:pt x="1072" y="148"/>
                  <a:pt x="1072" y="148"/>
                  <a:pt x="1072" y="148"/>
                </a:cubicBezTo>
                <a:cubicBezTo>
                  <a:pt x="1073" y="148"/>
                  <a:pt x="1073" y="148"/>
                  <a:pt x="1073" y="148"/>
                </a:cubicBezTo>
                <a:cubicBezTo>
                  <a:pt x="1071" y="149"/>
                  <a:pt x="1071" y="149"/>
                  <a:pt x="1071" y="149"/>
                </a:cubicBezTo>
                <a:cubicBezTo>
                  <a:pt x="1072" y="149"/>
                  <a:pt x="1072" y="149"/>
                  <a:pt x="1072" y="149"/>
                </a:cubicBezTo>
                <a:cubicBezTo>
                  <a:pt x="1072" y="151"/>
                  <a:pt x="1072" y="151"/>
                  <a:pt x="1072" y="151"/>
                </a:cubicBezTo>
                <a:cubicBezTo>
                  <a:pt x="1073" y="152"/>
                  <a:pt x="1073" y="152"/>
                  <a:pt x="1073" y="152"/>
                </a:cubicBezTo>
                <a:cubicBezTo>
                  <a:pt x="1076" y="152"/>
                  <a:pt x="1076" y="152"/>
                  <a:pt x="1076" y="152"/>
                </a:cubicBezTo>
                <a:cubicBezTo>
                  <a:pt x="1076" y="151"/>
                  <a:pt x="1076" y="151"/>
                  <a:pt x="1076" y="151"/>
                </a:cubicBezTo>
                <a:cubicBezTo>
                  <a:pt x="1079" y="151"/>
                  <a:pt x="1079" y="151"/>
                  <a:pt x="1079" y="151"/>
                </a:cubicBezTo>
                <a:cubicBezTo>
                  <a:pt x="1076" y="154"/>
                  <a:pt x="1076" y="154"/>
                  <a:pt x="1076" y="154"/>
                </a:cubicBezTo>
                <a:cubicBezTo>
                  <a:pt x="1076" y="155"/>
                  <a:pt x="1076" y="155"/>
                  <a:pt x="1076" y="155"/>
                </a:cubicBezTo>
                <a:cubicBezTo>
                  <a:pt x="1078" y="155"/>
                  <a:pt x="1078" y="155"/>
                  <a:pt x="1078" y="155"/>
                </a:cubicBezTo>
                <a:cubicBezTo>
                  <a:pt x="1081" y="154"/>
                  <a:pt x="1081" y="154"/>
                  <a:pt x="1081" y="154"/>
                </a:cubicBezTo>
                <a:cubicBezTo>
                  <a:pt x="1079" y="155"/>
                  <a:pt x="1079" y="155"/>
                  <a:pt x="1079" y="155"/>
                </a:cubicBezTo>
                <a:cubicBezTo>
                  <a:pt x="1081" y="155"/>
                  <a:pt x="1081" y="155"/>
                  <a:pt x="1081" y="155"/>
                </a:cubicBezTo>
                <a:cubicBezTo>
                  <a:pt x="1082" y="157"/>
                  <a:pt x="1082" y="157"/>
                  <a:pt x="1082" y="157"/>
                </a:cubicBezTo>
                <a:cubicBezTo>
                  <a:pt x="1082" y="158"/>
                  <a:pt x="1082" y="158"/>
                  <a:pt x="1082" y="158"/>
                </a:cubicBezTo>
                <a:cubicBezTo>
                  <a:pt x="1081" y="159"/>
                  <a:pt x="1081" y="159"/>
                  <a:pt x="1081" y="159"/>
                </a:cubicBezTo>
                <a:cubicBezTo>
                  <a:pt x="1082" y="161"/>
                  <a:pt x="1082" y="161"/>
                  <a:pt x="1082" y="161"/>
                </a:cubicBezTo>
                <a:cubicBezTo>
                  <a:pt x="1081" y="162"/>
                  <a:pt x="1081" y="162"/>
                  <a:pt x="1081" y="162"/>
                </a:cubicBezTo>
                <a:cubicBezTo>
                  <a:pt x="1081" y="165"/>
                  <a:pt x="1081" y="165"/>
                  <a:pt x="1081" y="165"/>
                </a:cubicBezTo>
                <a:cubicBezTo>
                  <a:pt x="1082" y="167"/>
                  <a:pt x="1082" y="167"/>
                  <a:pt x="1082" y="167"/>
                </a:cubicBezTo>
                <a:cubicBezTo>
                  <a:pt x="1076" y="169"/>
                  <a:pt x="1076" y="169"/>
                  <a:pt x="1076" y="169"/>
                </a:cubicBezTo>
                <a:cubicBezTo>
                  <a:pt x="1072" y="171"/>
                  <a:pt x="1072" y="171"/>
                  <a:pt x="1072" y="171"/>
                </a:cubicBezTo>
                <a:cubicBezTo>
                  <a:pt x="1072" y="172"/>
                  <a:pt x="1072" y="172"/>
                  <a:pt x="1072" y="172"/>
                </a:cubicBezTo>
                <a:cubicBezTo>
                  <a:pt x="1072" y="174"/>
                  <a:pt x="1072" y="174"/>
                  <a:pt x="1072" y="174"/>
                </a:cubicBezTo>
                <a:cubicBezTo>
                  <a:pt x="1061" y="177"/>
                  <a:pt x="1061" y="177"/>
                  <a:pt x="1061" y="177"/>
                </a:cubicBezTo>
                <a:cubicBezTo>
                  <a:pt x="1055" y="179"/>
                  <a:pt x="1055" y="179"/>
                  <a:pt x="1055" y="179"/>
                </a:cubicBezTo>
                <a:cubicBezTo>
                  <a:pt x="1052" y="179"/>
                  <a:pt x="1052" y="179"/>
                  <a:pt x="1052" y="179"/>
                </a:cubicBezTo>
                <a:cubicBezTo>
                  <a:pt x="1052" y="181"/>
                  <a:pt x="1052" y="181"/>
                  <a:pt x="1052" y="181"/>
                </a:cubicBezTo>
                <a:cubicBezTo>
                  <a:pt x="1053" y="184"/>
                  <a:pt x="1053" y="184"/>
                  <a:pt x="1053" y="184"/>
                </a:cubicBezTo>
                <a:cubicBezTo>
                  <a:pt x="1055" y="185"/>
                  <a:pt x="1055" y="185"/>
                  <a:pt x="1055" y="185"/>
                </a:cubicBezTo>
                <a:cubicBezTo>
                  <a:pt x="1056" y="188"/>
                  <a:pt x="1056" y="188"/>
                  <a:pt x="1056" y="188"/>
                </a:cubicBezTo>
                <a:cubicBezTo>
                  <a:pt x="1055" y="188"/>
                  <a:pt x="1055" y="188"/>
                  <a:pt x="1055" y="188"/>
                </a:cubicBezTo>
                <a:cubicBezTo>
                  <a:pt x="1050" y="188"/>
                  <a:pt x="1050" y="188"/>
                  <a:pt x="1050" y="188"/>
                </a:cubicBezTo>
                <a:cubicBezTo>
                  <a:pt x="1045" y="190"/>
                  <a:pt x="1045" y="190"/>
                  <a:pt x="1045" y="190"/>
                </a:cubicBezTo>
                <a:cubicBezTo>
                  <a:pt x="1040" y="190"/>
                  <a:pt x="1040" y="190"/>
                  <a:pt x="1040" y="190"/>
                </a:cubicBezTo>
                <a:cubicBezTo>
                  <a:pt x="1039" y="191"/>
                  <a:pt x="1039" y="191"/>
                  <a:pt x="1039" y="191"/>
                </a:cubicBezTo>
                <a:cubicBezTo>
                  <a:pt x="1038" y="191"/>
                  <a:pt x="1038" y="191"/>
                  <a:pt x="1038" y="191"/>
                </a:cubicBezTo>
                <a:cubicBezTo>
                  <a:pt x="1035" y="191"/>
                  <a:pt x="1035" y="191"/>
                  <a:pt x="1035" y="191"/>
                </a:cubicBezTo>
                <a:cubicBezTo>
                  <a:pt x="1032" y="191"/>
                  <a:pt x="1032" y="191"/>
                  <a:pt x="1032" y="191"/>
                </a:cubicBezTo>
                <a:cubicBezTo>
                  <a:pt x="1029" y="191"/>
                  <a:pt x="1029" y="191"/>
                  <a:pt x="1029" y="191"/>
                </a:cubicBezTo>
                <a:cubicBezTo>
                  <a:pt x="1023" y="190"/>
                  <a:pt x="1023" y="190"/>
                  <a:pt x="1023" y="190"/>
                </a:cubicBezTo>
                <a:cubicBezTo>
                  <a:pt x="1020" y="190"/>
                  <a:pt x="1020" y="190"/>
                  <a:pt x="1020" y="190"/>
                </a:cubicBezTo>
                <a:cubicBezTo>
                  <a:pt x="1019" y="190"/>
                  <a:pt x="1019" y="190"/>
                  <a:pt x="1019" y="190"/>
                </a:cubicBezTo>
                <a:cubicBezTo>
                  <a:pt x="1018" y="191"/>
                  <a:pt x="1018" y="191"/>
                  <a:pt x="1018" y="191"/>
                </a:cubicBezTo>
                <a:cubicBezTo>
                  <a:pt x="1018" y="192"/>
                  <a:pt x="1018" y="192"/>
                  <a:pt x="1018" y="192"/>
                </a:cubicBezTo>
                <a:cubicBezTo>
                  <a:pt x="1015" y="192"/>
                  <a:pt x="1015" y="192"/>
                  <a:pt x="1015" y="192"/>
                </a:cubicBezTo>
                <a:cubicBezTo>
                  <a:pt x="1013" y="192"/>
                  <a:pt x="1013" y="192"/>
                  <a:pt x="1013" y="192"/>
                </a:cubicBezTo>
                <a:cubicBezTo>
                  <a:pt x="1009" y="194"/>
                  <a:pt x="1009" y="194"/>
                  <a:pt x="1009" y="194"/>
                </a:cubicBezTo>
                <a:cubicBezTo>
                  <a:pt x="1007" y="197"/>
                  <a:pt x="1007" y="197"/>
                  <a:pt x="1007" y="197"/>
                </a:cubicBezTo>
                <a:cubicBezTo>
                  <a:pt x="1005" y="198"/>
                  <a:pt x="1005" y="198"/>
                  <a:pt x="1005" y="198"/>
                </a:cubicBezTo>
                <a:cubicBezTo>
                  <a:pt x="1006" y="198"/>
                  <a:pt x="1006" y="198"/>
                  <a:pt x="1006" y="198"/>
                </a:cubicBezTo>
                <a:cubicBezTo>
                  <a:pt x="1006" y="200"/>
                  <a:pt x="1006" y="200"/>
                  <a:pt x="1006" y="200"/>
                </a:cubicBezTo>
                <a:cubicBezTo>
                  <a:pt x="1007" y="202"/>
                  <a:pt x="1007" y="202"/>
                  <a:pt x="1007" y="202"/>
                </a:cubicBezTo>
                <a:cubicBezTo>
                  <a:pt x="1012" y="202"/>
                  <a:pt x="1012" y="202"/>
                  <a:pt x="1012" y="202"/>
                </a:cubicBezTo>
                <a:cubicBezTo>
                  <a:pt x="1015" y="204"/>
                  <a:pt x="1015" y="204"/>
                  <a:pt x="1015" y="204"/>
                </a:cubicBezTo>
                <a:cubicBezTo>
                  <a:pt x="1016" y="204"/>
                  <a:pt x="1016" y="204"/>
                  <a:pt x="1016" y="204"/>
                </a:cubicBezTo>
                <a:cubicBezTo>
                  <a:pt x="1016" y="202"/>
                  <a:pt x="1016" y="202"/>
                  <a:pt x="1016" y="202"/>
                </a:cubicBezTo>
                <a:cubicBezTo>
                  <a:pt x="1018" y="202"/>
                  <a:pt x="1018" y="202"/>
                  <a:pt x="1018" y="202"/>
                </a:cubicBezTo>
                <a:cubicBezTo>
                  <a:pt x="1020" y="202"/>
                  <a:pt x="1020" y="202"/>
                  <a:pt x="1020" y="202"/>
                </a:cubicBezTo>
                <a:cubicBezTo>
                  <a:pt x="1023" y="202"/>
                  <a:pt x="1023" y="202"/>
                  <a:pt x="1023" y="202"/>
                </a:cubicBezTo>
                <a:cubicBezTo>
                  <a:pt x="1026" y="201"/>
                  <a:pt x="1026" y="201"/>
                  <a:pt x="1026" y="201"/>
                </a:cubicBezTo>
                <a:cubicBezTo>
                  <a:pt x="1026" y="200"/>
                  <a:pt x="1026" y="200"/>
                  <a:pt x="1026" y="200"/>
                </a:cubicBezTo>
                <a:cubicBezTo>
                  <a:pt x="1028" y="200"/>
                  <a:pt x="1028" y="200"/>
                  <a:pt x="1028" y="200"/>
                </a:cubicBezTo>
                <a:cubicBezTo>
                  <a:pt x="1032" y="201"/>
                  <a:pt x="1032" y="201"/>
                  <a:pt x="1032" y="201"/>
                </a:cubicBezTo>
                <a:cubicBezTo>
                  <a:pt x="1035" y="201"/>
                  <a:pt x="1035" y="201"/>
                  <a:pt x="1035" y="201"/>
                </a:cubicBezTo>
                <a:cubicBezTo>
                  <a:pt x="1038" y="201"/>
                  <a:pt x="1038" y="201"/>
                  <a:pt x="1038" y="201"/>
                </a:cubicBezTo>
                <a:cubicBezTo>
                  <a:pt x="1038" y="198"/>
                  <a:pt x="1038" y="198"/>
                  <a:pt x="1038" y="198"/>
                </a:cubicBezTo>
                <a:cubicBezTo>
                  <a:pt x="1036" y="197"/>
                  <a:pt x="1036" y="197"/>
                  <a:pt x="1036" y="197"/>
                </a:cubicBezTo>
                <a:cubicBezTo>
                  <a:pt x="1040" y="195"/>
                  <a:pt x="1040" y="195"/>
                  <a:pt x="1040" y="195"/>
                </a:cubicBezTo>
                <a:cubicBezTo>
                  <a:pt x="1039" y="197"/>
                  <a:pt x="1039" y="197"/>
                  <a:pt x="1039" y="197"/>
                </a:cubicBezTo>
                <a:cubicBezTo>
                  <a:pt x="1039" y="198"/>
                  <a:pt x="1039" y="198"/>
                  <a:pt x="1039" y="198"/>
                </a:cubicBezTo>
                <a:cubicBezTo>
                  <a:pt x="1042" y="198"/>
                  <a:pt x="1042" y="198"/>
                  <a:pt x="1042" y="198"/>
                </a:cubicBezTo>
                <a:cubicBezTo>
                  <a:pt x="1042" y="200"/>
                  <a:pt x="1042" y="200"/>
                  <a:pt x="1042" y="200"/>
                </a:cubicBezTo>
                <a:cubicBezTo>
                  <a:pt x="1043" y="200"/>
                  <a:pt x="1043" y="200"/>
                  <a:pt x="1043" y="200"/>
                </a:cubicBezTo>
                <a:cubicBezTo>
                  <a:pt x="1042" y="201"/>
                  <a:pt x="1042" y="201"/>
                  <a:pt x="1042" y="201"/>
                </a:cubicBezTo>
                <a:cubicBezTo>
                  <a:pt x="1043" y="201"/>
                  <a:pt x="1043" y="201"/>
                  <a:pt x="1043" y="201"/>
                </a:cubicBezTo>
                <a:cubicBezTo>
                  <a:pt x="1045" y="200"/>
                  <a:pt x="1045" y="200"/>
                  <a:pt x="1045" y="200"/>
                </a:cubicBezTo>
                <a:cubicBezTo>
                  <a:pt x="1046" y="200"/>
                  <a:pt x="1046" y="200"/>
                  <a:pt x="1046" y="200"/>
                </a:cubicBezTo>
                <a:cubicBezTo>
                  <a:pt x="1048" y="198"/>
                  <a:pt x="1048" y="198"/>
                  <a:pt x="1048" y="198"/>
                </a:cubicBezTo>
                <a:cubicBezTo>
                  <a:pt x="1048" y="200"/>
                  <a:pt x="1048" y="200"/>
                  <a:pt x="1048" y="200"/>
                </a:cubicBezTo>
                <a:cubicBezTo>
                  <a:pt x="1049" y="200"/>
                  <a:pt x="1049" y="200"/>
                  <a:pt x="1049" y="200"/>
                </a:cubicBezTo>
                <a:cubicBezTo>
                  <a:pt x="1048" y="201"/>
                  <a:pt x="1048" y="201"/>
                  <a:pt x="1048" y="201"/>
                </a:cubicBezTo>
                <a:cubicBezTo>
                  <a:pt x="1048" y="202"/>
                  <a:pt x="1048" y="202"/>
                  <a:pt x="1048" y="202"/>
                </a:cubicBezTo>
                <a:cubicBezTo>
                  <a:pt x="1049" y="204"/>
                  <a:pt x="1049" y="204"/>
                  <a:pt x="1049" y="204"/>
                </a:cubicBezTo>
                <a:cubicBezTo>
                  <a:pt x="1050" y="205"/>
                  <a:pt x="1050" y="205"/>
                  <a:pt x="1050" y="205"/>
                </a:cubicBezTo>
                <a:cubicBezTo>
                  <a:pt x="1050" y="207"/>
                  <a:pt x="1050" y="207"/>
                  <a:pt x="1050" y="207"/>
                </a:cubicBezTo>
                <a:cubicBezTo>
                  <a:pt x="1052" y="205"/>
                  <a:pt x="1052" y="205"/>
                  <a:pt x="1052" y="205"/>
                </a:cubicBezTo>
                <a:cubicBezTo>
                  <a:pt x="1050" y="208"/>
                  <a:pt x="1050" y="208"/>
                  <a:pt x="1050" y="208"/>
                </a:cubicBezTo>
                <a:cubicBezTo>
                  <a:pt x="1052" y="208"/>
                  <a:pt x="1052" y="208"/>
                  <a:pt x="1052" y="208"/>
                </a:cubicBezTo>
                <a:cubicBezTo>
                  <a:pt x="1053" y="208"/>
                  <a:pt x="1053" y="208"/>
                  <a:pt x="1053" y="208"/>
                </a:cubicBezTo>
                <a:cubicBezTo>
                  <a:pt x="1052" y="210"/>
                  <a:pt x="1052" y="210"/>
                  <a:pt x="1052" y="210"/>
                </a:cubicBezTo>
                <a:cubicBezTo>
                  <a:pt x="1055" y="210"/>
                  <a:pt x="1055" y="210"/>
                  <a:pt x="1055" y="210"/>
                </a:cubicBezTo>
                <a:cubicBezTo>
                  <a:pt x="1056" y="208"/>
                  <a:pt x="1056" y="208"/>
                  <a:pt x="1056" y="208"/>
                </a:cubicBezTo>
                <a:cubicBezTo>
                  <a:pt x="1058" y="210"/>
                  <a:pt x="1058" y="210"/>
                  <a:pt x="1058" y="210"/>
                </a:cubicBezTo>
                <a:cubicBezTo>
                  <a:pt x="1059" y="210"/>
                  <a:pt x="1059" y="210"/>
                  <a:pt x="1059" y="210"/>
                </a:cubicBezTo>
                <a:cubicBezTo>
                  <a:pt x="1061" y="211"/>
                  <a:pt x="1061" y="211"/>
                  <a:pt x="1061" y="211"/>
                </a:cubicBezTo>
                <a:cubicBezTo>
                  <a:pt x="1056" y="212"/>
                  <a:pt x="1056" y="212"/>
                  <a:pt x="1056" y="212"/>
                </a:cubicBezTo>
                <a:cubicBezTo>
                  <a:pt x="1052" y="212"/>
                  <a:pt x="1052" y="212"/>
                  <a:pt x="1052" y="212"/>
                </a:cubicBezTo>
                <a:cubicBezTo>
                  <a:pt x="1053" y="214"/>
                  <a:pt x="1053" y="214"/>
                  <a:pt x="1053" y="214"/>
                </a:cubicBezTo>
                <a:cubicBezTo>
                  <a:pt x="1055" y="217"/>
                  <a:pt x="1055" y="217"/>
                  <a:pt x="1055" y="217"/>
                </a:cubicBezTo>
                <a:cubicBezTo>
                  <a:pt x="1056" y="217"/>
                  <a:pt x="1056" y="217"/>
                  <a:pt x="1056" y="217"/>
                </a:cubicBezTo>
                <a:cubicBezTo>
                  <a:pt x="1058" y="218"/>
                  <a:pt x="1058" y="218"/>
                  <a:pt x="1058" y="218"/>
                </a:cubicBezTo>
                <a:cubicBezTo>
                  <a:pt x="1061" y="220"/>
                  <a:pt x="1061" y="220"/>
                  <a:pt x="1061" y="220"/>
                </a:cubicBezTo>
                <a:cubicBezTo>
                  <a:pt x="1063" y="221"/>
                  <a:pt x="1063" y="221"/>
                  <a:pt x="1063" y="221"/>
                </a:cubicBezTo>
                <a:cubicBezTo>
                  <a:pt x="1068" y="221"/>
                  <a:pt x="1068" y="221"/>
                  <a:pt x="1068" y="221"/>
                </a:cubicBezTo>
                <a:cubicBezTo>
                  <a:pt x="1071" y="221"/>
                  <a:pt x="1071" y="221"/>
                  <a:pt x="1071" y="221"/>
                </a:cubicBezTo>
                <a:cubicBezTo>
                  <a:pt x="1071" y="222"/>
                  <a:pt x="1071" y="222"/>
                  <a:pt x="1071" y="222"/>
                </a:cubicBezTo>
                <a:cubicBezTo>
                  <a:pt x="1072" y="225"/>
                  <a:pt x="1072" y="225"/>
                  <a:pt x="1072" y="225"/>
                </a:cubicBezTo>
                <a:cubicBezTo>
                  <a:pt x="1075" y="227"/>
                  <a:pt x="1075" y="227"/>
                  <a:pt x="1075" y="227"/>
                </a:cubicBezTo>
                <a:cubicBezTo>
                  <a:pt x="1079" y="228"/>
                  <a:pt x="1079" y="228"/>
                  <a:pt x="1079" y="228"/>
                </a:cubicBezTo>
                <a:cubicBezTo>
                  <a:pt x="1083" y="228"/>
                  <a:pt x="1083" y="228"/>
                  <a:pt x="1083" y="228"/>
                </a:cubicBezTo>
                <a:cubicBezTo>
                  <a:pt x="1089" y="230"/>
                  <a:pt x="1089" y="230"/>
                  <a:pt x="1089" y="230"/>
                </a:cubicBezTo>
                <a:cubicBezTo>
                  <a:pt x="1093" y="231"/>
                  <a:pt x="1093" y="231"/>
                  <a:pt x="1093" y="231"/>
                </a:cubicBezTo>
                <a:cubicBezTo>
                  <a:pt x="1098" y="233"/>
                  <a:pt x="1098" y="233"/>
                  <a:pt x="1098" y="233"/>
                </a:cubicBezTo>
                <a:cubicBezTo>
                  <a:pt x="1098" y="230"/>
                  <a:pt x="1098" y="230"/>
                  <a:pt x="1098" y="230"/>
                </a:cubicBezTo>
                <a:cubicBezTo>
                  <a:pt x="1099" y="230"/>
                  <a:pt x="1099" y="230"/>
                  <a:pt x="1099" y="230"/>
                </a:cubicBezTo>
                <a:cubicBezTo>
                  <a:pt x="1099" y="228"/>
                  <a:pt x="1099" y="228"/>
                  <a:pt x="1099" y="228"/>
                </a:cubicBezTo>
                <a:cubicBezTo>
                  <a:pt x="1099" y="227"/>
                  <a:pt x="1099" y="227"/>
                  <a:pt x="1099" y="227"/>
                </a:cubicBezTo>
                <a:cubicBezTo>
                  <a:pt x="1098" y="227"/>
                  <a:pt x="1098" y="227"/>
                  <a:pt x="1098" y="227"/>
                </a:cubicBezTo>
                <a:cubicBezTo>
                  <a:pt x="1096" y="225"/>
                  <a:pt x="1096" y="225"/>
                  <a:pt x="1096" y="225"/>
                </a:cubicBezTo>
                <a:cubicBezTo>
                  <a:pt x="1098" y="224"/>
                  <a:pt x="1098" y="224"/>
                  <a:pt x="1098" y="224"/>
                </a:cubicBezTo>
                <a:cubicBezTo>
                  <a:pt x="1096" y="222"/>
                  <a:pt x="1096" y="222"/>
                  <a:pt x="1096" y="222"/>
                </a:cubicBezTo>
                <a:cubicBezTo>
                  <a:pt x="1095" y="222"/>
                  <a:pt x="1095" y="222"/>
                  <a:pt x="1095" y="222"/>
                </a:cubicBezTo>
                <a:cubicBezTo>
                  <a:pt x="1093" y="222"/>
                  <a:pt x="1093" y="222"/>
                  <a:pt x="1093" y="222"/>
                </a:cubicBezTo>
                <a:cubicBezTo>
                  <a:pt x="1093" y="221"/>
                  <a:pt x="1093" y="221"/>
                  <a:pt x="1093" y="221"/>
                </a:cubicBezTo>
                <a:cubicBezTo>
                  <a:pt x="1092" y="220"/>
                  <a:pt x="1092" y="220"/>
                  <a:pt x="1092" y="220"/>
                </a:cubicBezTo>
                <a:cubicBezTo>
                  <a:pt x="1092" y="218"/>
                  <a:pt x="1092" y="218"/>
                  <a:pt x="1092" y="218"/>
                </a:cubicBezTo>
                <a:cubicBezTo>
                  <a:pt x="1091" y="220"/>
                  <a:pt x="1091" y="220"/>
                  <a:pt x="1091" y="220"/>
                </a:cubicBezTo>
                <a:cubicBezTo>
                  <a:pt x="1091" y="218"/>
                  <a:pt x="1091" y="218"/>
                  <a:pt x="1091" y="218"/>
                </a:cubicBezTo>
                <a:cubicBezTo>
                  <a:pt x="1086" y="215"/>
                  <a:pt x="1086" y="215"/>
                  <a:pt x="1086" y="215"/>
                </a:cubicBezTo>
                <a:cubicBezTo>
                  <a:pt x="1083" y="211"/>
                  <a:pt x="1083" y="211"/>
                  <a:pt x="1083" y="211"/>
                </a:cubicBezTo>
                <a:cubicBezTo>
                  <a:pt x="1085" y="210"/>
                  <a:pt x="1085" y="210"/>
                  <a:pt x="1085" y="210"/>
                </a:cubicBezTo>
                <a:cubicBezTo>
                  <a:pt x="1086" y="210"/>
                  <a:pt x="1086" y="210"/>
                  <a:pt x="1086" y="210"/>
                </a:cubicBezTo>
                <a:cubicBezTo>
                  <a:pt x="1089" y="210"/>
                  <a:pt x="1089" y="210"/>
                  <a:pt x="1089" y="210"/>
                </a:cubicBezTo>
                <a:cubicBezTo>
                  <a:pt x="1091" y="212"/>
                  <a:pt x="1091" y="212"/>
                  <a:pt x="1091" y="212"/>
                </a:cubicBezTo>
                <a:cubicBezTo>
                  <a:pt x="1092" y="214"/>
                  <a:pt x="1092" y="214"/>
                  <a:pt x="1092" y="214"/>
                </a:cubicBezTo>
                <a:cubicBezTo>
                  <a:pt x="1093" y="210"/>
                  <a:pt x="1093" y="210"/>
                  <a:pt x="1093" y="210"/>
                </a:cubicBezTo>
                <a:cubicBezTo>
                  <a:pt x="1095" y="214"/>
                  <a:pt x="1095" y="214"/>
                  <a:pt x="1095" y="214"/>
                </a:cubicBezTo>
                <a:cubicBezTo>
                  <a:pt x="1098" y="215"/>
                  <a:pt x="1098" y="215"/>
                  <a:pt x="1098" y="215"/>
                </a:cubicBezTo>
                <a:cubicBezTo>
                  <a:pt x="1099" y="214"/>
                  <a:pt x="1099" y="214"/>
                  <a:pt x="1099" y="214"/>
                </a:cubicBezTo>
                <a:cubicBezTo>
                  <a:pt x="1098" y="217"/>
                  <a:pt x="1098" y="217"/>
                  <a:pt x="1098" y="217"/>
                </a:cubicBezTo>
                <a:cubicBezTo>
                  <a:pt x="1099" y="215"/>
                  <a:pt x="1099" y="215"/>
                  <a:pt x="1099" y="215"/>
                </a:cubicBezTo>
                <a:cubicBezTo>
                  <a:pt x="1099" y="217"/>
                  <a:pt x="1099" y="217"/>
                  <a:pt x="1099" y="217"/>
                </a:cubicBezTo>
                <a:cubicBezTo>
                  <a:pt x="1101" y="218"/>
                  <a:pt x="1101" y="218"/>
                  <a:pt x="1101" y="218"/>
                </a:cubicBezTo>
                <a:cubicBezTo>
                  <a:pt x="1101" y="217"/>
                  <a:pt x="1101" y="217"/>
                  <a:pt x="1101" y="217"/>
                </a:cubicBezTo>
                <a:cubicBezTo>
                  <a:pt x="1101" y="215"/>
                  <a:pt x="1101" y="215"/>
                  <a:pt x="1101" y="215"/>
                </a:cubicBezTo>
                <a:cubicBezTo>
                  <a:pt x="1102" y="217"/>
                  <a:pt x="1102" y="217"/>
                  <a:pt x="1102" y="217"/>
                </a:cubicBezTo>
                <a:cubicBezTo>
                  <a:pt x="1104" y="220"/>
                  <a:pt x="1104" y="220"/>
                  <a:pt x="1104" y="220"/>
                </a:cubicBezTo>
                <a:cubicBezTo>
                  <a:pt x="1104" y="217"/>
                  <a:pt x="1104" y="217"/>
                  <a:pt x="1104" y="217"/>
                </a:cubicBezTo>
                <a:cubicBezTo>
                  <a:pt x="1105" y="218"/>
                  <a:pt x="1105" y="218"/>
                  <a:pt x="1105" y="218"/>
                </a:cubicBezTo>
                <a:cubicBezTo>
                  <a:pt x="1106" y="218"/>
                  <a:pt x="1106" y="218"/>
                  <a:pt x="1106" y="218"/>
                </a:cubicBezTo>
                <a:cubicBezTo>
                  <a:pt x="1108" y="218"/>
                  <a:pt x="1108" y="218"/>
                  <a:pt x="1108" y="218"/>
                </a:cubicBezTo>
                <a:cubicBezTo>
                  <a:pt x="1108" y="220"/>
                  <a:pt x="1108" y="220"/>
                  <a:pt x="1108" y="220"/>
                </a:cubicBezTo>
                <a:cubicBezTo>
                  <a:pt x="1109" y="220"/>
                  <a:pt x="1109" y="220"/>
                  <a:pt x="1109" y="220"/>
                </a:cubicBezTo>
                <a:cubicBezTo>
                  <a:pt x="1111" y="220"/>
                  <a:pt x="1111" y="220"/>
                  <a:pt x="1111" y="220"/>
                </a:cubicBezTo>
                <a:cubicBezTo>
                  <a:pt x="1111" y="222"/>
                  <a:pt x="1111" y="222"/>
                  <a:pt x="1111" y="222"/>
                </a:cubicBezTo>
                <a:cubicBezTo>
                  <a:pt x="1111" y="224"/>
                  <a:pt x="1111" y="224"/>
                  <a:pt x="1111" y="224"/>
                </a:cubicBezTo>
                <a:cubicBezTo>
                  <a:pt x="1112" y="224"/>
                  <a:pt x="1112" y="224"/>
                  <a:pt x="1112" y="224"/>
                </a:cubicBezTo>
                <a:cubicBezTo>
                  <a:pt x="1112" y="222"/>
                  <a:pt x="1112" y="222"/>
                  <a:pt x="1112" y="222"/>
                </a:cubicBezTo>
                <a:cubicBezTo>
                  <a:pt x="1112" y="221"/>
                  <a:pt x="1112" y="221"/>
                  <a:pt x="1112" y="221"/>
                </a:cubicBezTo>
                <a:cubicBezTo>
                  <a:pt x="1112" y="218"/>
                  <a:pt x="1112" y="218"/>
                  <a:pt x="1112" y="218"/>
                </a:cubicBezTo>
                <a:cubicBezTo>
                  <a:pt x="1114" y="220"/>
                  <a:pt x="1114" y="220"/>
                  <a:pt x="1114" y="220"/>
                </a:cubicBezTo>
                <a:cubicBezTo>
                  <a:pt x="1116" y="220"/>
                  <a:pt x="1116" y="220"/>
                  <a:pt x="1116" y="220"/>
                </a:cubicBezTo>
                <a:cubicBezTo>
                  <a:pt x="1116" y="218"/>
                  <a:pt x="1116" y="218"/>
                  <a:pt x="1116" y="218"/>
                </a:cubicBezTo>
                <a:cubicBezTo>
                  <a:pt x="1116" y="217"/>
                  <a:pt x="1116" y="217"/>
                  <a:pt x="1116" y="217"/>
                </a:cubicBezTo>
                <a:cubicBezTo>
                  <a:pt x="1115" y="215"/>
                  <a:pt x="1115" y="215"/>
                  <a:pt x="1115" y="215"/>
                </a:cubicBezTo>
                <a:cubicBezTo>
                  <a:pt x="1118" y="214"/>
                  <a:pt x="1118" y="214"/>
                  <a:pt x="1118" y="214"/>
                </a:cubicBezTo>
                <a:cubicBezTo>
                  <a:pt x="1116" y="214"/>
                  <a:pt x="1116" y="214"/>
                  <a:pt x="1116" y="214"/>
                </a:cubicBezTo>
                <a:cubicBezTo>
                  <a:pt x="1118" y="212"/>
                  <a:pt x="1118" y="212"/>
                  <a:pt x="1118" y="212"/>
                </a:cubicBezTo>
                <a:cubicBezTo>
                  <a:pt x="1119" y="211"/>
                  <a:pt x="1119" y="211"/>
                  <a:pt x="1119" y="211"/>
                </a:cubicBezTo>
                <a:cubicBezTo>
                  <a:pt x="1119" y="212"/>
                  <a:pt x="1119" y="212"/>
                  <a:pt x="1119" y="212"/>
                </a:cubicBezTo>
                <a:cubicBezTo>
                  <a:pt x="1119" y="214"/>
                  <a:pt x="1119" y="214"/>
                  <a:pt x="1119" y="214"/>
                </a:cubicBezTo>
                <a:cubicBezTo>
                  <a:pt x="1121" y="215"/>
                  <a:pt x="1121" y="215"/>
                  <a:pt x="1121" y="215"/>
                </a:cubicBezTo>
                <a:cubicBezTo>
                  <a:pt x="1121" y="214"/>
                  <a:pt x="1121" y="214"/>
                  <a:pt x="1121" y="214"/>
                </a:cubicBezTo>
                <a:cubicBezTo>
                  <a:pt x="1122" y="212"/>
                  <a:pt x="1122" y="212"/>
                  <a:pt x="1122" y="212"/>
                </a:cubicBezTo>
                <a:cubicBezTo>
                  <a:pt x="1124" y="212"/>
                  <a:pt x="1124" y="212"/>
                  <a:pt x="1124" y="212"/>
                </a:cubicBezTo>
                <a:cubicBezTo>
                  <a:pt x="1124" y="210"/>
                  <a:pt x="1124" y="210"/>
                  <a:pt x="1124" y="210"/>
                </a:cubicBezTo>
                <a:cubicBezTo>
                  <a:pt x="1122" y="210"/>
                  <a:pt x="1122" y="210"/>
                  <a:pt x="1122" y="210"/>
                </a:cubicBezTo>
                <a:cubicBezTo>
                  <a:pt x="1122" y="208"/>
                  <a:pt x="1122" y="208"/>
                  <a:pt x="1122" y="208"/>
                </a:cubicBezTo>
                <a:cubicBezTo>
                  <a:pt x="1125" y="207"/>
                  <a:pt x="1125" y="207"/>
                  <a:pt x="1125" y="207"/>
                </a:cubicBezTo>
                <a:cubicBezTo>
                  <a:pt x="1121" y="205"/>
                  <a:pt x="1121" y="205"/>
                  <a:pt x="1121" y="205"/>
                </a:cubicBezTo>
                <a:cubicBezTo>
                  <a:pt x="1119" y="204"/>
                  <a:pt x="1119" y="204"/>
                  <a:pt x="1119" y="204"/>
                </a:cubicBezTo>
                <a:cubicBezTo>
                  <a:pt x="1121" y="202"/>
                  <a:pt x="1121" y="202"/>
                  <a:pt x="1121" y="202"/>
                </a:cubicBezTo>
                <a:cubicBezTo>
                  <a:pt x="1122" y="202"/>
                  <a:pt x="1122" y="202"/>
                  <a:pt x="1122" y="202"/>
                </a:cubicBezTo>
                <a:cubicBezTo>
                  <a:pt x="1125" y="200"/>
                  <a:pt x="1125" y="200"/>
                  <a:pt x="1125" y="200"/>
                </a:cubicBezTo>
                <a:cubicBezTo>
                  <a:pt x="1122" y="201"/>
                  <a:pt x="1122" y="201"/>
                  <a:pt x="1122" y="201"/>
                </a:cubicBezTo>
                <a:cubicBezTo>
                  <a:pt x="1122" y="200"/>
                  <a:pt x="1122" y="200"/>
                  <a:pt x="1122" y="200"/>
                </a:cubicBezTo>
                <a:cubicBezTo>
                  <a:pt x="1119" y="200"/>
                  <a:pt x="1119" y="200"/>
                  <a:pt x="1119" y="200"/>
                </a:cubicBezTo>
                <a:cubicBezTo>
                  <a:pt x="1121" y="198"/>
                  <a:pt x="1121" y="198"/>
                  <a:pt x="1121" y="198"/>
                </a:cubicBezTo>
                <a:cubicBezTo>
                  <a:pt x="1122" y="198"/>
                  <a:pt x="1122" y="198"/>
                  <a:pt x="1122" y="198"/>
                </a:cubicBezTo>
                <a:cubicBezTo>
                  <a:pt x="1121" y="197"/>
                  <a:pt x="1121" y="197"/>
                  <a:pt x="1121" y="197"/>
                </a:cubicBezTo>
                <a:cubicBezTo>
                  <a:pt x="1122" y="195"/>
                  <a:pt x="1122" y="195"/>
                  <a:pt x="1122" y="195"/>
                </a:cubicBezTo>
                <a:cubicBezTo>
                  <a:pt x="1121" y="195"/>
                  <a:pt x="1121" y="195"/>
                  <a:pt x="1121" y="195"/>
                </a:cubicBezTo>
                <a:cubicBezTo>
                  <a:pt x="1119" y="197"/>
                  <a:pt x="1119" y="197"/>
                  <a:pt x="1119" y="197"/>
                </a:cubicBezTo>
                <a:cubicBezTo>
                  <a:pt x="1116" y="198"/>
                  <a:pt x="1116" y="198"/>
                  <a:pt x="1116" y="198"/>
                </a:cubicBezTo>
                <a:cubicBezTo>
                  <a:pt x="1118" y="195"/>
                  <a:pt x="1118" y="195"/>
                  <a:pt x="1118" y="195"/>
                </a:cubicBezTo>
                <a:cubicBezTo>
                  <a:pt x="1116" y="195"/>
                  <a:pt x="1116" y="195"/>
                  <a:pt x="1116" y="195"/>
                </a:cubicBezTo>
                <a:cubicBezTo>
                  <a:pt x="1115" y="194"/>
                  <a:pt x="1115" y="194"/>
                  <a:pt x="1115" y="194"/>
                </a:cubicBezTo>
                <a:cubicBezTo>
                  <a:pt x="1112" y="197"/>
                  <a:pt x="1112" y="197"/>
                  <a:pt x="1112" y="197"/>
                </a:cubicBezTo>
                <a:cubicBezTo>
                  <a:pt x="1114" y="194"/>
                  <a:pt x="1114" y="194"/>
                  <a:pt x="1114" y="194"/>
                </a:cubicBezTo>
                <a:cubicBezTo>
                  <a:pt x="1112" y="194"/>
                  <a:pt x="1112" y="194"/>
                  <a:pt x="1112" y="194"/>
                </a:cubicBezTo>
                <a:cubicBezTo>
                  <a:pt x="1115" y="192"/>
                  <a:pt x="1115" y="192"/>
                  <a:pt x="1115" y="192"/>
                </a:cubicBezTo>
                <a:cubicBezTo>
                  <a:pt x="1113" y="192"/>
                  <a:pt x="1113" y="192"/>
                  <a:pt x="1113" y="192"/>
                </a:cubicBezTo>
                <a:cubicBezTo>
                  <a:pt x="1114" y="191"/>
                  <a:pt x="1114" y="191"/>
                  <a:pt x="1114" y="191"/>
                </a:cubicBezTo>
                <a:cubicBezTo>
                  <a:pt x="1112" y="191"/>
                  <a:pt x="1112" y="191"/>
                  <a:pt x="1112" y="191"/>
                </a:cubicBezTo>
                <a:cubicBezTo>
                  <a:pt x="1111" y="190"/>
                  <a:pt x="1111" y="190"/>
                  <a:pt x="1111" y="190"/>
                </a:cubicBezTo>
                <a:cubicBezTo>
                  <a:pt x="1112" y="190"/>
                  <a:pt x="1112" y="190"/>
                  <a:pt x="1112" y="190"/>
                </a:cubicBezTo>
                <a:cubicBezTo>
                  <a:pt x="1114" y="188"/>
                  <a:pt x="1114" y="188"/>
                  <a:pt x="1114" y="188"/>
                </a:cubicBezTo>
                <a:cubicBezTo>
                  <a:pt x="1112" y="188"/>
                  <a:pt x="1112" y="188"/>
                  <a:pt x="1112" y="188"/>
                </a:cubicBezTo>
                <a:cubicBezTo>
                  <a:pt x="1112" y="187"/>
                  <a:pt x="1112" y="187"/>
                  <a:pt x="1112" y="187"/>
                </a:cubicBezTo>
                <a:cubicBezTo>
                  <a:pt x="1111" y="187"/>
                  <a:pt x="1111" y="187"/>
                  <a:pt x="1111" y="187"/>
                </a:cubicBezTo>
                <a:cubicBezTo>
                  <a:pt x="1109" y="187"/>
                  <a:pt x="1109" y="187"/>
                  <a:pt x="1109" y="187"/>
                </a:cubicBezTo>
                <a:cubicBezTo>
                  <a:pt x="1106" y="188"/>
                  <a:pt x="1106" y="188"/>
                  <a:pt x="1106" y="188"/>
                </a:cubicBezTo>
                <a:cubicBezTo>
                  <a:pt x="1109" y="185"/>
                  <a:pt x="1109" y="185"/>
                  <a:pt x="1109" y="185"/>
                </a:cubicBezTo>
                <a:cubicBezTo>
                  <a:pt x="1106" y="185"/>
                  <a:pt x="1106" y="185"/>
                  <a:pt x="1106" y="185"/>
                </a:cubicBezTo>
                <a:cubicBezTo>
                  <a:pt x="1108" y="184"/>
                  <a:pt x="1108" y="184"/>
                  <a:pt x="1108" y="184"/>
                </a:cubicBezTo>
                <a:cubicBezTo>
                  <a:pt x="1106" y="184"/>
                  <a:pt x="1106" y="184"/>
                  <a:pt x="1106" y="184"/>
                </a:cubicBezTo>
                <a:cubicBezTo>
                  <a:pt x="1108" y="182"/>
                  <a:pt x="1108" y="182"/>
                  <a:pt x="1108" y="182"/>
                </a:cubicBezTo>
                <a:cubicBezTo>
                  <a:pt x="1109" y="181"/>
                  <a:pt x="1109" y="181"/>
                  <a:pt x="1109" y="181"/>
                </a:cubicBezTo>
                <a:cubicBezTo>
                  <a:pt x="1108" y="181"/>
                  <a:pt x="1108" y="181"/>
                  <a:pt x="1108" y="181"/>
                </a:cubicBezTo>
                <a:cubicBezTo>
                  <a:pt x="1104" y="179"/>
                  <a:pt x="1104" y="179"/>
                  <a:pt x="1104" y="179"/>
                </a:cubicBezTo>
                <a:cubicBezTo>
                  <a:pt x="1106" y="179"/>
                  <a:pt x="1106" y="179"/>
                  <a:pt x="1106" y="179"/>
                </a:cubicBezTo>
                <a:cubicBezTo>
                  <a:pt x="1111" y="181"/>
                  <a:pt x="1111" y="181"/>
                  <a:pt x="1111" y="181"/>
                </a:cubicBezTo>
                <a:cubicBezTo>
                  <a:pt x="1109" y="182"/>
                  <a:pt x="1109" y="182"/>
                  <a:pt x="1109" y="182"/>
                </a:cubicBezTo>
                <a:cubicBezTo>
                  <a:pt x="1109" y="184"/>
                  <a:pt x="1109" y="184"/>
                  <a:pt x="1109" y="184"/>
                </a:cubicBezTo>
                <a:cubicBezTo>
                  <a:pt x="1111" y="184"/>
                  <a:pt x="1111" y="184"/>
                  <a:pt x="1111" y="184"/>
                </a:cubicBezTo>
                <a:cubicBezTo>
                  <a:pt x="1116" y="182"/>
                  <a:pt x="1116" y="182"/>
                  <a:pt x="1116" y="182"/>
                </a:cubicBezTo>
                <a:cubicBezTo>
                  <a:pt x="1116" y="181"/>
                  <a:pt x="1116" y="181"/>
                  <a:pt x="1116" y="181"/>
                </a:cubicBezTo>
                <a:cubicBezTo>
                  <a:pt x="1115" y="179"/>
                  <a:pt x="1115" y="179"/>
                  <a:pt x="1115" y="179"/>
                </a:cubicBezTo>
                <a:cubicBezTo>
                  <a:pt x="1114" y="178"/>
                  <a:pt x="1114" y="178"/>
                  <a:pt x="1114" y="178"/>
                </a:cubicBezTo>
                <a:cubicBezTo>
                  <a:pt x="1114" y="177"/>
                  <a:pt x="1114" y="177"/>
                  <a:pt x="1114" y="177"/>
                </a:cubicBezTo>
                <a:cubicBezTo>
                  <a:pt x="1115" y="177"/>
                  <a:pt x="1115" y="177"/>
                  <a:pt x="1115" y="177"/>
                </a:cubicBezTo>
                <a:cubicBezTo>
                  <a:pt x="1116" y="178"/>
                  <a:pt x="1116" y="178"/>
                  <a:pt x="1116" y="178"/>
                </a:cubicBezTo>
                <a:cubicBezTo>
                  <a:pt x="1118" y="178"/>
                  <a:pt x="1118" y="178"/>
                  <a:pt x="1118" y="178"/>
                </a:cubicBezTo>
                <a:cubicBezTo>
                  <a:pt x="1121" y="177"/>
                  <a:pt x="1121" y="177"/>
                  <a:pt x="1121" y="177"/>
                </a:cubicBezTo>
                <a:cubicBezTo>
                  <a:pt x="1119" y="175"/>
                  <a:pt x="1119" y="175"/>
                  <a:pt x="1119" y="175"/>
                </a:cubicBezTo>
                <a:cubicBezTo>
                  <a:pt x="1121" y="175"/>
                  <a:pt x="1121" y="175"/>
                  <a:pt x="1121" y="175"/>
                </a:cubicBezTo>
                <a:cubicBezTo>
                  <a:pt x="1122" y="175"/>
                  <a:pt x="1122" y="175"/>
                  <a:pt x="1122" y="175"/>
                </a:cubicBezTo>
                <a:cubicBezTo>
                  <a:pt x="1124" y="175"/>
                  <a:pt x="1124" y="175"/>
                  <a:pt x="1124" y="175"/>
                </a:cubicBezTo>
                <a:cubicBezTo>
                  <a:pt x="1124" y="177"/>
                  <a:pt x="1124" y="177"/>
                  <a:pt x="1124" y="177"/>
                </a:cubicBezTo>
                <a:cubicBezTo>
                  <a:pt x="1125" y="178"/>
                  <a:pt x="1125" y="178"/>
                  <a:pt x="1125" y="178"/>
                </a:cubicBezTo>
                <a:cubicBezTo>
                  <a:pt x="1126" y="177"/>
                  <a:pt x="1126" y="177"/>
                  <a:pt x="1126" y="177"/>
                </a:cubicBezTo>
                <a:cubicBezTo>
                  <a:pt x="1125" y="179"/>
                  <a:pt x="1125" y="179"/>
                  <a:pt x="1125" y="179"/>
                </a:cubicBezTo>
                <a:cubicBezTo>
                  <a:pt x="1126" y="179"/>
                  <a:pt x="1126" y="179"/>
                  <a:pt x="1126" y="179"/>
                </a:cubicBezTo>
                <a:cubicBezTo>
                  <a:pt x="1128" y="179"/>
                  <a:pt x="1128" y="179"/>
                  <a:pt x="1128" y="179"/>
                </a:cubicBezTo>
                <a:cubicBezTo>
                  <a:pt x="1129" y="181"/>
                  <a:pt x="1129" y="181"/>
                  <a:pt x="1129" y="181"/>
                </a:cubicBezTo>
                <a:cubicBezTo>
                  <a:pt x="1128" y="182"/>
                  <a:pt x="1128" y="182"/>
                  <a:pt x="1128" y="182"/>
                </a:cubicBezTo>
                <a:cubicBezTo>
                  <a:pt x="1134" y="182"/>
                  <a:pt x="1134" y="182"/>
                  <a:pt x="1134" y="182"/>
                </a:cubicBezTo>
                <a:cubicBezTo>
                  <a:pt x="1131" y="184"/>
                  <a:pt x="1131" y="184"/>
                  <a:pt x="1131" y="184"/>
                </a:cubicBezTo>
                <a:cubicBezTo>
                  <a:pt x="1131" y="185"/>
                  <a:pt x="1131" y="185"/>
                  <a:pt x="1131" y="185"/>
                </a:cubicBezTo>
                <a:cubicBezTo>
                  <a:pt x="1134" y="185"/>
                  <a:pt x="1134" y="185"/>
                  <a:pt x="1134" y="185"/>
                </a:cubicBezTo>
                <a:cubicBezTo>
                  <a:pt x="1136" y="185"/>
                  <a:pt x="1136" y="185"/>
                  <a:pt x="1136" y="185"/>
                </a:cubicBezTo>
                <a:cubicBezTo>
                  <a:pt x="1134" y="187"/>
                  <a:pt x="1134" y="187"/>
                  <a:pt x="1134" y="187"/>
                </a:cubicBezTo>
                <a:cubicBezTo>
                  <a:pt x="1136" y="187"/>
                  <a:pt x="1136" y="187"/>
                  <a:pt x="1136" y="187"/>
                </a:cubicBezTo>
                <a:cubicBezTo>
                  <a:pt x="1131" y="190"/>
                  <a:pt x="1131" y="190"/>
                  <a:pt x="1131" y="190"/>
                </a:cubicBezTo>
                <a:cubicBezTo>
                  <a:pt x="1134" y="190"/>
                  <a:pt x="1134" y="190"/>
                  <a:pt x="1134" y="190"/>
                </a:cubicBezTo>
                <a:cubicBezTo>
                  <a:pt x="1132" y="191"/>
                  <a:pt x="1132" y="191"/>
                  <a:pt x="1132" y="191"/>
                </a:cubicBezTo>
                <a:cubicBezTo>
                  <a:pt x="1134" y="191"/>
                  <a:pt x="1134" y="191"/>
                  <a:pt x="1134" y="191"/>
                </a:cubicBezTo>
                <a:cubicBezTo>
                  <a:pt x="1134" y="192"/>
                  <a:pt x="1134" y="192"/>
                  <a:pt x="1134" y="192"/>
                </a:cubicBezTo>
                <a:cubicBezTo>
                  <a:pt x="1135" y="192"/>
                  <a:pt x="1135" y="192"/>
                  <a:pt x="1135" y="192"/>
                </a:cubicBezTo>
                <a:cubicBezTo>
                  <a:pt x="1136" y="191"/>
                  <a:pt x="1136" y="191"/>
                  <a:pt x="1136" y="191"/>
                </a:cubicBezTo>
                <a:cubicBezTo>
                  <a:pt x="1139" y="192"/>
                  <a:pt x="1139" y="192"/>
                  <a:pt x="1139" y="192"/>
                </a:cubicBezTo>
                <a:cubicBezTo>
                  <a:pt x="1141" y="192"/>
                  <a:pt x="1141" y="192"/>
                  <a:pt x="1141" y="192"/>
                </a:cubicBezTo>
                <a:cubicBezTo>
                  <a:pt x="1141" y="194"/>
                  <a:pt x="1141" y="194"/>
                  <a:pt x="1141" y="194"/>
                </a:cubicBezTo>
                <a:cubicBezTo>
                  <a:pt x="1142" y="195"/>
                  <a:pt x="1142" y="195"/>
                  <a:pt x="1142" y="195"/>
                </a:cubicBezTo>
                <a:cubicBezTo>
                  <a:pt x="1145" y="192"/>
                  <a:pt x="1145" y="192"/>
                  <a:pt x="1145" y="192"/>
                </a:cubicBezTo>
                <a:cubicBezTo>
                  <a:pt x="1147" y="191"/>
                  <a:pt x="1147" y="191"/>
                  <a:pt x="1147" y="191"/>
                </a:cubicBezTo>
                <a:cubicBezTo>
                  <a:pt x="1147" y="190"/>
                  <a:pt x="1147" y="190"/>
                  <a:pt x="1147" y="190"/>
                </a:cubicBezTo>
                <a:cubicBezTo>
                  <a:pt x="1147" y="188"/>
                  <a:pt x="1147" y="188"/>
                  <a:pt x="1147" y="188"/>
                </a:cubicBezTo>
                <a:cubicBezTo>
                  <a:pt x="1148" y="187"/>
                  <a:pt x="1148" y="187"/>
                  <a:pt x="1148" y="187"/>
                </a:cubicBezTo>
                <a:cubicBezTo>
                  <a:pt x="1147" y="187"/>
                  <a:pt x="1147" y="187"/>
                  <a:pt x="1147" y="187"/>
                </a:cubicBezTo>
                <a:cubicBezTo>
                  <a:pt x="1148" y="185"/>
                  <a:pt x="1148" y="185"/>
                  <a:pt x="1148" y="185"/>
                </a:cubicBezTo>
                <a:cubicBezTo>
                  <a:pt x="1149" y="185"/>
                  <a:pt x="1149" y="185"/>
                  <a:pt x="1149" y="185"/>
                </a:cubicBezTo>
                <a:cubicBezTo>
                  <a:pt x="1149" y="184"/>
                  <a:pt x="1149" y="184"/>
                  <a:pt x="1149" y="184"/>
                </a:cubicBezTo>
                <a:cubicBezTo>
                  <a:pt x="1151" y="187"/>
                  <a:pt x="1151" y="187"/>
                  <a:pt x="1151" y="187"/>
                </a:cubicBezTo>
                <a:cubicBezTo>
                  <a:pt x="1152" y="187"/>
                  <a:pt x="1152" y="187"/>
                  <a:pt x="1152" y="187"/>
                </a:cubicBezTo>
                <a:cubicBezTo>
                  <a:pt x="1154" y="185"/>
                  <a:pt x="1154" y="185"/>
                  <a:pt x="1154" y="185"/>
                </a:cubicBezTo>
                <a:cubicBezTo>
                  <a:pt x="1154" y="187"/>
                  <a:pt x="1154" y="187"/>
                  <a:pt x="1154" y="187"/>
                </a:cubicBezTo>
                <a:cubicBezTo>
                  <a:pt x="1155" y="187"/>
                  <a:pt x="1155" y="187"/>
                  <a:pt x="1155" y="187"/>
                </a:cubicBezTo>
                <a:cubicBezTo>
                  <a:pt x="1155" y="185"/>
                  <a:pt x="1155" y="185"/>
                  <a:pt x="1155" y="185"/>
                </a:cubicBezTo>
                <a:cubicBezTo>
                  <a:pt x="1155" y="184"/>
                  <a:pt x="1155" y="184"/>
                  <a:pt x="1155" y="184"/>
                </a:cubicBezTo>
                <a:cubicBezTo>
                  <a:pt x="1158" y="184"/>
                  <a:pt x="1158" y="184"/>
                  <a:pt x="1158" y="184"/>
                </a:cubicBezTo>
                <a:cubicBezTo>
                  <a:pt x="1159" y="184"/>
                  <a:pt x="1159" y="184"/>
                  <a:pt x="1159" y="184"/>
                </a:cubicBezTo>
                <a:cubicBezTo>
                  <a:pt x="1159" y="182"/>
                  <a:pt x="1159" y="182"/>
                  <a:pt x="1159" y="182"/>
                </a:cubicBezTo>
                <a:cubicBezTo>
                  <a:pt x="1164" y="182"/>
                  <a:pt x="1164" y="182"/>
                  <a:pt x="1164" y="182"/>
                </a:cubicBezTo>
                <a:cubicBezTo>
                  <a:pt x="1162" y="181"/>
                  <a:pt x="1162" y="181"/>
                  <a:pt x="1162" y="181"/>
                </a:cubicBezTo>
                <a:cubicBezTo>
                  <a:pt x="1161" y="179"/>
                  <a:pt x="1161" y="179"/>
                  <a:pt x="1161" y="179"/>
                </a:cubicBezTo>
                <a:cubicBezTo>
                  <a:pt x="1162" y="178"/>
                  <a:pt x="1162" y="178"/>
                  <a:pt x="1162" y="178"/>
                </a:cubicBezTo>
                <a:cubicBezTo>
                  <a:pt x="1161" y="178"/>
                  <a:pt x="1161" y="178"/>
                  <a:pt x="1161" y="178"/>
                </a:cubicBezTo>
                <a:cubicBezTo>
                  <a:pt x="1164" y="177"/>
                  <a:pt x="1164" y="177"/>
                  <a:pt x="1164" y="177"/>
                </a:cubicBezTo>
                <a:lnTo>
                  <a:pt x="1165" y="178"/>
                </a:lnTo>
                <a:close/>
                <a:moveTo>
                  <a:pt x="1141" y="409"/>
                </a:moveTo>
                <a:cubicBezTo>
                  <a:pt x="1142" y="409"/>
                  <a:pt x="1142" y="409"/>
                  <a:pt x="1142" y="409"/>
                </a:cubicBezTo>
                <a:cubicBezTo>
                  <a:pt x="1144" y="407"/>
                  <a:pt x="1144" y="407"/>
                  <a:pt x="1144" y="407"/>
                </a:cubicBezTo>
                <a:cubicBezTo>
                  <a:pt x="1149" y="405"/>
                  <a:pt x="1149" y="405"/>
                  <a:pt x="1149" y="405"/>
                </a:cubicBezTo>
                <a:cubicBezTo>
                  <a:pt x="1151" y="405"/>
                  <a:pt x="1151" y="405"/>
                  <a:pt x="1151" y="405"/>
                </a:cubicBezTo>
                <a:cubicBezTo>
                  <a:pt x="1151" y="403"/>
                  <a:pt x="1151" y="403"/>
                  <a:pt x="1151" y="403"/>
                </a:cubicBezTo>
                <a:cubicBezTo>
                  <a:pt x="1149" y="402"/>
                  <a:pt x="1149" y="402"/>
                  <a:pt x="1149" y="402"/>
                </a:cubicBezTo>
                <a:cubicBezTo>
                  <a:pt x="1149" y="403"/>
                  <a:pt x="1149" y="403"/>
                  <a:pt x="1149" y="403"/>
                </a:cubicBezTo>
                <a:cubicBezTo>
                  <a:pt x="1148" y="403"/>
                  <a:pt x="1148" y="403"/>
                  <a:pt x="1148" y="403"/>
                </a:cubicBezTo>
                <a:cubicBezTo>
                  <a:pt x="1147" y="403"/>
                  <a:pt x="1147" y="403"/>
                  <a:pt x="1147" y="403"/>
                </a:cubicBezTo>
                <a:cubicBezTo>
                  <a:pt x="1145" y="403"/>
                  <a:pt x="1145" y="403"/>
                  <a:pt x="1145" y="403"/>
                </a:cubicBezTo>
                <a:cubicBezTo>
                  <a:pt x="1144" y="405"/>
                  <a:pt x="1144" y="405"/>
                  <a:pt x="1144" y="405"/>
                </a:cubicBezTo>
                <a:cubicBezTo>
                  <a:pt x="1142" y="405"/>
                  <a:pt x="1142" y="405"/>
                  <a:pt x="1142" y="405"/>
                </a:cubicBezTo>
                <a:cubicBezTo>
                  <a:pt x="1141" y="406"/>
                  <a:pt x="1141" y="406"/>
                  <a:pt x="1141" y="406"/>
                </a:cubicBezTo>
                <a:cubicBezTo>
                  <a:pt x="1141" y="405"/>
                  <a:pt x="1141" y="405"/>
                  <a:pt x="1141" y="405"/>
                </a:cubicBezTo>
                <a:cubicBezTo>
                  <a:pt x="1142" y="403"/>
                  <a:pt x="1142" y="403"/>
                  <a:pt x="1142" y="403"/>
                </a:cubicBezTo>
                <a:cubicBezTo>
                  <a:pt x="1145" y="402"/>
                  <a:pt x="1145" y="402"/>
                  <a:pt x="1145" y="402"/>
                </a:cubicBezTo>
                <a:cubicBezTo>
                  <a:pt x="1144" y="402"/>
                  <a:pt x="1144" y="402"/>
                  <a:pt x="1144" y="402"/>
                </a:cubicBezTo>
                <a:cubicBezTo>
                  <a:pt x="1142" y="400"/>
                  <a:pt x="1142" y="400"/>
                  <a:pt x="1142" y="400"/>
                </a:cubicBezTo>
                <a:cubicBezTo>
                  <a:pt x="1142" y="402"/>
                  <a:pt x="1142" y="402"/>
                  <a:pt x="1142" y="402"/>
                </a:cubicBezTo>
                <a:cubicBezTo>
                  <a:pt x="1141" y="403"/>
                  <a:pt x="1141" y="403"/>
                  <a:pt x="1141" y="403"/>
                </a:cubicBezTo>
                <a:cubicBezTo>
                  <a:pt x="1141" y="400"/>
                  <a:pt x="1141" y="400"/>
                  <a:pt x="1141" y="400"/>
                </a:cubicBezTo>
                <a:cubicBezTo>
                  <a:pt x="1139" y="400"/>
                  <a:pt x="1139" y="400"/>
                  <a:pt x="1139" y="400"/>
                </a:cubicBezTo>
                <a:cubicBezTo>
                  <a:pt x="1145" y="397"/>
                  <a:pt x="1145" y="397"/>
                  <a:pt x="1145" y="397"/>
                </a:cubicBezTo>
                <a:cubicBezTo>
                  <a:pt x="1149" y="395"/>
                  <a:pt x="1149" y="395"/>
                  <a:pt x="1149" y="395"/>
                </a:cubicBezTo>
                <a:cubicBezTo>
                  <a:pt x="1147" y="392"/>
                  <a:pt x="1147" y="392"/>
                  <a:pt x="1147" y="392"/>
                </a:cubicBezTo>
                <a:cubicBezTo>
                  <a:pt x="1145" y="392"/>
                  <a:pt x="1145" y="392"/>
                  <a:pt x="1145" y="392"/>
                </a:cubicBezTo>
                <a:cubicBezTo>
                  <a:pt x="1144" y="392"/>
                  <a:pt x="1144" y="392"/>
                  <a:pt x="1144" y="392"/>
                </a:cubicBezTo>
                <a:cubicBezTo>
                  <a:pt x="1141" y="392"/>
                  <a:pt x="1141" y="392"/>
                  <a:pt x="1141" y="392"/>
                </a:cubicBezTo>
                <a:cubicBezTo>
                  <a:pt x="1138" y="395"/>
                  <a:pt x="1138" y="395"/>
                  <a:pt x="1138" y="395"/>
                </a:cubicBezTo>
                <a:cubicBezTo>
                  <a:pt x="1139" y="390"/>
                  <a:pt x="1139" y="390"/>
                  <a:pt x="1139" y="390"/>
                </a:cubicBezTo>
                <a:cubicBezTo>
                  <a:pt x="1136" y="393"/>
                  <a:pt x="1136" y="393"/>
                  <a:pt x="1136" y="393"/>
                </a:cubicBezTo>
                <a:cubicBezTo>
                  <a:pt x="1135" y="393"/>
                  <a:pt x="1135" y="393"/>
                  <a:pt x="1135" y="393"/>
                </a:cubicBezTo>
                <a:cubicBezTo>
                  <a:pt x="1134" y="393"/>
                  <a:pt x="1134" y="393"/>
                  <a:pt x="1134" y="393"/>
                </a:cubicBezTo>
                <a:cubicBezTo>
                  <a:pt x="1132" y="395"/>
                  <a:pt x="1132" y="395"/>
                  <a:pt x="1132" y="395"/>
                </a:cubicBezTo>
                <a:cubicBezTo>
                  <a:pt x="1131" y="395"/>
                  <a:pt x="1131" y="395"/>
                  <a:pt x="1131" y="395"/>
                </a:cubicBezTo>
                <a:cubicBezTo>
                  <a:pt x="1132" y="392"/>
                  <a:pt x="1132" y="392"/>
                  <a:pt x="1132" y="392"/>
                </a:cubicBezTo>
                <a:cubicBezTo>
                  <a:pt x="1132" y="390"/>
                  <a:pt x="1132" y="390"/>
                  <a:pt x="1132" y="390"/>
                </a:cubicBezTo>
                <a:cubicBezTo>
                  <a:pt x="1131" y="392"/>
                  <a:pt x="1131" y="392"/>
                  <a:pt x="1131" y="392"/>
                </a:cubicBezTo>
                <a:cubicBezTo>
                  <a:pt x="1129" y="393"/>
                  <a:pt x="1129" y="393"/>
                  <a:pt x="1129" y="393"/>
                </a:cubicBezTo>
                <a:cubicBezTo>
                  <a:pt x="1129" y="392"/>
                  <a:pt x="1129" y="392"/>
                  <a:pt x="1129" y="392"/>
                </a:cubicBezTo>
                <a:cubicBezTo>
                  <a:pt x="1128" y="393"/>
                  <a:pt x="1128" y="393"/>
                  <a:pt x="1128" y="393"/>
                </a:cubicBezTo>
                <a:cubicBezTo>
                  <a:pt x="1128" y="392"/>
                  <a:pt x="1128" y="392"/>
                  <a:pt x="1128" y="392"/>
                </a:cubicBezTo>
                <a:cubicBezTo>
                  <a:pt x="1126" y="392"/>
                  <a:pt x="1126" y="392"/>
                  <a:pt x="1126" y="392"/>
                </a:cubicBezTo>
                <a:cubicBezTo>
                  <a:pt x="1125" y="390"/>
                  <a:pt x="1125" y="390"/>
                  <a:pt x="1125" y="390"/>
                </a:cubicBezTo>
                <a:cubicBezTo>
                  <a:pt x="1122" y="392"/>
                  <a:pt x="1122" y="392"/>
                  <a:pt x="1122" y="392"/>
                </a:cubicBezTo>
                <a:cubicBezTo>
                  <a:pt x="1124" y="390"/>
                  <a:pt x="1124" y="390"/>
                  <a:pt x="1124" y="390"/>
                </a:cubicBezTo>
                <a:cubicBezTo>
                  <a:pt x="1126" y="389"/>
                  <a:pt x="1126" y="389"/>
                  <a:pt x="1126" y="389"/>
                </a:cubicBezTo>
                <a:cubicBezTo>
                  <a:pt x="1124" y="389"/>
                  <a:pt x="1124" y="389"/>
                  <a:pt x="1124" y="389"/>
                </a:cubicBezTo>
                <a:cubicBezTo>
                  <a:pt x="1122" y="389"/>
                  <a:pt x="1122" y="389"/>
                  <a:pt x="1122" y="389"/>
                </a:cubicBezTo>
                <a:cubicBezTo>
                  <a:pt x="1128" y="387"/>
                  <a:pt x="1128" y="387"/>
                  <a:pt x="1128" y="387"/>
                </a:cubicBezTo>
                <a:cubicBezTo>
                  <a:pt x="1129" y="386"/>
                  <a:pt x="1129" y="386"/>
                  <a:pt x="1129" y="386"/>
                </a:cubicBezTo>
                <a:cubicBezTo>
                  <a:pt x="1131" y="384"/>
                  <a:pt x="1131" y="384"/>
                  <a:pt x="1131" y="384"/>
                </a:cubicBezTo>
                <a:cubicBezTo>
                  <a:pt x="1128" y="384"/>
                  <a:pt x="1128" y="384"/>
                  <a:pt x="1128" y="384"/>
                </a:cubicBezTo>
                <a:cubicBezTo>
                  <a:pt x="1125" y="384"/>
                  <a:pt x="1125" y="384"/>
                  <a:pt x="1125" y="384"/>
                </a:cubicBezTo>
                <a:cubicBezTo>
                  <a:pt x="1125" y="383"/>
                  <a:pt x="1125" y="383"/>
                  <a:pt x="1125" y="383"/>
                </a:cubicBezTo>
                <a:cubicBezTo>
                  <a:pt x="1115" y="390"/>
                  <a:pt x="1115" y="390"/>
                  <a:pt x="1115" y="390"/>
                </a:cubicBezTo>
                <a:cubicBezTo>
                  <a:pt x="1115" y="389"/>
                  <a:pt x="1115" y="389"/>
                  <a:pt x="1115" y="389"/>
                </a:cubicBezTo>
                <a:cubicBezTo>
                  <a:pt x="1115" y="387"/>
                  <a:pt x="1115" y="387"/>
                  <a:pt x="1115" y="387"/>
                </a:cubicBezTo>
                <a:cubicBezTo>
                  <a:pt x="1118" y="386"/>
                  <a:pt x="1118" y="386"/>
                  <a:pt x="1118" y="386"/>
                </a:cubicBezTo>
                <a:cubicBezTo>
                  <a:pt x="1121" y="382"/>
                  <a:pt x="1121" y="382"/>
                  <a:pt x="1121" y="382"/>
                </a:cubicBezTo>
                <a:cubicBezTo>
                  <a:pt x="1126" y="377"/>
                  <a:pt x="1126" y="377"/>
                  <a:pt x="1126" y="377"/>
                </a:cubicBezTo>
                <a:cubicBezTo>
                  <a:pt x="1128" y="373"/>
                  <a:pt x="1128" y="373"/>
                  <a:pt x="1128" y="373"/>
                </a:cubicBezTo>
                <a:cubicBezTo>
                  <a:pt x="1129" y="374"/>
                  <a:pt x="1129" y="374"/>
                  <a:pt x="1129" y="374"/>
                </a:cubicBezTo>
                <a:cubicBezTo>
                  <a:pt x="1131" y="373"/>
                  <a:pt x="1131" y="373"/>
                  <a:pt x="1131" y="373"/>
                </a:cubicBezTo>
                <a:cubicBezTo>
                  <a:pt x="1132" y="372"/>
                  <a:pt x="1132" y="372"/>
                  <a:pt x="1132" y="372"/>
                </a:cubicBezTo>
                <a:cubicBezTo>
                  <a:pt x="1134" y="370"/>
                  <a:pt x="1134" y="370"/>
                  <a:pt x="1134" y="370"/>
                </a:cubicBezTo>
                <a:cubicBezTo>
                  <a:pt x="1135" y="369"/>
                  <a:pt x="1135" y="369"/>
                  <a:pt x="1135" y="369"/>
                </a:cubicBezTo>
                <a:cubicBezTo>
                  <a:pt x="1134" y="369"/>
                  <a:pt x="1134" y="369"/>
                  <a:pt x="1134" y="369"/>
                </a:cubicBezTo>
                <a:cubicBezTo>
                  <a:pt x="1131" y="369"/>
                  <a:pt x="1131" y="369"/>
                  <a:pt x="1131" y="369"/>
                </a:cubicBezTo>
                <a:cubicBezTo>
                  <a:pt x="1132" y="367"/>
                  <a:pt x="1132" y="367"/>
                  <a:pt x="1132" y="367"/>
                </a:cubicBezTo>
                <a:cubicBezTo>
                  <a:pt x="1134" y="366"/>
                  <a:pt x="1134" y="366"/>
                  <a:pt x="1134" y="366"/>
                </a:cubicBezTo>
                <a:cubicBezTo>
                  <a:pt x="1136" y="366"/>
                  <a:pt x="1136" y="366"/>
                  <a:pt x="1136" y="366"/>
                </a:cubicBezTo>
                <a:cubicBezTo>
                  <a:pt x="1138" y="366"/>
                  <a:pt x="1138" y="366"/>
                  <a:pt x="1138" y="366"/>
                </a:cubicBezTo>
                <a:cubicBezTo>
                  <a:pt x="1138" y="364"/>
                  <a:pt x="1138" y="364"/>
                  <a:pt x="1138" y="364"/>
                </a:cubicBezTo>
                <a:cubicBezTo>
                  <a:pt x="1138" y="363"/>
                  <a:pt x="1138" y="363"/>
                  <a:pt x="1138" y="363"/>
                </a:cubicBezTo>
                <a:cubicBezTo>
                  <a:pt x="1136" y="363"/>
                  <a:pt x="1136" y="363"/>
                  <a:pt x="1136" y="363"/>
                </a:cubicBezTo>
                <a:cubicBezTo>
                  <a:pt x="1136" y="364"/>
                  <a:pt x="1136" y="364"/>
                  <a:pt x="1136" y="364"/>
                </a:cubicBezTo>
                <a:cubicBezTo>
                  <a:pt x="1135" y="364"/>
                  <a:pt x="1135" y="364"/>
                  <a:pt x="1135" y="364"/>
                </a:cubicBezTo>
                <a:cubicBezTo>
                  <a:pt x="1135" y="363"/>
                  <a:pt x="1135" y="363"/>
                  <a:pt x="1135" y="363"/>
                </a:cubicBezTo>
                <a:cubicBezTo>
                  <a:pt x="1129" y="366"/>
                  <a:pt x="1129" y="366"/>
                  <a:pt x="1129" y="366"/>
                </a:cubicBezTo>
                <a:cubicBezTo>
                  <a:pt x="1126" y="366"/>
                  <a:pt x="1126" y="366"/>
                  <a:pt x="1126" y="366"/>
                </a:cubicBezTo>
                <a:cubicBezTo>
                  <a:pt x="1124" y="369"/>
                  <a:pt x="1124" y="369"/>
                  <a:pt x="1124" y="369"/>
                </a:cubicBezTo>
                <a:cubicBezTo>
                  <a:pt x="1119" y="373"/>
                  <a:pt x="1119" y="373"/>
                  <a:pt x="1119" y="373"/>
                </a:cubicBezTo>
                <a:cubicBezTo>
                  <a:pt x="1115" y="374"/>
                  <a:pt x="1115" y="374"/>
                  <a:pt x="1115" y="374"/>
                </a:cubicBezTo>
                <a:cubicBezTo>
                  <a:pt x="1116" y="376"/>
                  <a:pt x="1116" y="376"/>
                  <a:pt x="1116" y="376"/>
                </a:cubicBezTo>
                <a:cubicBezTo>
                  <a:pt x="1114" y="377"/>
                  <a:pt x="1114" y="377"/>
                  <a:pt x="1114" y="377"/>
                </a:cubicBezTo>
                <a:cubicBezTo>
                  <a:pt x="1112" y="379"/>
                  <a:pt x="1112" y="379"/>
                  <a:pt x="1112" y="379"/>
                </a:cubicBezTo>
                <a:cubicBezTo>
                  <a:pt x="1109" y="383"/>
                  <a:pt x="1109" y="383"/>
                  <a:pt x="1109" y="383"/>
                </a:cubicBezTo>
                <a:cubicBezTo>
                  <a:pt x="1105" y="387"/>
                  <a:pt x="1105" y="387"/>
                  <a:pt x="1105" y="387"/>
                </a:cubicBezTo>
                <a:cubicBezTo>
                  <a:pt x="1104" y="390"/>
                  <a:pt x="1104" y="390"/>
                  <a:pt x="1104" y="390"/>
                </a:cubicBezTo>
                <a:cubicBezTo>
                  <a:pt x="1102" y="390"/>
                  <a:pt x="1102" y="390"/>
                  <a:pt x="1102" y="390"/>
                </a:cubicBezTo>
                <a:cubicBezTo>
                  <a:pt x="1101" y="392"/>
                  <a:pt x="1101" y="392"/>
                  <a:pt x="1101" y="392"/>
                </a:cubicBezTo>
                <a:cubicBezTo>
                  <a:pt x="1099" y="395"/>
                  <a:pt x="1099" y="395"/>
                  <a:pt x="1099" y="395"/>
                </a:cubicBezTo>
                <a:cubicBezTo>
                  <a:pt x="1101" y="395"/>
                  <a:pt x="1101" y="395"/>
                  <a:pt x="1101" y="395"/>
                </a:cubicBezTo>
                <a:cubicBezTo>
                  <a:pt x="1101" y="396"/>
                  <a:pt x="1101" y="396"/>
                  <a:pt x="1101" y="396"/>
                </a:cubicBezTo>
                <a:cubicBezTo>
                  <a:pt x="1099" y="396"/>
                  <a:pt x="1099" y="396"/>
                  <a:pt x="1099" y="396"/>
                </a:cubicBezTo>
                <a:cubicBezTo>
                  <a:pt x="1099" y="397"/>
                  <a:pt x="1099" y="397"/>
                  <a:pt x="1099" y="397"/>
                </a:cubicBezTo>
                <a:cubicBezTo>
                  <a:pt x="1098" y="396"/>
                  <a:pt x="1098" y="396"/>
                  <a:pt x="1098" y="396"/>
                </a:cubicBezTo>
                <a:cubicBezTo>
                  <a:pt x="1095" y="397"/>
                  <a:pt x="1095" y="397"/>
                  <a:pt x="1095" y="397"/>
                </a:cubicBezTo>
                <a:cubicBezTo>
                  <a:pt x="1093" y="399"/>
                  <a:pt x="1093" y="399"/>
                  <a:pt x="1093" y="399"/>
                </a:cubicBezTo>
                <a:cubicBezTo>
                  <a:pt x="1091" y="403"/>
                  <a:pt x="1091" y="403"/>
                  <a:pt x="1091" y="403"/>
                </a:cubicBezTo>
                <a:cubicBezTo>
                  <a:pt x="1089" y="403"/>
                  <a:pt x="1089" y="403"/>
                  <a:pt x="1089" y="403"/>
                </a:cubicBezTo>
                <a:cubicBezTo>
                  <a:pt x="1088" y="403"/>
                  <a:pt x="1088" y="403"/>
                  <a:pt x="1088" y="403"/>
                </a:cubicBezTo>
                <a:cubicBezTo>
                  <a:pt x="1091" y="400"/>
                  <a:pt x="1091" y="400"/>
                  <a:pt x="1091" y="400"/>
                </a:cubicBezTo>
                <a:cubicBezTo>
                  <a:pt x="1088" y="402"/>
                  <a:pt x="1088" y="402"/>
                  <a:pt x="1088" y="402"/>
                </a:cubicBezTo>
                <a:cubicBezTo>
                  <a:pt x="1086" y="403"/>
                  <a:pt x="1086" y="403"/>
                  <a:pt x="1086" y="403"/>
                </a:cubicBezTo>
                <a:cubicBezTo>
                  <a:pt x="1085" y="405"/>
                  <a:pt x="1085" y="405"/>
                  <a:pt x="1085" y="405"/>
                </a:cubicBezTo>
                <a:cubicBezTo>
                  <a:pt x="1089" y="405"/>
                  <a:pt x="1089" y="405"/>
                  <a:pt x="1089" y="405"/>
                </a:cubicBezTo>
                <a:cubicBezTo>
                  <a:pt x="1093" y="405"/>
                  <a:pt x="1093" y="405"/>
                  <a:pt x="1093" y="405"/>
                </a:cubicBezTo>
                <a:cubicBezTo>
                  <a:pt x="1089" y="406"/>
                  <a:pt x="1089" y="406"/>
                  <a:pt x="1089" y="406"/>
                </a:cubicBezTo>
                <a:cubicBezTo>
                  <a:pt x="1086" y="409"/>
                  <a:pt x="1086" y="409"/>
                  <a:pt x="1086" y="409"/>
                </a:cubicBezTo>
                <a:cubicBezTo>
                  <a:pt x="1082" y="410"/>
                  <a:pt x="1082" y="410"/>
                  <a:pt x="1082" y="410"/>
                </a:cubicBezTo>
                <a:cubicBezTo>
                  <a:pt x="1081" y="412"/>
                  <a:pt x="1081" y="412"/>
                  <a:pt x="1081" y="412"/>
                </a:cubicBezTo>
                <a:cubicBezTo>
                  <a:pt x="1079" y="415"/>
                  <a:pt x="1079" y="415"/>
                  <a:pt x="1079" y="415"/>
                </a:cubicBezTo>
                <a:cubicBezTo>
                  <a:pt x="1079" y="416"/>
                  <a:pt x="1079" y="416"/>
                  <a:pt x="1079" y="416"/>
                </a:cubicBezTo>
                <a:cubicBezTo>
                  <a:pt x="1082" y="416"/>
                  <a:pt x="1082" y="416"/>
                  <a:pt x="1082" y="416"/>
                </a:cubicBezTo>
                <a:cubicBezTo>
                  <a:pt x="1089" y="416"/>
                  <a:pt x="1089" y="416"/>
                  <a:pt x="1089" y="416"/>
                </a:cubicBezTo>
                <a:cubicBezTo>
                  <a:pt x="1091" y="415"/>
                  <a:pt x="1091" y="415"/>
                  <a:pt x="1091" y="415"/>
                </a:cubicBezTo>
                <a:cubicBezTo>
                  <a:pt x="1091" y="416"/>
                  <a:pt x="1091" y="416"/>
                  <a:pt x="1091" y="416"/>
                </a:cubicBezTo>
                <a:cubicBezTo>
                  <a:pt x="1092" y="416"/>
                  <a:pt x="1092" y="416"/>
                  <a:pt x="1092" y="416"/>
                </a:cubicBezTo>
                <a:cubicBezTo>
                  <a:pt x="1095" y="416"/>
                  <a:pt x="1095" y="416"/>
                  <a:pt x="1095" y="416"/>
                </a:cubicBezTo>
                <a:cubicBezTo>
                  <a:pt x="1098" y="416"/>
                  <a:pt x="1098" y="416"/>
                  <a:pt x="1098" y="416"/>
                </a:cubicBezTo>
                <a:cubicBezTo>
                  <a:pt x="1101" y="416"/>
                  <a:pt x="1101" y="416"/>
                  <a:pt x="1101" y="416"/>
                </a:cubicBezTo>
                <a:cubicBezTo>
                  <a:pt x="1104" y="416"/>
                  <a:pt x="1104" y="416"/>
                  <a:pt x="1104" y="416"/>
                </a:cubicBezTo>
                <a:cubicBezTo>
                  <a:pt x="1105" y="417"/>
                  <a:pt x="1105" y="417"/>
                  <a:pt x="1105" y="417"/>
                </a:cubicBezTo>
                <a:cubicBezTo>
                  <a:pt x="1106" y="417"/>
                  <a:pt x="1106" y="417"/>
                  <a:pt x="1106" y="417"/>
                </a:cubicBezTo>
                <a:cubicBezTo>
                  <a:pt x="1109" y="416"/>
                  <a:pt x="1109" y="416"/>
                  <a:pt x="1109" y="416"/>
                </a:cubicBezTo>
                <a:cubicBezTo>
                  <a:pt x="1111" y="416"/>
                  <a:pt x="1111" y="416"/>
                  <a:pt x="1111" y="416"/>
                </a:cubicBezTo>
                <a:cubicBezTo>
                  <a:pt x="1112" y="415"/>
                  <a:pt x="1112" y="415"/>
                  <a:pt x="1112" y="415"/>
                </a:cubicBezTo>
                <a:cubicBezTo>
                  <a:pt x="1112" y="416"/>
                  <a:pt x="1112" y="416"/>
                  <a:pt x="1112" y="416"/>
                </a:cubicBezTo>
                <a:cubicBezTo>
                  <a:pt x="1114" y="413"/>
                  <a:pt x="1114" y="413"/>
                  <a:pt x="1114" y="413"/>
                </a:cubicBezTo>
                <a:cubicBezTo>
                  <a:pt x="1115" y="415"/>
                  <a:pt x="1115" y="415"/>
                  <a:pt x="1115" y="415"/>
                </a:cubicBezTo>
                <a:cubicBezTo>
                  <a:pt x="1116" y="413"/>
                  <a:pt x="1116" y="413"/>
                  <a:pt x="1116" y="413"/>
                </a:cubicBezTo>
                <a:cubicBezTo>
                  <a:pt x="1118" y="412"/>
                  <a:pt x="1118" y="412"/>
                  <a:pt x="1118" y="412"/>
                </a:cubicBezTo>
                <a:cubicBezTo>
                  <a:pt x="1116" y="415"/>
                  <a:pt x="1116" y="415"/>
                  <a:pt x="1116" y="415"/>
                </a:cubicBezTo>
                <a:cubicBezTo>
                  <a:pt x="1116" y="416"/>
                  <a:pt x="1116" y="416"/>
                  <a:pt x="1116" y="416"/>
                </a:cubicBezTo>
                <a:cubicBezTo>
                  <a:pt x="1115" y="416"/>
                  <a:pt x="1115" y="416"/>
                  <a:pt x="1115" y="416"/>
                </a:cubicBezTo>
                <a:cubicBezTo>
                  <a:pt x="1114" y="417"/>
                  <a:pt x="1114" y="417"/>
                  <a:pt x="1114" y="417"/>
                </a:cubicBezTo>
                <a:cubicBezTo>
                  <a:pt x="1115" y="417"/>
                  <a:pt x="1115" y="417"/>
                  <a:pt x="1115" y="417"/>
                </a:cubicBezTo>
                <a:cubicBezTo>
                  <a:pt x="1116" y="417"/>
                  <a:pt x="1116" y="417"/>
                  <a:pt x="1116" y="417"/>
                </a:cubicBezTo>
                <a:cubicBezTo>
                  <a:pt x="1118" y="417"/>
                  <a:pt x="1118" y="417"/>
                  <a:pt x="1118" y="417"/>
                </a:cubicBezTo>
                <a:cubicBezTo>
                  <a:pt x="1118" y="419"/>
                  <a:pt x="1118" y="419"/>
                  <a:pt x="1118" y="419"/>
                </a:cubicBezTo>
                <a:cubicBezTo>
                  <a:pt x="1119" y="417"/>
                  <a:pt x="1119" y="417"/>
                  <a:pt x="1119" y="417"/>
                </a:cubicBezTo>
                <a:cubicBezTo>
                  <a:pt x="1121" y="416"/>
                  <a:pt x="1121" y="416"/>
                  <a:pt x="1121" y="416"/>
                </a:cubicBezTo>
                <a:cubicBezTo>
                  <a:pt x="1124" y="416"/>
                  <a:pt x="1124" y="416"/>
                  <a:pt x="1124" y="416"/>
                </a:cubicBezTo>
                <a:cubicBezTo>
                  <a:pt x="1126" y="415"/>
                  <a:pt x="1126" y="415"/>
                  <a:pt x="1126" y="415"/>
                </a:cubicBezTo>
                <a:cubicBezTo>
                  <a:pt x="1125" y="416"/>
                  <a:pt x="1125" y="416"/>
                  <a:pt x="1125" y="416"/>
                </a:cubicBezTo>
                <a:cubicBezTo>
                  <a:pt x="1128" y="416"/>
                  <a:pt x="1128" y="416"/>
                  <a:pt x="1128" y="416"/>
                </a:cubicBezTo>
                <a:cubicBezTo>
                  <a:pt x="1126" y="417"/>
                  <a:pt x="1126" y="417"/>
                  <a:pt x="1126" y="417"/>
                </a:cubicBezTo>
                <a:cubicBezTo>
                  <a:pt x="1122" y="419"/>
                  <a:pt x="1122" y="419"/>
                  <a:pt x="1122" y="419"/>
                </a:cubicBezTo>
                <a:cubicBezTo>
                  <a:pt x="1118" y="422"/>
                  <a:pt x="1118" y="422"/>
                  <a:pt x="1118" y="422"/>
                </a:cubicBezTo>
                <a:cubicBezTo>
                  <a:pt x="1115" y="423"/>
                  <a:pt x="1115" y="423"/>
                  <a:pt x="1115" y="423"/>
                </a:cubicBezTo>
                <a:cubicBezTo>
                  <a:pt x="1112" y="425"/>
                  <a:pt x="1112" y="425"/>
                  <a:pt x="1112" y="425"/>
                </a:cubicBezTo>
                <a:cubicBezTo>
                  <a:pt x="1112" y="426"/>
                  <a:pt x="1112" y="426"/>
                  <a:pt x="1112" y="426"/>
                </a:cubicBezTo>
                <a:cubicBezTo>
                  <a:pt x="1115" y="426"/>
                  <a:pt x="1115" y="426"/>
                  <a:pt x="1115" y="426"/>
                </a:cubicBezTo>
                <a:cubicBezTo>
                  <a:pt x="1119" y="425"/>
                  <a:pt x="1119" y="425"/>
                  <a:pt x="1119" y="425"/>
                </a:cubicBezTo>
                <a:cubicBezTo>
                  <a:pt x="1122" y="422"/>
                  <a:pt x="1122" y="422"/>
                  <a:pt x="1122" y="422"/>
                </a:cubicBezTo>
                <a:cubicBezTo>
                  <a:pt x="1126" y="419"/>
                  <a:pt x="1126" y="419"/>
                  <a:pt x="1126" y="419"/>
                </a:cubicBezTo>
                <a:cubicBezTo>
                  <a:pt x="1129" y="418"/>
                  <a:pt x="1129" y="418"/>
                  <a:pt x="1129" y="418"/>
                </a:cubicBezTo>
                <a:cubicBezTo>
                  <a:pt x="1132" y="416"/>
                  <a:pt x="1132" y="416"/>
                  <a:pt x="1132" y="416"/>
                </a:cubicBezTo>
                <a:cubicBezTo>
                  <a:pt x="1135" y="413"/>
                  <a:pt x="1135" y="413"/>
                  <a:pt x="1135" y="413"/>
                </a:cubicBezTo>
                <a:cubicBezTo>
                  <a:pt x="1136" y="413"/>
                  <a:pt x="1136" y="413"/>
                  <a:pt x="1136" y="413"/>
                </a:cubicBezTo>
                <a:cubicBezTo>
                  <a:pt x="1136" y="416"/>
                  <a:pt x="1136" y="416"/>
                  <a:pt x="1136" y="416"/>
                </a:cubicBezTo>
                <a:cubicBezTo>
                  <a:pt x="1136" y="419"/>
                  <a:pt x="1136" y="419"/>
                  <a:pt x="1136" y="419"/>
                </a:cubicBezTo>
                <a:cubicBezTo>
                  <a:pt x="1134" y="422"/>
                  <a:pt x="1134" y="422"/>
                  <a:pt x="1134" y="422"/>
                </a:cubicBezTo>
                <a:cubicBezTo>
                  <a:pt x="1132" y="423"/>
                  <a:pt x="1132" y="423"/>
                  <a:pt x="1132" y="423"/>
                </a:cubicBezTo>
                <a:cubicBezTo>
                  <a:pt x="1131" y="426"/>
                  <a:pt x="1131" y="426"/>
                  <a:pt x="1131" y="426"/>
                </a:cubicBezTo>
                <a:cubicBezTo>
                  <a:pt x="1132" y="426"/>
                  <a:pt x="1132" y="426"/>
                  <a:pt x="1132" y="426"/>
                </a:cubicBezTo>
                <a:cubicBezTo>
                  <a:pt x="1135" y="425"/>
                  <a:pt x="1135" y="425"/>
                  <a:pt x="1135" y="425"/>
                </a:cubicBezTo>
                <a:cubicBezTo>
                  <a:pt x="1139" y="422"/>
                  <a:pt x="1139" y="422"/>
                  <a:pt x="1139" y="422"/>
                </a:cubicBezTo>
                <a:cubicBezTo>
                  <a:pt x="1138" y="423"/>
                  <a:pt x="1138" y="423"/>
                  <a:pt x="1138" y="423"/>
                </a:cubicBezTo>
                <a:cubicBezTo>
                  <a:pt x="1136" y="425"/>
                  <a:pt x="1136" y="425"/>
                  <a:pt x="1136" y="425"/>
                </a:cubicBezTo>
                <a:cubicBezTo>
                  <a:pt x="1138" y="425"/>
                  <a:pt x="1138" y="425"/>
                  <a:pt x="1138" y="425"/>
                </a:cubicBezTo>
                <a:cubicBezTo>
                  <a:pt x="1136" y="426"/>
                  <a:pt x="1136" y="426"/>
                  <a:pt x="1136" y="426"/>
                </a:cubicBezTo>
                <a:cubicBezTo>
                  <a:pt x="1138" y="426"/>
                  <a:pt x="1138" y="426"/>
                  <a:pt x="1138" y="426"/>
                </a:cubicBezTo>
                <a:cubicBezTo>
                  <a:pt x="1136" y="427"/>
                  <a:pt x="1136" y="427"/>
                  <a:pt x="1136" y="427"/>
                </a:cubicBezTo>
                <a:cubicBezTo>
                  <a:pt x="1136" y="429"/>
                  <a:pt x="1136" y="429"/>
                  <a:pt x="1136" y="429"/>
                </a:cubicBezTo>
                <a:cubicBezTo>
                  <a:pt x="1138" y="429"/>
                  <a:pt x="1138" y="429"/>
                  <a:pt x="1138" y="429"/>
                </a:cubicBezTo>
                <a:cubicBezTo>
                  <a:pt x="1141" y="429"/>
                  <a:pt x="1141" y="429"/>
                  <a:pt x="1141" y="429"/>
                </a:cubicBezTo>
                <a:cubicBezTo>
                  <a:pt x="1142" y="429"/>
                  <a:pt x="1142" y="429"/>
                  <a:pt x="1142" y="429"/>
                </a:cubicBezTo>
                <a:cubicBezTo>
                  <a:pt x="1142" y="427"/>
                  <a:pt x="1142" y="427"/>
                  <a:pt x="1142" y="427"/>
                </a:cubicBezTo>
                <a:cubicBezTo>
                  <a:pt x="1145" y="425"/>
                  <a:pt x="1145" y="425"/>
                  <a:pt x="1145" y="425"/>
                </a:cubicBezTo>
                <a:cubicBezTo>
                  <a:pt x="1149" y="419"/>
                  <a:pt x="1149" y="419"/>
                  <a:pt x="1149" y="419"/>
                </a:cubicBezTo>
                <a:cubicBezTo>
                  <a:pt x="1149" y="415"/>
                  <a:pt x="1149" y="415"/>
                  <a:pt x="1149" y="415"/>
                </a:cubicBezTo>
                <a:cubicBezTo>
                  <a:pt x="1148" y="415"/>
                  <a:pt x="1148" y="415"/>
                  <a:pt x="1148" y="415"/>
                </a:cubicBezTo>
                <a:cubicBezTo>
                  <a:pt x="1147" y="416"/>
                  <a:pt x="1147" y="416"/>
                  <a:pt x="1147" y="416"/>
                </a:cubicBezTo>
                <a:cubicBezTo>
                  <a:pt x="1145" y="417"/>
                  <a:pt x="1145" y="417"/>
                  <a:pt x="1145" y="417"/>
                </a:cubicBezTo>
                <a:cubicBezTo>
                  <a:pt x="1144" y="419"/>
                  <a:pt x="1144" y="419"/>
                  <a:pt x="1144" y="419"/>
                </a:cubicBezTo>
                <a:cubicBezTo>
                  <a:pt x="1144" y="416"/>
                  <a:pt x="1144" y="416"/>
                  <a:pt x="1144" y="416"/>
                </a:cubicBezTo>
                <a:cubicBezTo>
                  <a:pt x="1145" y="415"/>
                  <a:pt x="1145" y="415"/>
                  <a:pt x="1145" y="415"/>
                </a:cubicBezTo>
                <a:cubicBezTo>
                  <a:pt x="1148" y="412"/>
                  <a:pt x="1148" y="412"/>
                  <a:pt x="1148" y="412"/>
                </a:cubicBezTo>
                <a:cubicBezTo>
                  <a:pt x="1151" y="409"/>
                  <a:pt x="1151" y="409"/>
                  <a:pt x="1151" y="409"/>
                </a:cubicBezTo>
                <a:cubicBezTo>
                  <a:pt x="1148" y="409"/>
                  <a:pt x="1148" y="409"/>
                  <a:pt x="1148" y="409"/>
                </a:cubicBezTo>
                <a:cubicBezTo>
                  <a:pt x="1147" y="410"/>
                  <a:pt x="1147" y="410"/>
                  <a:pt x="1147" y="410"/>
                </a:cubicBezTo>
                <a:cubicBezTo>
                  <a:pt x="1142" y="413"/>
                  <a:pt x="1142" y="413"/>
                  <a:pt x="1142" y="413"/>
                </a:cubicBezTo>
                <a:cubicBezTo>
                  <a:pt x="1139" y="417"/>
                  <a:pt x="1139" y="417"/>
                  <a:pt x="1139" y="417"/>
                </a:cubicBezTo>
                <a:cubicBezTo>
                  <a:pt x="1139" y="416"/>
                  <a:pt x="1139" y="416"/>
                  <a:pt x="1139" y="416"/>
                </a:cubicBezTo>
                <a:cubicBezTo>
                  <a:pt x="1139" y="415"/>
                  <a:pt x="1139" y="415"/>
                  <a:pt x="1139" y="415"/>
                </a:cubicBezTo>
                <a:cubicBezTo>
                  <a:pt x="1138" y="415"/>
                  <a:pt x="1138" y="415"/>
                  <a:pt x="1138" y="415"/>
                </a:cubicBezTo>
                <a:cubicBezTo>
                  <a:pt x="1138" y="413"/>
                  <a:pt x="1138" y="413"/>
                  <a:pt x="1138" y="413"/>
                </a:cubicBezTo>
                <a:cubicBezTo>
                  <a:pt x="1139" y="412"/>
                  <a:pt x="1139" y="412"/>
                  <a:pt x="1139" y="412"/>
                </a:cubicBezTo>
                <a:cubicBezTo>
                  <a:pt x="1141" y="410"/>
                  <a:pt x="1141" y="410"/>
                  <a:pt x="1141" y="410"/>
                </a:cubicBezTo>
                <a:cubicBezTo>
                  <a:pt x="1139" y="410"/>
                  <a:pt x="1139" y="410"/>
                  <a:pt x="1139" y="410"/>
                </a:cubicBezTo>
                <a:cubicBezTo>
                  <a:pt x="1139" y="409"/>
                  <a:pt x="1139" y="409"/>
                  <a:pt x="1139" y="409"/>
                </a:cubicBezTo>
                <a:lnTo>
                  <a:pt x="1141" y="409"/>
                </a:lnTo>
                <a:close/>
                <a:moveTo>
                  <a:pt x="1131" y="417"/>
                </a:moveTo>
                <a:cubicBezTo>
                  <a:pt x="1129" y="418"/>
                  <a:pt x="1129" y="418"/>
                  <a:pt x="1129" y="418"/>
                </a:cubicBezTo>
                <a:cubicBezTo>
                  <a:pt x="1128" y="419"/>
                  <a:pt x="1128" y="419"/>
                  <a:pt x="1128" y="419"/>
                </a:cubicBezTo>
                <a:lnTo>
                  <a:pt x="1131" y="417"/>
                </a:lnTo>
                <a:close/>
                <a:moveTo>
                  <a:pt x="1091" y="1061"/>
                </a:moveTo>
                <a:cubicBezTo>
                  <a:pt x="1088" y="1063"/>
                  <a:pt x="1088" y="1063"/>
                  <a:pt x="1088" y="1063"/>
                </a:cubicBezTo>
                <a:cubicBezTo>
                  <a:pt x="1088" y="1064"/>
                  <a:pt x="1088" y="1064"/>
                  <a:pt x="1088" y="1064"/>
                </a:cubicBezTo>
                <a:cubicBezTo>
                  <a:pt x="1089" y="1064"/>
                  <a:pt x="1089" y="1064"/>
                  <a:pt x="1089" y="1064"/>
                </a:cubicBezTo>
                <a:cubicBezTo>
                  <a:pt x="1092" y="1064"/>
                  <a:pt x="1092" y="1064"/>
                  <a:pt x="1092" y="1064"/>
                </a:cubicBezTo>
                <a:cubicBezTo>
                  <a:pt x="1093" y="1065"/>
                  <a:pt x="1093" y="1065"/>
                  <a:pt x="1093" y="1065"/>
                </a:cubicBezTo>
                <a:cubicBezTo>
                  <a:pt x="1093" y="1064"/>
                  <a:pt x="1093" y="1064"/>
                  <a:pt x="1093" y="1064"/>
                </a:cubicBezTo>
                <a:cubicBezTo>
                  <a:pt x="1096" y="1063"/>
                  <a:pt x="1096" y="1063"/>
                  <a:pt x="1096" y="1063"/>
                </a:cubicBezTo>
                <a:cubicBezTo>
                  <a:pt x="1096" y="1061"/>
                  <a:pt x="1096" y="1061"/>
                  <a:pt x="1096" y="1061"/>
                </a:cubicBezTo>
                <a:cubicBezTo>
                  <a:pt x="1093" y="1061"/>
                  <a:pt x="1093" y="1061"/>
                  <a:pt x="1093" y="1061"/>
                </a:cubicBezTo>
                <a:lnTo>
                  <a:pt x="1091" y="1061"/>
                </a:lnTo>
                <a:close/>
                <a:moveTo>
                  <a:pt x="1105" y="115"/>
                </a:moveTo>
                <a:cubicBezTo>
                  <a:pt x="1104" y="116"/>
                  <a:pt x="1104" y="116"/>
                  <a:pt x="1104" y="116"/>
                </a:cubicBezTo>
                <a:cubicBezTo>
                  <a:pt x="1101" y="118"/>
                  <a:pt x="1101" y="118"/>
                  <a:pt x="1101" y="118"/>
                </a:cubicBezTo>
                <a:cubicBezTo>
                  <a:pt x="1106" y="116"/>
                  <a:pt x="1106" y="116"/>
                  <a:pt x="1106" y="116"/>
                </a:cubicBezTo>
                <a:lnTo>
                  <a:pt x="1105" y="115"/>
                </a:lnTo>
                <a:close/>
                <a:moveTo>
                  <a:pt x="764" y="450"/>
                </a:moveTo>
                <a:cubicBezTo>
                  <a:pt x="764" y="452"/>
                  <a:pt x="764" y="452"/>
                  <a:pt x="764" y="452"/>
                </a:cubicBezTo>
                <a:cubicBezTo>
                  <a:pt x="764" y="453"/>
                  <a:pt x="764" y="453"/>
                  <a:pt x="764" y="453"/>
                </a:cubicBezTo>
                <a:cubicBezTo>
                  <a:pt x="765" y="452"/>
                  <a:pt x="765" y="452"/>
                  <a:pt x="765" y="452"/>
                </a:cubicBezTo>
                <a:cubicBezTo>
                  <a:pt x="770" y="448"/>
                  <a:pt x="770" y="448"/>
                  <a:pt x="770" y="448"/>
                </a:cubicBezTo>
                <a:cubicBezTo>
                  <a:pt x="767" y="449"/>
                  <a:pt x="767" y="449"/>
                  <a:pt x="767" y="449"/>
                </a:cubicBezTo>
                <a:lnTo>
                  <a:pt x="764" y="450"/>
                </a:lnTo>
                <a:close/>
                <a:moveTo>
                  <a:pt x="1102" y="234"/>
                </a:moveTo>
                <a:cubicBezTo>
                  <a:pt x="1101" y="235"/>
                  <a:pt x="1101" y="235"/>
                  <a:pt x="1101" y="235"/>
                </a:cubicBezTo>
                <a:cubicBezTo>
                  <a:pt x="1102" y="237"/>
                  <a:pt x="1102" y="237"/>
                  <a:pt x="1102" y="237"/>
                </a:cubicBezTo>
                <a:cubicBezTo>
                  <a:pt x="1104" y="238"/>
                  <a:pt x="1104" y="238"/>
                  <a:pt x="1104" y="238"/>
                </a:cubicBezTo>
                <a:cubicBezTo>
                  <a:pt x="1106" y="238"/>
                  <a:pt x="1106" y="238"/>
                  <a:pt x="1106" y="238"/>
                </a:cubicBezTo>
                <a:cubicBezTo>
                  <a:pt x="1108" y="235"/>
                  <a:pt x="1108" y="235"/>
                  <a:pt x="1108" y="235"/>
                </a:cubicBezTo>
                <a:cubicBezTo>
                  <a:pt x="1105" y="234"/>
                  <a:pt x="1105" y="234"/>
                  <a:pt x="1105" y="234"/>
                </a:cubicBezTo>
                <a:lnTo>
                  <a:pt x="1102" y="234"/>
                </a:lnTo>
                <a:close/>
                <a:moveTo>
                  <a:pt x="901" y="95"/>
                </a:moveTo>
                <a:cubicBezTo>
                  <a:pt x="899" y="96"/>
                  <a:pt x="899" y="96"/>
                  <a:pt x="899" y="96"/>
                </a:cubicBezTo>
                <a:cubicBezTo>
                  <a:pt x="897" y="95"/>
                  <a:pt x="897" y="95"/>
                  <a:pt x="897" y="95"/>
                </a:cubicBezTo>
                <a:cubicBezTo>
                  <a:pt x="894" y="96"/>
                  <a:pt x="894" y="96"/>
                  <a:pt x="894" y="96"/>
                </a:cubicBezTo>
                <a:cubicBezTo>
                  <a:pt x="891" y="96"/>
                  <a:pt x="891" y="96"/>
                  <a:pt x="891" y="96"/>
                </a:cubicBezTo>
                <a:cubicBezTo>
                  <a:pt x="894" y="98"/>
                  <a:pt x="894" y="98"/>
                  <a:pt x="894" y="98"/>
                </a:cubicBezTo>
                <a:cubicBezTo>
                  <a:pt x="897" y="99"/>
                  <a:pt x="897" y="99"/>
                  <a:pt x="897" y="99"/>
                </a:cubicBezTo>
                <a:cubicBezTo>
                  <a:pt x="900" y="98"/>
                  <a:pt x="900" y="98"/>
                  <a:pt x="900" y="98"/>
                </a:cubicBezTo>
                <a:cubicBezTo>
                  <a:pt x="901" y="99"/>
                  <a:pt x="901" y="99"/>
                  <a:pt x="901" y="99"/>
                </a:cubicBezTo>
                <a:cubicBezTo>
                  <a:pt x="900" y="99"/>
                  <a:pt x="900" y="99"/>
                  <a:pt x="900" y="99"/>
                </a:cubicBezTo>
                <a:cubicBezTo>
                  <a:pt x="899" y="99"/>
                  <a:pt x="899" y="99"/>
                  <a:pt x="899" y="99"/>
                </a:cubicBezTo>
                <a:cubicBezTo>
                  <a:pt x="896" y="101"/>
                  <a:pt x="896" y="101"/>
                  <a:pt x="896" y="101"/>
                </a:cubicBezTo>
                <a:cubicBezTo>
                  <a:pt x="897" y="101"/>
                  <a:pt x="897" y="101"/>
                  <a:pt x="897" y="101"/>
                </a:cubicBezTo>
                <a:cubicBezTo>
                  <a:pt x="897" y="102"/>
                  <a:pt x="897" y="102"/>
                  <a:pt x="897" y="102"/>
                </a:cubicBezTo>
                <a:cubicBezTo>
                  <a:pt x="896" y="104"/>
                  <a:pt x="896" y="104"/>
                  <a:pt x="896" y="104"/>
                </a:cubicBezTo>
                <a:cubicBezTo>
                  <a:pt x="894" y="104"/>
                  <a:pt x="894" y="104"/>
                  <a:pt x="894" y="104"/>
                </a:cubicBezTo>
                <a:cubicBezTo>
                  <a:pt x="896" y="102"/>
                  <a:pt x="896" y="102"/>
                  <a:pt x="896" y="102"/>
                </a:cubicBezTo>
                <a:cubicBezTo>
                  <a:pt x="894" y="102"/>
                  <a:pt x="894" y="102"/>
                  <a:pt x="894" y="102"/>
                </a:cubicBezTo>
                <a:cubicBezTo>
                  <a:pt x="893" y="105"/>
                  <a:pt x="893" y="105"/>
                  <a:pt x="893" y="105"/>
                </a:cubicBezTo>
                <a:cubicBezTo>
                  <a:pt x="888" y="105"/>
                  <a:pt x="888" y="105"/>
                  <a:pt x="888" y="105"/>
                </a:cubicBezTo>
                <a:cubicBezTo>
                  <a:pt x="884" y="105"/>
                  <a:pt x="884" y="105"/>
                  <a:pt x="884" y="105"/>
                </a:cubicBezTo>
                <a:cubicBezTo>
                  <a:pt x="884" y="104"/>
                  <a:pt x="884" y="104"/>
                  <a:pt x="884" y="104"/>
                </a:cubicBezTo>
                <a:cubicBezTo>
                  <a:pt x="884" y="102"/>
                  <a:pt x="884" y="102"/>
                  <a:pt x="884" y="102"/>
                </a:cubicBezTo>
                <a:cubicBezTo>
                  <a:pt x="883" y="101"/>
                  <a:pt x="883" y="101"/>
                  <a:pt x="883" y="101"/>
                </a:cubicBezTo>
                <a:cubicBezTo>
                  <a:pt x="880" y="101"/>
                  <a:pt x="880" y="101"/>
                  <a:pt x="880" y="101"/>
                </a:cubicBezTo>
                <a:cubicBezTo>
                  <a:pt x="877" y="102"/>
                  <a:pt x="877" y="102"/>
                  <a:pt x="877" y="102"/>
                </a:cubicBezTo>
                <a:cubicBezTo>
                  <a:pt x="874" y="104"/>
                  <a:pt x="874" y="104"/>
                  <a:pt x="874" y="104"/>
                </a:cubicBezTo>
                <a:cubicBezTo>
                  <a:pt x="873" y="105"/>
                  <a:pt x="873" y="105"/>
                  <a:pt x="873" y="105"/>
                </a:cubicBezTo>
                <a:cubicBezTo>
                  <a:pt x="873" y="106"/>
                  <a:pt x="873" y="106"/>
                  <a:pt x="873" y="106"/>
                </a:cubicBezTo>
                <a:cubicBezTo>
                  <a:pt x="874" y="106"/>
                  <a:pt x="874" y="106"/>
                  <a:pt x="874" y="106"/>
                </a:cubicBezTo>
                <a:cubicBezTo>
                  <a:pt x="876" y="108"/>
                  <a:pt x="876" y="108"/>
                  <a:pt x="876" y="108"/>
                </a:cubicBezTo>
                <a:cubicBezTo>
                  <a:pt x="876" y="109"/>
                  <a:pt x="876" y="109"/>
                  <a:pt x="876" y="109"/>
                </a:cubicBezTo>
                <a:cubicBezTo>
                  <a:pt x="878" y="109"/>
                  <a:pt x="878" y="109"/>
                  <a:pt x="878" y="109"/>
                </a:cubicBezTo>
                <a:cubicBezTo>
                  <a:pt x="880" y="109"/>
                  <a:pt x="880" y="109"/>
                  <a:pt x="880" y="109"/>
                </a:cubicBezTo>
                <a:cubicBezTo>
                  <a:pt x="880" y="111"/>
                  <a:pt x="880" y="111"/>
                  <a:pt x="880" y="111"/>
                </a:cubicBezTo>
                <a:cubicBezTo>
                  <a:pt x="881" y="111"/>
                  <a:pt x="881" y="111"/>
                  <a:pt x="881" y="111"/>
                </a:cubicBezTo>
                <a:cubicBezTo>
                  <a:pt x="883" y="111"/>
                  <a:pt x="883" y="111"/>
                  <a:pt x="883" y="111"/>
                </a:cubicBezTo>
                <a:cubicBezTo>
                  <a:pt x="884" y="114"/>
                  <a:pt x="884" y="114"/>
                  <a:pt x="884" y="114"/>
                </a:cubicBezTo>
                <a:cubicBezTo>
                  <a:pt x="886" y="116"/>
                  <a:pt x="886" y="116"/>
                  <a:pt x="886" y="116"/>
                </a:cubicBezTo>
                <a:cubicBezTo>
                  <a:pt x="886" y="121"/>
                  <a:pt x="886" y="121"/>
                  <a:pt x="886" y="121"/>
                </a:cubicBezTo>
                <a:cubicBezTo>
                  <a:pt x="891" y="121"/>
                  <a:pt x="891" y="121"/>
                  <a:pt x="891" y="121"/>
                </a:cubicBezTo>
                <a:cubicBezTo>
                  <a:pt x="897" y="118"/>
                  <a:pt x="897" y="118"/>
                  <a:pt x="897" y="118"/>
                </a:cubicBezTo>
                <a:cubicBezTo>
                  <a:pt x="896" y="116"/>
                  <a:pt x="896" y="116"/>
                  <a:pt x="896" y="116"/>
                </a:cubicBezTo>
                <a:cubicBezTo>
                  <a:pt x="897" y="116"/>
                  <a:pt x="897" y="116"/>
                  <a:pt x="897" y="116"/>
                </a:cubicBezTo>
                <a:cubicBezTo>
                  <a:pt x="899" y="116"/>
                  <a:pt x="899" y="116"/>
                  <a:pt x="899" y="116"/>
                </a:cubicBezTo>
                <a:cubicBezTo>
                  <a:pt x="901" y="118"/>
                  <a:pt x="901" y="118"/>
                  <a:pt x="901" y="118"/>
                </a:cubicBezTo>
                <a:cubicBezTo>
                  <a:pt x="906" y="116"/>
                  <a:pt x="906" y="116"/>
                  <a:pt x="906" y="116"/>
                </a:cubicBezTo>
                <a:cubicBezTo>
                  <a:pt x="910" y="115"/>
                  <a:pt x="910" y="115"/>
                  <a:pt x="910" y="115"/>
                </a:cubicBezTo>
                <a:cubicBezTo>
                  <a:pt x="913" y="115"/>
                  <a:pt x="913" y="115"/>
                  <a:pt x="913" y="115"/>
                </a:cubicBezTo>
                <a:cubicBezTo>
                  <a:pt x="914" y="115"/>
                  <a:pt x="914" y="115"/>
                  <a:pt x="914" y="115"/>
                </a:cubicBezTo>
                <a:cubicBezTo>
                  <a:pt x="913" y="114"/>
                  <a:pt x="913" y="114"/>
                  <a:pt x="913" y="114"/>
                </a:cubicBezTo>
                <a:cubicBezTo>
                  <a:pt x="916" y="114"/>
                  <a:pt x="916" y="114"/>
                  <a:pt x="916" y="114"/>
                </a:cubicBezTo>
                <a:cubicBezTo>
                  <a:pt x="914" y="112"/>
                  <a:pt x="914" y="112"/>
                  <a:pt x="914" y="112"/>
                </a:cubicBezTo>
                <a:cubicBezTo>
                  <a:pt x="917" y="112"/>
                  <a:pt x="917" y="112"/>
                  <a:pt x="917" y="112"/>
                </a:cubicBezTo>
                <a:cubicBezTo>
                  <a:pt x="917" y="111"/>
                  <a:pt x="917" y="111"/>
                  <a:pt x="917" y="111"/>
                </a:cubicBezTo>
                <a:cubicBezTo>
                  <a:pt x="917" y="109"/>
                  <a:pt x="917" y="109"/>
                  <a:pt x="917" y="109"/>
                </a:cubicBezTo>
                <a:cubicBezTo>
                  <a:pt x="921" y="108"/>
                  <a:pt x="921" y="108"/>
                  <a:pt x="921" y="108"/>
                </a:cubicBezTo>
                <a:cubicBezTo>
                  <a:pt x="923" y="106"/>
                  <a:pt x="923" y="106"/>
                  <a:pt x="923" y="106"/>
                </a:cubicBezTo>
                <a:cubicBezTo>
                  <a:pt x="924" y="105"/>
                  <a:pt x="924" y="105"/>
                  <a:pt x="924" y="105"/>
                </a:cubicBezTo>
                <a:cubicBezTo>
                  <a:pt x="919" y="106"/>
                  <a:pt x="919" y="106"/>
                  <a:pt x="919" y="106"/>
                </a:cubicBezTo>
                <a:cubicBezTo>
                  <a:pt x="920" y="105"/>
                  <a:pt x="920" y="105"/>
                  <a:pt x="920" y="105"/>
                </a:cubicBezTo>
                <a:cubicBezTo>
                  <a:pt x="920" y="104"/>
                  <a:pt x="920" y="104"/>
                  <a:pt x="920" y="104"/>
                </a:cubicBezTo>
                <a:cubicBezTo>
                  <a:pt x="920" y="102"/>
                  <a:pt x="920" y="102"/>
                  <a:pt x="920" y="102"/>
                </a:cubicBezTo>
                <a:cubicBezTo>
                  <a:pt x="916" y="102"/>
                  <a:pt x="916" y="102"/>
                  <a:pt x="916" y="102"/>
                </a:cubicBezTo>
                <a:cubicBezTo>
                  <a:pt x="910" y="104"/>
                  <a:pt x="910" y="104"/>
                  <a:pt x="910" y="104"/>
                </a:cubicBezTo>
                <a:cubicBezTo>
                  <a:pt x="911" y="102"/>
                  <a:pt x="911" y="102"/>
                  <a:pt x="911" y="102"/>
                </a:cubicBezTo>
                <a:cubicBezTo>
                  <a:pt x="913" y="101"/>
                  <a:pt x="913" y="101"/>
                  <a:pt x="913" y="101"/>
                </a:cubicBezTo>
                <a:cubicBezTo>
                  <a:pt x="917" y="101"/>
                  <a:pt x="917" y="101"/>
                  <a:pt x="917" y="101"/>
                </a:cubicBezTo>
                <a:cubicBezTo>
                  <a:pt x="927" y="98"/>
                  <a:pt x="927" y="98"/>
                  <a:pt x="927" y="98"/>
                </a:cubicBezTo>
                <a:cubicBezTo>
                  <a:pt x="926" y="96"/>
                  <a:pt x="926" y="96"/>
                  <a:pt x="926" y="96"/>
                </a:cubicBezTo>
                <a:cubicBezTo>
                  <a:pt x="927" y="95"/>
                  <a:pt x="927" y="95"/>
                  <a:pt x="927" y="95"/>
                </a:cubicBezTo>
                <a:cubicBezTo>
                  <a:pt x="930" y="95"/>
                  <a:pt x="930" y="95"/>
                  <a:pt x="930" y="95"/>
                </a:cubicBezTo>
                <a:cubicBezTo>
                  <a:pt x="932" y="95"/>
                  <a:pt x="932" y="95"/>
                  <a:pt x="932" y="95"/>
                </a:cubicBezTo>
                <a:cubicBezTo>
                  <a:pt x="932" y="93"/>
                  <a:pt x="932" y="93"/>
                  <a:pt x="932" y="93"/>
                </a:cubicBezTo>
                <a:cubicBezTo>
                  <a:pt x="930" y="93"/>
                  <a:pt x="930" y="93"/>
                  <a:pt x="930" y="93"/>
                </a:cubicBezTo>
                <a:cubicBezTo>
                  <a:pt x="927" y="92"/>
                  <a:pt x="927" y="92"/>
                  <a:pt x="927" y="92"/>
                </a:cubicBezTo>
                <a:cubicBezTo>
                  <a:pt x="926" y="92"/>
                  <a:pt x="926" y="92"/>
                  <a:pt x="926" y="92"/>
                </a:cubicBezTo>
                <a:cubicBezTo>
                  <a:pt x="921" y="93"/>
                  <a:pt x="921" y="93"/>
                  <a:pt x="921" y="93"/>
                </a:cubicBezTo>
                <a:cubicBezTo>
                  <a:pt x="917" y="93"/>
                  <a:pt x="917" y="93"/>
                  <a:pt x="917" y="93"/>
                </a:cubicBezTo>
                <a:cubicBezTo>
                  <a:pt x="913" y="95"/>
                  <a:pt x="913" y="95"/>
                  <a:pt x="913" y="95"/>
                </a:cubicBezTo>
                <a:cubicBezTo>
                  <a:pt x="913" y="92"/>
                  <a:pt x="913" y="92"/>
                  <a:pt x="913" y="92"/>
                </a:cubicBezTo>
                <a:cubicBezTo>
                  <a:pt x="911" y="92"/>
                  <a:pt x="911" y="92"/>
                  <a:pt x="911" y="92"/>
                </a:cubicBezTo>
                <a:cubicBezTo>
                  <a:pt x="910" y="92"/>
                  <a:pt x="910" y="92"/>
                  <a:pt x="910" y="92"/>
                </a:cubicBezTo>
                <a:cubicBezTo>
                  <a:pt x="907" y="93"/>
                  <a:pt x="907" y="93"/>
                  <a:pt x="907" y="93"/>
                </a:cubicBezTo>
                <a:cubicBezTo>
                  <a:pt x="906" y="92"/>
                  <a:pt x="906" y="92"/>
                  <a:pt x="906" y="92"/>
                </a:cubicBezTo>
                <a:cubicBezTo>
                  <a:pt x="901" y="93"/>
                  <a:pt x="901" y="93"/>
                  <a:pt x="901" y="93"/>
                </a:cubicBezTo>
                <a:cubicBezTo>
                  <a:pt x="899" y="93"/>
                  <a:pt x="899" y="93"/>
                  <a:pt x="899" y="93"/>
                </a:cubicBezTo>
                <a:lnTo>
                  <a:pt x="901" y="95"/>
                </a:lnTo>
                <a:close/>
                <a:moveTo>
                  <a:pt x="919" y="65"/>
                </a:moveTo>
                <a:cubicBezTo>
                  <a:pt x="916" y="63"/>
                  <a:pt x="916" y="63"/>
                  <a:pt x="916" y="63"/>
                </a:cubicBezTo>
                <a:cubicBezTo>
                  <a:pt x="913" y="63"/>
                  <a:pt x="913" y="63"/>
                  <a:pt x="913" y="63"/>
                </a:cubicBezTo>
                <a:cubicBezTo>
                  <a:pt x="911" y="63"/>
                  <a:pt x="911" y="63"/>
                  <a:pt x="911" y="63"/>
                </a:cubicBezTo>
                <a:cubicBezTo>
                  <a:pt x="909" y="63"/>
                  <a:pt x="909" y="63"/>
                  <a:pt x="909" y="63"/>
                </a:cubicBezTo>
                <a:cubicBezTo>
                  <a:pt x="907" y="65"/>
                  <a:pt x="907" y="65"/>
                  <a:pt x="907" y="65"/>
                </a:cubicBezTo>
                <a:cubicBezTo>
                  <a:pt x="906" y="66"/>
                  <a:pt x="906" y="66"/>
                  <a:pt x="906" y="66"/>
                </a:cubicBezTo>
                <a:cubicBezTo>
                  <a:pt x="913" y="66"/>
                  <a:pt x="913" y="66"/>
                  <a:pt x="913" y="66"/>
                </a:cubicBezTo>
                <a:lnTo>
                  <a:pt x="919" y="65"/>
                </a:lnTo>
                <a:close/>
                <a:moveTo>
                  <a:pt x="916" y="71"/>
                </a:moveTo>
                <a:cubicBezTo>
                  <a:pt x="919" y="69"/>
                  <a:pt x="919" y="69"/>
                  <a:pt x="919" y="69"/>
                </a:cubicBezTo>
                <a:cubicBezTo>
                  <a:pt x="914" y="69"/>
                  <a:pt x="914" y="69"/>
                  <a:pt x="914" y="69"/>
                </a:cubicBezTo>
                <a:cubicBezTo>
                  <a:pt x="911" y="69"/>
                  <a:pt x="911" y="69"/>
                  <a:pt x="911" y="69"/>
                </a:cubicBezTo>
                <a:cubicBezTo>
                  <a:pt x="907" y="69"/>
                  <a:pt x="907" y="69"/>
                  <a:pt x="907" y="69"/>
                </a:cubicBezTo>
                <a:cubicBezTo>
                  <a:pt x="904" y="71"/>
                  <a:pt x="904" y="71"/>
                  <a:pt x="904" y="71"/>
                </a:cubicBezTo>
                <a:cubicBezTo>
                  <a:pt x="911" y="71"/>
                  <a:pt x="911" y="71"/>
                  <a:pt x="911" y="71"/>
                </a:cubicBezTo>
                <a:lnTo>
                  <a:pt x="916" y="71"/>
                </a:lnTo>
                <a:close/>
                <a:moveTo>
                  <a:pt x="916" y="58"/>
                </a:moveTo>
                <a:cubicBezTo>
                  <a:pt x="919" y="58"/>
                  <a:pt x="919" y="58"/>
                  <a:pt x="919" y="58"/>
                </a:cubicBezTo>
                <a:cubicBezTo>
                  <a:pt x="919" y="56"/>
                  <a:pt x="919" y="56"/>
                  <a:pt x="919" y="56"/>
                </a:cubicBezTo>
                <a:cubicBezTo>
                  <a:pt x="917" y="55"/>
                  <a:pt x="917" y="55"/>
                  <a:pt x="917" y="55"/>
                </a:cubicBezTo>
                <a:cubicBezTo>
                  <a:pt x="917" y="53"/>
                  <a:pt x="917" y="53"/>
                  <a:pt x="917" y="53"/>
                </a:cubicBezTo>
                <a:cubicBezTo>
                  <a:pt x="914" y="52"/>
                  <a:pt x="914" y="52"/>
                  <a:pt x="914" y="52"/>
                </a:cubicBezTo>
                <a:cubicBezTo>
                  <a:pt x="913" y="53"/>
                  <a:pt x="913" y="53"/>
                  <a:pt x="913" y="53"/>
                </a:cubicBezTo>
                <a:cubicBezTo>
                  <a:pt x="911" y="55"/>
                  <a:pt x="911" y="55"/>
                  <a:pt x="911" y="55"/>
                </a:cubicBezTo>
                <a:cubicBezTo>
                  <a:pt x="911" y="56"/>
                  <a:pt x="911" y="56"/>
                  <a:pt x="911" y="56"/>
                </a:cubicBezTo>
                <a:cubicBezTo>
                  <a:pt x="911" y="58"/>
                  <a:pt x="911" y="58"/>
                  <a:pt x="911" y="58"/>
                </a:cubicBezTo>
                <a:cubicBezTo>
                  <a:pt x="913" y="59"/>
                  <a:pt x="913" y="59"/>
                  <a:pt x="913" y="59"/>
                </a:cubicBezTo>
                <a:lnTo>
                  <a:pt x="916" y="58"/>
                </a:lnTo>
                <a:close/>
                <a:moveTo>
                  <a:pt x="914" y="72"/>
                </a:moveTo>
                <a:cubicBezTo>
                  <a:pt x="913" y="73"/>
                  <a:pt x="913" y="73"/>
                  <a:pt x="913" y="73"/>
                </a:cubicBezTo>
                <a:cubicBezTo>
                  <a:pt x="910" y="73"/>
                  <a:pt x="910" y="73"/>
                  <a:pt x="910" y="73"/>
                </a:cubicBezTo>
                <a:cubicBezTo>
                  <a:pt x="909" y="73"/>
                  <a:pt x="909" y="73"/>
                  <a:pt x="909" y="73"/>
                </a:cubicBezTo>
                <a:cubicBezTo>
                  <a:pt x="909" y="75"/>
                  <a:pt x="909" y="75"/>
                  <a:pt x="909" y="75"/>
                </a:cubicBezTo>
                <a:cubicBezTo>
                  <a:pt x="916" y="75"/>
                  <a:pt x="916" y="75"/>
                  <a:pt x="916" y="75"/>
                </a:cubicBezTo>
                <a:cubicBezTo>
                  <a:pt x="923" y="73"/>
                  <a:pt x="923" y="73"/>
                  <a:pt x="923" y="73"/>
                </a:cubicBezTo>
                <a:cubicBezTo>
                  <a:pt x="932" y="73"/>
                  <a:pt x="932" y="73"/>
                  <a:pt x="932" y="73"/>
                </a:cubicBezTo>
                <a:cubicBezTo>
                  <a:pt x="930" y="75"/>
                  <a:pt x="930" y="75"/>
                  <a:pt x="930" y="75"/>
                </a:cubicBezTo>
                <a:cubicBezTo>
                  <a:pt x="927" y="75"/>
                  <a:pt x="927" y="75"/>
                  <a:pt x="927" y="75"/>
                </a:cubicBezTo>
                <a:cubicBezTo>
                  <a:pt x="923" y="76"/>
                  <a:pt x="923" y="76"/>
                  <a:pt x="923" y="76"/>
                </a:cubicBezTo>
                <a:cubicBezTo>
                  <a:pt x="921" y="76"/>
                  <a:pt x="921" y="76"/>
                  <a:pt x="921" y="76"/>
                </a:cubicBezTo>
                <a:cubicBezTo>
                  <a:pt x="924" y="78"/>
                  <a:pt x="924" y="78"/>
                  <a:pt x="924" y="78"/>
                </a:cubicBezTo>
                <a:cubicBezTo>
                  <a:pt x="923" y="78"/>
                  <a:pt x="923" y="78"/>
                  <a:pt x="923" y="78"/>
                </a:cubicBezTo>
                <a:cubicBezTo>
                  <a:pt x="921" y="78"/>
                  <a:pt x="921" y="78"/>
                  <a:pt x="921" y="78"/>
                </a:cubicBezTo>
                <a:cubicBezTo>
                  <a:pt x="921" y="79"/>
                  <a:pt x="921" y="79"/>
                  <a:pt x="921" y="79"/>
                </a:cubicBezTo>
                <a:cubicBezTo>
                  <a:pt x="923" y="81"/>
                  <a:pt x="923" y="81"/>
                  <a:pt x="923" y="81"/>
                </a:cubicBezTo>
                <a:cubicBezTo>
                  <a:pt x="929" y="79"/>
                  <a:pt x="929" y="79"/>
                  <a:pt x="929" y="79"/>
                </a:cubicBezTo>
                <a:cubicBezTo>
                  <a:pt x="930" y="81"/>
                  <a:pt x="930" y="81"/>
                  <a:pt x="930" y="81"/>
                </a:cubicBezTo>
                <a:cubicBezTo>
                  <a:pt x="933" y="79"/>
                  <a:pt x="933" y="79"/>
                  <a:pt x="933" y="79"/>
                </a:cubicBezTo>
                <a:cubicBezTo>
                  <a:pt x="936" y="81"/>
                  <a:pt x="936" y="81"/>
                  <a:pt x="936" y="81"/>
                </a:cubicBezTo>
                <a:cubicBezTo>
                  <a:pt x="940" y="81"/>
                  <a:pt x="940" y="81"/>
                  <a:pt x="940" y="81"/>
                </a:cubicBezTo>
                <a:cubicBezTo>
                  <a:pt x="942" y="78"/>
                  <a:pt x="942" y="78"/>
                  <a:pt x="942" y="78"/>
                </a:cubicBezTo>
                <a:cubicBezTo>
                  <a:pt x="942" y="79"/>
                  <a:pt x="942" y="79"/>
                  <a:pt x="942" y="79"/>
                </a:cubicBezTo>
                <a:cubicBezTo>
                  <a:pt x="943" y="79"/>
                  <a:pt x="943" y="79"/>
                  <a:pt x="943" y="79"/>
                </a:cubicBezTo>
                <a:cubicBezTo>
                  <a:pt x="944" y="79"/>
                  <a:pt x="944" y="79"/>
                  <a:pt x="944" y="79"/>
                </a:cubicBezTo>
                <a:cubicBezTo>
                  <a:pt x="943" y="78"/>
                  <a:pt x="943" y="78"/>
                  <a:pt x="943" y="78"/>
                </a:cubicBezTo>
                <a:cubicBezTo>
                  <a:pt x="944" y="76"/>
                  <a:pt x="944" y="76"/>
                  <a:pt x="944" y="76"/>
                </a:cubicBezTo>
                <a:cubicBezTo>
                  <a:pt x="947" y="76"/>
                  <a:pt x="947" y="76"/>
                  <a:pt x="947" y="76"/>
                </a:cubicBezTo>
                <a:cubicBezTo>
                  <a:pt x="946" y="75"/>
                  <a:pt x="946" y="75"/>
                  <a:pt x="946" y="75"/>
                </a:cubicBezTo>
                <a:cubicBezTo>
                  <a:pt x="949" y="75"/>
                  <a:pt x="949" y="75"/>
                  <a:pt x="949" y="75"/>
                </a:cubicBezTo>
                <a:cubicBezTo>
                  <a:pt x="950" y="75"/>
                  <a:pt x="950" y="75"/>
                  <a:pt x="950" y="75"/>
                </a:cubicBezTo>
                <a:cubicBezTo>
                  <a:pt x="953" y="73"/>
                  <a:pt x="953" y="73"/>
                  <a:pt x="953" y="73"/>
                </a:cubicBezTo>
                <a:cubicBezTo>
                  <a:pt x="950" y="72"/>
                  <a:pt x="950" y="72"/>
                  <a:pt x="950" y="72"/>
                </a:cubicBezTo>
                <a:cubicBezTo>
                  <a:pt x="954" y="71"/>
                  <a:pt x="954" y="71"/>
                  <a:pt x="954" y="71"/>
                </a:cubicBezTo>
                <a:cubicBezTo>
                  <a:pt x="956" y="69"/>
                  <a:pt x="956" y="69"/>
                  <a:pt x="956" y="69"/>
                </a:cubicBezTo>
                <a:cubicBezTo>
                  <a:pt x="959" y="68"/>
                  <a:pt x="959" y="68"/>
                  <a:pt x="959" y="68"/>
                </a:cubicBezTo>
                <a:cubicBezTo>
                  <a:pt x="959" y="66"/>
                  <a:pt x="959" y="66"/>
                  <a:pt x="959" y="66"/>
                </a:cubicBezTo>
                <a:cubicBezTo>
                  <a:pt x="960" y="66"/>
                  <a:pt x="960" y="66"/>
                  <a:pt x="960" y="66"/>
                </a:cubicBezTo>
                <a:cubicBezTo>
                  <a:pt x="959" y="65"/>
                  <a:pt x="959" y="65"/>
                  <a:pt x="959" y="65"/>
                </a:cubicBezTo>
                <a:cubicBezTo>
                  <a:pt x="957" y="63"/>
                  <a:pt x="957" y="63"/>
                  <a:pt x="957" y="63"/>
                </a:cubicBezTo>
                <a:cubicBezTo>
                  <a:pt x="954" y="63"/>
                  <a:pt x="954" y="63"/>
                  <a:pt x="954" y="63"/>
                </a:cubicBezTo>
                <a:cubicBezTo>
                  <a:pt x="952" y="63"/>
                  <a:pt x="952" y="63"/>
                  <a:pt x="952" y="63"/>
                </a:cubicBezTo>
                <a:cubicBezTo>
                  <a:pt x="950" y="65"/>
                  <a:pt x="950" y="65"/>
                  <a:pt x="950" y="65"/>
                </a:cubicBezTo>
                <a:cubicBezTo>
                  <a:pt x="949" y="65"/>
                  <a:pt x="949" y="65"/>
                  <a:pt x="949" y="65"/>
                </a:cubicBezTo>
                <a:cubicBezTo>
                  <a:pt x="944" y="63"/>
                  <a:pt x="944" y="63"/>
                  <a:pt x="944" y="63"/>
                </a:cubicBezTo>
                <a:cubicBezTo>
                  <a:pt x="939" y="63"/>
                  <a:pt x="939" y="63"/>
                  <a:pt x="939" y="63"/>
                </a:cubicBezTo>
                <a:cubicBezTo>
                  <a:pt x="937" y="65"/>
                  <a:pt x="937" y="65"/>
                  <a:pt x="937" y="65"/>
                </a:cubicBezTo>
                <a:cubicBezTo>
                  <a:pt x="936" y="65"/>
                  <a:pt x="936" y="65"/>
                  <a:pt x="936" y="65"/>
                </a:cubicBezTo>
                <a:cubicBezTo>
                  <a:pt x="936" y="66"/>
                  <a:pt x="936" y="66"/>
                  <a:pt x="936" y="66"/>
                </a:cubicBezTo>
                <a:cubicBezTo>
                  <a:pt x="939" y="68"/>
                  <a:pt x="939" y="68"/>
                  <a:pt x="939" y="68"/>
                </a:cubicBezTo>
                <a:cubicBezTo>
                  <a:pt x="942" y="68"/>
                  <a:pt x="942" y="68"/>
                  <a:pt x="942" y="68"/>
                </a:cubicBezTo>
                <a:cubicBezTo>
                  <a:pt x="939" y="69"/>
                  <a:pt x="939" y="69"/>
                  <a:pt x="939" y="69"/>
                </a:cubicBezTo>
                <a:cubicBezTo>
                  <a:pt x="937" y="69"/>
                  <a:pt x="937" y="69"/>
                  <a:pt x="937" y="69"/>
                </a:cubicBezTo>
                <a:cubicBezTo>
                  <a:pt x="936" y="69"/>
                  <a:pt x="936" y="69"/>
                  <a:pt x="936" y="69"/>
                </a:cubicBezTo>
                <a:cubicBezTo>
                  <a:pt x="939" y="71"/>
                  <a:pt x="939" y="71"/>
                  <a:pt x="939" y="71"/>
                </a:cubicBezTo>
                <a:cubicBezTo>
                  <a:pt x="934" y="71"/>
                  <a:pt x="934" y="71"/>
                  <a:pt x="934" y="71"/>
                </a:cubicBezTo>
                <a:cubicBezTo>
                  <a:pt x="934" y="69"/>
                  <a:pt x="934" y="69"/>
                  <a:pt x="934" y="69"/>
                </a:cubicBezTo>
                <a:cubicBezTo>
                  <a:pt x="933" y="69"/>
                  <a:pt x="933" y="69"/>
                  <a:pt x="933" y="69"/>
                </a:cubicBezTo>
                <a:cubicBezTo>
                  <a:pt x="932" y="69"/>
                  <a:pt x="932" y="69"/>
                  <a:pt x="932" y="69"/>
                </a:cubicBezTo>
                <a:cubicBezTo>
                  <a:pt x="933" y="68"/>
                  <a:pt x="933" y="68"/>
                  <a:pt x="933" y="68"/>
                </a:cubicBezTo>
                <a:cubicBezTo>
                  <a:pt x="932" y="68"/>
                  <a:pt x="932" y="68"/>
                  <a:pt x="932" y="68"/>
                </a:cubicBezTo>
                <a:cubicBezTo>
                  <a:pt x="932" y="66"/>
                  <a:pt x="932" y="66"/>
                  <a:pt x="932" y="66"/>
                </a:cubicBezTo>
                <a:cubicBezTo>
                  <a:pt x="930" y="65"/>
                  <a:pt x="930" y="65"/>
                  <a:pt x="930" y="65"/>
                </a:cubicBezTo>
                <a:cubicBezTo>
                  <a:pt x="926" y="66"/>
                  <a:pt x="926" y="66"/>
                  <a:pt x="926" y="66"/>
                </a:cubicBezTo>
                <a:cubicBezTo>
                  <a:pt x="923" y="68"/>
                  <a:pt x="923" y="68"/>
                  <a:pt x="923" y="68"/>
                </a:cubicBezTo>
                <a:cubicBezTo>
                  <a:pt x="924" y="68"/>
                  <a:pt x="924" y="68"/>
                  <a:pt x="924" y="68"/>
                </a:cubicBezTo>
                <a:cubicBezTo>
                  <a:pt x="923" y="69"/>
                  <a:pt x="923" y="69"/>
                  <a:pt x="923" y="69"/>
                </a:cubicBezTo>
                <a:cubicBezTo>
                  <a:pt x="924" y="71"/>
                  <a:pt x="924" y="71"/>
                  <a:pt x="924" y="71"/>
                </a:cubicBezTo>
                <a:cubicBezTo>
                  <a:pt x="923" y="71"/>
                  <a:pt x="923" y="71"/>
                  <a:pt x="923" y="71"/>
                </a:cubicBezTo>
                <a:cubicBezTo>
                  <a:pt x="924" y="72"/>
                  <a:pt x="924" y="72"/>
                  <a:pt x="924" y="72"/>
                </a:cubicBezTo>
                <a:cubicBezTo>
                  <a:pt x="923" y="72"/>
                  <a:pt x="923" y="72"/>
                  <a:pt x="923" y="72"/>
                </a:cubicBezTo>
                <a:cubicBezTo>
                  <a:pt x="920" y="72"/>
                  <a:pt x="920" y="72"/>
                  <a:pt x="920" y="72"/>
                </a:cubicBezTo>
                <a:cubicBezTo>
                  <a:pt x="917" y="71"/>
                  <a:pt x="917" y="71"/>
                  <a:pt x="917" y="71"/>
                </a:cubicBezTo>
                <a:lnTo>
                  <a:pt x="914" y="72"/>
                </a:lnTo>
                <a:close/>
                <a:moveTo>
                  <a:pt x="896" y="142"/>
                </a:moveTo>
                <a:cubicBezTo>
                  <a:pt x="897" y="141"/>
                  <a:pt x="897" y="141"/>
                  <a:pt x="897" y="141"/>
                </a:cubicBezTo>
                <a:cubicBezTo>
                  <a:pt x="896" y="139"/>
                  <a:pt x="896" y="139"/>
                  <a:pt x="896" y="139"/>
                </a:cubicBezTo>
                <a:cubicBezTo>
                  <a:pt x="894" y="141"/>
                  <a:pt x="894" y="141"/>
                  <a:pt x="894" y="141"/>
                </a:cubicBezTo>
                <a:cubicBezTo>
                  <a:pt x="896" y="141"/>
                  <a:pt x="896" y="141"/>
                  <a:pt x="896" y="141"/>
                </a:cubicBezTo>
                <a:cubicBezTo>
                  <a:pt x="894" y="144"/>
                  <a:pt x="894" y="144"/>
                  <a:pt x="894" y="144"/>
                </a:cubicBezTo>
                <a:lnTo>
                  <a:pt x="896" y="142"/>
                </a:lnTo>
                <a:close/>
                <a:moveTo>
                  <a:pt x="883" y="518"/>
                </a:moveTo>
                <a:cubicBezTo>
                  <a:pt x="882" y="518"/>
                  <a:pt x="882" y="518"/>
                  <a:pt x="882" y="518"/>
                </a:cubicBezTo>
                <a:cubicBezTo>
                  <a:pt x="881" y="521"/>
                  <a:pt x="881" y="521"/>
                  <a:pt x="881" y="521"/>
                </a:cubicBezTo>
                <a:lnTo>
                  <a:pt x="883" y="518"/>
                </a:lnTo>
                <a:close/>
                <a:moveTo>
                  <a:pt x="844" y="149"/>
                </a:moveTo>
                <a:cubicBezTo>
                  <a:pt x="847" y="149"/>
                  <a:pt x="847" y="149"/>
                  <a:pt x="847" y="149"/>
                </a:cubicBezTo>
                <a:cubicBezTo>
                  <a:pt x="848" y="148"/>
                  <a:pt x="848" y="148"/>
                  <a:pt x="848" y="148"/>
                </a:cubicBezTo>
                <a:cubicBezTo>
                  <a:pt x="848" y="147"/>
                  <a:pt x="848" y="147"/>
                  <a:pt x="848" y="147"/>
                </a:cubicBezTo>
                <a:cubicBezTo>
                  <a:pt x="847" y="147"/>
                  <a:pt x="847" y="147"/>
                  <a:pt x="847" y="147"/>
                </a:cubicBezTo>
                <a:lnTo>
                  <a:pt x="844" y="149"/>
                </a:lnTo>
                <a:close/>
                <a:moveTo>
                  <a:pt x="891" y="142"/>
                </a:moveTo>
                <a:cubicBezTo>
                  <a:pt x="894" y="141"/>
                  <a:pt x="894" y="141"/>
                  <a:pt x="894" y="141"/>
                </a:cubicBezTo>
                <a:cubicBezTo>
                  <a:pt x="893" y="141"/>
                  <a:pt x="893" y="141"/>
                  <a:pt x="893" y="141"/>
                </a:cubicBezTo>
                <a:lnTo>
                  <a:pt x="891" y="142"/>
                </a:lnTo>
                <a:close/>
                <a:moveTo>
                  <a:pt x="851" y="139"/>
                </a:moveTo>
                <a:cubicBezTo>
                  <a:pt x="854" y="138"/>
                  <a:pt x="854" y="138"/>
                  <a:pt x="854" y="138"/>
                </a:cubicBezTo>
                <a:cubicBezTo>
                  <a:pt x="856" y="134"/>
                  <a:pt x="856" y="134"/>
                  <a:pt x="856" y="134"/>
                </a:cubicBezTo>
                <a:cubicBezTo>
                  <a:pt x="853" y="134"/>
                  <a:pt x="853" y="134"/>
                  <a:pt x="853" y="134"/>
                </a:cubicBezTo>
                <a:cubicBezTo>
                  <a:pt x="851" y="134"/>
                  <a:pt x="851" y="134"/>
                  <a:pt x="851" y="134"/>
                </a:cubicBezTo>
                <a:cubicBezTo>
                  <a:pt x="851" y="132"/>
                  <a:pt x="851" y="132"/>
                  <a:pt x="851" y="132"/>
                </a:cubicBezTo>
                <a:cubicBezTo>
                  <a:pt x="850" y="132"/>
                  <a:pt x="850" y="132"/>
                  <a:pt x="850" y="132"/>
                </a:cubicBezTo>
                <a:cubicBezTo>
                  <a:pt x="845" y="129"/>
                  <a:pt x="845" y="129"/>
                  <a:pt x="845" y="129"/>
                </a:cubicBezTo>
                <a:cubicBezTo>
                  <a:pt x="844" y="128"/>
                  <a:pt x="844" y="128"/>
                  <a:pt x="844" y="128"/>
                </a:cubicBezTo>
                <a:cubicBezTo>
                  <a:pt x="843" y="129"/>
                  <a:pt x="843" y="129"/>
                  <a:pt x="843" y="129"/>
                </a:cubicBezTo>
                <a:cubicBezTo>
                  <a:pt x="841" y="129"/>
                  <a:pt x="841" y="129"/>
                  <a:pt x="841" y="129"/>
                </a:cubicBezTo>
                <a:cubicBezTo>
                  <a:pt x="840" y="128"/>
                  <a:pt x="840" y="128"/>
                  <a:pt x="840" y="128"/>
                </a:cubicBezTo>
                <a:cubicBezTo>
                  <a:pt x="838" y="126"/>
                  <a:pt x="838" y="126"/>
                  <a:pt x="838" y="126"/>
                </a:cubicBezTo>
                <a:cubicBezTo>
                  <a:pt x="838" y="125"/>
                  <a:pt x="838" y="125"/>
                  <a:pt x="838" y="125"/>
                </a:cubicBezTo>
                <a:cubicBezTo>
                  <a:pt x="837" y="125"/>
                  <a:pt x="837" y="125"/>
                  <a:pt x="837" y="125"/>
                </a:cubicBezTo>
                <a:cubicBezTo>
                  <a:pt x="837" y="124"/>
                  <a:pt x="837" y="124"/>
                  <a:pt x="837" y="124"/>
                </a:cubicBezTo>
                <a:cubicBezTo>
                  <a:pt x="837" y="122"/>
                  <a:pt x="837" y="122"/>
                  <a:pt x="837" y="122"/>
                </a:cubicBezTo>
                <a:cubicBezTo>
                  <a:pt x="841" y="121"/>
                  <a:pt x="841" y="121"/>
                  <a:pt x="841" y="121"/>
                </a:cubicBezTo>
                <a:cubicBezTo>
                  <a:pt x="844" y="119"/>
                  <a:pt x="844" y="119"/>
                  <a:pt x="844" y="119"/>
                </a:cubicBezTo>
                <a:cubicBezTo>
                  <a:pt x="844" y="116"/>
                  <a:pt x="844" y="116"/>
                  <a:pt x="844" y="116"/>
                </a:cubicBezTo>
                <a:cubicBezTo>
                  <a:pt x="844" y="114"/>
                  <a:pt x="844" y="114"/>
                  <a:pt x="844" y="114"/>
                </a:cubicBezTo>
                <a:cubicBezTo>
                  <a:pt x="848" y="108"/>
                  <a:pt x="848" y="108"/>
                  <a:pt x="848" y="108"/>
                </a:cubicBezTo>
                <a:cubicBezTo>
                  <a:pt x="850" y="106"/>
                  <a:pt x="850" y="106"/>
                  <a:pt x="850" y="106"/>
                </a:cubicBezTo>
                <a:cubicBezTo>
                  <a:pt x="851" y="105"/>
                  <a:pt x="851" y="105"/>
                  <a:pt x="851" y="105"/>
                </a:cubicBezTo>
                <a:cubicBezTo>
                  <a:pt x="850" y="102"/>
                  <a:pt x="850" y="102"/>
                  <a:pt x="850" y="102"/>
                </a:cubicBezTo>
                <a:cubicBezTo>
                  <a:pt x="848" y="101"/>
                  <a:pt x="848" y="101"/>
                  <a:pt x="848" y="101"/>
                </a:cubicBezTo>
                <a:cubicBezTo>
                  <a:pt x="845" y="99"/>
                  <a:pt x="845" y="99"/>
                  <a:pt x="845" y="99"/>
                </a:cubicBezTo>
                <a:cubicBezTo>
                  <a:pt x="841" y="99"/>
                  <a:pt x="841" y="99"/>
                  <a:pt x="841" y="99"/>
                </a:cubicBezTo>
                <a:cubicBezTo>
                  <a:pt x="838" y="98"/>
                  <a:pt x="838" y="98"/>
                  <a:pt x="838" y="98"/>
                </a:cubicBezTo>
                <a:cubicBezTo>
                  <a:pt x="837" y="98"/>
                  <a:pt x="837" y="98"/>
                  <a:pt x="837" y="98"/>
                </a:cubicBezTo>
                <a:cubicBezTo>
                  <a:pt x="834" y="99"/>
                  <a:pt x="834" y="99"/>
                  <a:pt x="834" y="99"/>
                </a:cubicBezTo>
                <a:cubicBezTo>
                  <a:pt x="835" y="99"/>
                  <a:pt x="835" y="99"/>
                  <a:pt x="835" y="99"/>
                </a:cubicBezTo>
                <a:cubicBezTo>
                  <a:pt x="833" y="101"/>
                  <a:pt x="833" y="101"/>
                  <a:pt x="833" y="101"/>
                </a:cubicBezTo>
                <a:cubicBezTo>
                  <a:pt x="830" y="102"/>
                  <a:pt x="830" y="102"/>
                  <a:pt x="830" y="102"/>
                </a:cubicBezTo>
                <a:cubicBezTo>
                  <a:pt x="827" y="106"/>
                  <a:pt x="827" y="106"/>
                  <a:pt x="827" y="106"/>
                </a:cubicBezTo>
                <a:cubicBezTo>
                  <a:pt x="824" y="111"/>
                  <a:pt x="824" y="111"/>
                  <a:pt x="824" y="111"/>
                </a:cubicBezTo>
                <a:cubicBezTo>
                  <a:pt x="823" y="112"/>
                  <a:pt x="823" y="112"/>
                  <a:pt x="823" y="112"/>
                </a:cubicBezTo>
                <a:cubicBezTo>
                  <a:pt x="824" y="115"/>
                  <a:pt x="824" y="115"/>
                  <a:pt x="824" y="115"/>
                </a:cubicBezTo>
                <a:cubicBezTo>
                  <a:pt x="821" y="115"/>
                  <a:pt x="821" y="115"/>
                  <a:pt x="821" y="115"/>
                </a:cubicBezTo>
                <a:cubicBezTo>
                  <a:pt x="818" y="116"/>
                  <a:pt x="818" y="116"/>
                  <a:pt x="818" y="116"/>
                </a:cubicBezTo>
                <a:cubicBezTo>
                  <a:pt x="815" y="116"/>
                  <a:pt x="815" y="116"/>
                  <a:pt x="815" y="116"/>
                </a:cubicBezTo>
                <a:cubicBezTo>
                  <a:pt x="813" y="116"/>
                  <a:pt x="813" y="116"/>
                  <a:pt x="813" y="116"/>
                </a:cubicBezTo>
                <a:cubicBezTo>
                  <a:pt x="817" y="114"/>
                  <a:pt x="817" y="114"/>
                  <a:pt x="817" y="114"/>
                </a:cubicBezTo>
                <a:cubicBezTo>
                  <a:pt x="815" y="114"/>
                  <a:pt x="815" y="114"/>
                  <a:pt x="815" y="114"/>
                </a:cubicBezTo>
                <a:cubicBezTo>
                  <a:pt x="817" y="111"/>
                  <a:pt x="817" y="111"/>
                  <a:pt x="817" y="111"/>
                </a:cubicBezTo>
                <a:cubicBezTo>
                  <a:pt x="821" y="106"/>
                  <a:pt x="821" y="106"/>
                  <a:pt x="821" y="106"/>
                </a:cubicBezTo>
                <a:cubicBezTo>
                  <a:pt x="820" y="106"/>
                  <a:pt x="820" y="106"/>
                  <a:pt x="820" y="106"/>
                </a:cubicBezTo>
                <a:cubicBezTo>
                  <a:pt x="818" y="105"/>
                  <a:pt x="818" y="105"/>
                  <a:pt x="818" y="105"/>
                </a:cubicBezTo>
                <a:cubicBezTo>
                  <a:pt x="817" y="104"/>
                  <a:pt x="817" y="104"/>
                  <a:pt x="817" y="104"/>
                </a:cubicBezTo>
                <a:cubicBezTo>
                  <a:pt x="817" y="102"/>
                  <a:pt x="817" y="102"/>
                  <a:pt x="817" y="102"/>
                </a:cubicBezTo>
                <a:cubicBezTo>
                  <a:pt x="815" y="102"/>
                  <a:pt x="815" y="102"/>
                  <a:pt x="815" y="102"/>
                </a:cubicBezTo>
                <a:cubicBezTo>
                  <a:pt x="813" y="102"/>
                  <a:pt x="813" y="102"/>
                  <a:pt x="813" y="102"/>
                </a:cubicBezTo>
                <a:cubicBezTo>
                  <a:pt x="811" y="102"/>
                  <a:pt x="811" y="102"/>
                  <a:pt x="811" y="102"/>
                </a:cubicBezTo>
                <a:cubicBezTo>
                  <a:pt x="808" y="102"/>
                  <a:pt x="808" y="102"/>
                  <a:pt x="808" y="102"/>
                </a:cubicBezTo>
                <a:cubicBezTo>
                  <a:pt x="808" y="104"/>
                  <a:pt x="808" y="104"/>
                  <a:pt x="808" y="104"/>
                </a:cubicBezTo>
                <a:cubicBezTo>
                  <a:pt x="810" y="104"/>
                  <a:pt x="810" y="104"/>
                  <a:pt x="810" y="104"/>
                </a:cubicBezTo>
                <a:cubicBezTo>
                  <a:pt x="813" y="105"/>
                  <a:pt x="813" y="105"/>
                  <a:pt x="813" y="105"/>
                </a:cubicBezTo>
                <a:cubicBezTo>
                  <a:pt x="811" y="105"/>
                  <a:pt x="811" y="105"/>
                  <a:pt x="811" y="105"/>
                </a:cubicBezTo>
                <a:cubicBezTo>
                  <a:pt x="808" y="105"/>
                  <a:pt x="808" y="105"/>
                  <a:pt x="808" y="105"/>
                </a:cubicBezTo>
                <a:cubicBezTo>
                  <a:pt x="810" y="106"/>
                  <a:pt x="810" y="106"/>
                  <a:pt x="810" y="106"/>
                </a:cubicBezTo>
                <a:cubicBezTo>
                  <a:pt x="810" y="108"/>
                  <a:pt x="810" y="108"/>
                  <a:pt x="810" y="108"/>
                </a:cubicBezTo>
                <a:cubicBezTo>
                  <a:pt x="807" y="106"/>
                  <a:pt x="807" y="106"/>
                  <a:pt x="807" y="106"/>
                </a:cubicBezTo>
                <a:cubicBezTo>
                  <a:pt x="808" y="108"/>
                  <a:pt x="808" y="108"/>
                  <a:pt x="808" y="108"/>
                </a:cubicBezTo>
                <a:cubicBezTo>
                  <a:pt x="805" y="108"/>
                  <a:pt x="805" y="108"/>
                  <a:pt x="805" y="108"/>
                </a:cubicBezTo>
                <a:cubicBezTo>
                  <a:pt x="802" y="106"/>
                  <a:pt x="802" y="106"/>
                  <a:pt x="802" y="106"/>
                </a:cubicBezTo>
                <a:cubicBezTo>
                  <a:pt x="798" y="108"/>
                  <a:pt x="798" y="108"/>
                  <a:pt x="798" y="108"/>
                </a:cubicBezTo>
                <a:cubicBezTo>
                  <a:pt x="797" y="109"/>
                  <a:pt x="797" y="109"/>
                  <a:pt x="797" y="109"/>
                </a:cubicBezTo>
                <a:cubicBezTo>
                  <a:pt x="795" y="109"/>
                  <a:pt x="795" y="109"/>
                  <a:pt x="795" y="109"/>
                </a:cubicBezTo>
                <a:cubicBezTo>
                  <a:pt x="797" y="108"/>
                  <a:pt x="797" y="108"/>
                  <a:pt x="797" y="108"/>
                </a:cubicBezTo>
                <a:cubicBezTo>
                  <a:pt x="794" y="109"/>
                  <a:pt x="794" y="109"/>
                  <a:pt x="794" y="109"/>
                </a:cubicBezTo>
                <a:cubicBezTo>
                  <a:pt x="790" y="111"/>
                  <a:pt x="790" y="111"/>
                  <a:pt x="790" y="111"/>
                </a:cubicBezTo>
                <a:cubicBezTo>
                  <a:pt x="792" y="109"/>
                  <a:pt x="792" y="109"/>
                  <a:pt x="792" y="109"/>
                </a:cubicBezTo>
                <a:cubicBezTo>
                  <a:pt x="795" y="108"/>
                  <a:pt x="795" y="108"/>
                  <a:pt x="795" y="108"/>
                </a:cubicBezTo>
                <a:cubicBezTo>
                  <a:pt x="798" y="106"/>
                  <a:pt x="798" y="106"/>
                  <a:pt x="798" y="106"/>
                </a:cubicBezTo>
                <a:cubicBezTo>
                  <a:pt x="801" y="105"/>
                  <a:pt x="801" y="105"/>
                  <a:pt x="801" y="105"/>
                </a:cubicBezTo>
                <a:cubicBezTo>
                  <a:pt x="797" y="104"/>
                  <a:pt x="797" y="104"/>
                  <a:pt x="797" y="104"/>
                </a:cubicBezTo>
                <a:cubicBezTo>
                  <a:pt x="791" y="102"/>
                  <a:pt x="791" y="102"/>
                  <a:pt x="791" y="102"/>
                </a:cubicBezTo>
                <a:cubicBezTo>
                  <a:pt x="787" y="102"/>
                  <a:pt x="787" y="102"/>
                  <a:pt x="787" y="102"/>
                </a:cubicBezTo>
                <a:cubicBezTo>
                  <a:pt x="781" y="105"/>
                  <a:pt x="781" y="105"/>
                  <a:pt x="781" y="105"/>
                </a:cubicBezTo>
                <a:cubicBezTo>
                  <a:pt x="782" y="105"/>
                  <a:pt x="782" y="105"/>
                  <a:pt x="782" y="105"/>
                </a:cubicBezTo>
                <a:cubicBezTo>
                  <a:pt x="780" y="106"/>
                  <a:pt x="780" y="106"/>
                  <a:pt x="780" y="106"/>
                </a:cubicBezTo>
                <a:cubicBezTo>
                  <a:pt x="777" y="106"/>
                  <a:pt x="777" y="106"/>
                  <a:pt x="777" y="106"/>
                </a:cubicBezTo>
                <a:cubicBezTo>
                  <a:pt x="771" y="106"/>
                  <a:pt x="771" y="106"/>
                  <a:pt x="771" y="106"/>
                </a:cubicBezTo>
                <a:cubicBezTo>
                  <a:pt x="774" y="105"/>
                  <a:pt x="774" y="105"/>
                  <a:pt x="774" y="105"/>
                </a:cubicBezTo>
                <a:cubicBezTo>
                  <a:pt x="778" y="104"/>
                  <a:pt x="778" y="104"/>
                  <a:pt x="778" y="104"/>
                </a:cubicBezTo>
                <a:cubicBezTo>
                  <a:pt x="784" y="101"/>
                  <a:pt x="784" y="101"/>
                  <a:pt x="784" y="101"/>
                </a:cubicBezTo>
                <a:cubicBezTo>
                  <a:pt x="784" y="99"/>
                  <a:pt x="784" y="99"/>
                  <a:pt x="784" y="99"/>
                </a:cubicBezTo>
                <a:cubicBezTo>
                  <a:pt x="781" y="98"/>
                  <a:pt x="781" y="98"/>
                  <a:pt x="781" y="98"/>
                </a:cubicBezTo>
                <a:cubicBezTo>
                  <a:pt x="775" y="99"/>
                  <a:pt x="775" y="99"/>
                  <a:pt x="775" y="99"/>
                </a:cubicBezTo>
                <a:cubicBezTo>
                  <a:pt x="758" y="102"/>
                  <a:pt x="758" y="102"/>
                  <a:pt x="758" y="102"/>
                </a:cubicBezTo>
                <a:cubicBezTo>
                  <a:pt x="748" y="105"/>
                  <a:pt x="748" y="105"/>
                  <a:pt x="748" y="105"/>
                </a:cubicBezTo>
                <a:cubicBezTo>
                  <a:pt x="741" y="106"/>
                  <a:pt x="741" y="106"/>
                  <a:pt x="741" y="106"/>
                </a:cubicBezTo>
                <a:cubicBezTo>
                  <a:pt x="735" y="108"/>
                  <a:pt x="735" y="108"/>
                  <a:pt x="735" y="108"/>
                </a:cubicBezTo>
                <a:cubicBezTo>
                  <a:pt x="738" y="109"/>
                  <a:pt x="738" y="109"/>
                  <a:pt x="738" y="109"/>
                </a:cubicBezTo>
                <a:cubicBezTo>
                  <a:pt x="734" y="111"/>
                  <a:pt x="734" y="111"/>
                  <a:pt x="734" y="111"/>
                </a:cubicBezTo>
                <a:cubicBezTo>
                  <a:pt x="728" y="112"/>
                  <a:pt x="728" y="112"/>
                  <a:pt x="728" y="112"/>
                </a:cubicBezTo>
                <a:cubicBezTo>
                  <a:pt x="722" y="114"/>
                  <a:pt x="722" y="114"/>
                  <a:pt x="722" y="114"/>
                </a:cubicBezTo>
                <a:cubicBezTo>
                  <a:pt x="721" y="115"/>
                  <a:pt x="721" y="115"/>
                  <a:pt x="721" y="115"/>
                </a:cubicBezTo>
                <a:cubicBezTo>
                  <a:pt x="721" y="118"/>
                  <a:pt x="721" y="118"/>
                  <a:pt x="721" y="118"/>
                </a:cubicBezTo>
                <a:cubicBezTo>
                  <a:pt x="724" y="116"/>
                  <a:pt x="724" y="116"/>
                  <a:pt x="724" y="116"/>
                </a:cubicBezTo>
                <a:cubicBezTo>
                  <a:pt x="727" y="118"/>
                  <a:pt x="727" y="118"/>
                  <a:pt x="727" y="118"/>
                </a:cubicBezTo>
                <a:cubicBezTo>
                  <a:pt x="731" y="116"/>
                  <a:pt x="731" y="116"/>
                  <a:pt x="731" y="116"/>
                </a:cubicBezTo>
                <a:cubicBezTo>
                  <a:pt x="729" y="118"/>
                  <a:pt x="729" y="118"/>
                  <a:pt x="729" y="118"/>
                </a:cubicBezTo>
                <a:cubicBezTo>
                  <a:pt x="728" y="118"/>
                  <a:pt x="728" y="118"/>
                  <a:pt x="728" y="118"/>
                </a:cubicBezTo>
                <a:cubicBezTo>
                  <a:pt x="724" y="119"/>
                  <a:pt x="724" y="119"/>
                  <a:pt x="724" y="119"/>
                </a:cubicBezTo>
                <a:cubicBezTo>
                  <a:pt x="727" y="119"/>
                  <a:pt x="727" y="119"/>
                  <a:pt x="727" y="119"/>
                </a:cubicBezTo>
                <a:cubicBezTo>
                  <a:pt x="728" y="121"/>
                  <a:pt x="728" y="121"/>
                  <a:pt x="728" y="121"/>
                </a:cubicBezTo>
                <a:cubicBezTo>
                  <a:pt x="734" y="119"/>
                  <a:pt x="734" y="119"/>
                  <a:pt x="734" y="119"/>
                </a:cubicBezTo>
                <a:cubicBezTo>
                  <a:pt x="742" y="118"/>
                  <a:pt x="742" y="118"/>
                  <a:pt x="742" y="118"/>
                </a:cubicBezTo>
                <a:cubicBezTo>
                  <a:pt x="748" y="118"/>
                  <a:pt x="748" y="118"/>
                  <a:pt x="748" y="118"/>
                </a:cubicBezTo>
                <a:cubicBezTo>
                  <a:pt x="752" y="118"/>
                  <a:pt x="752" y="118"/>
                  <a:pt x="752" y="118"/>
                </a:cubicBezTo>
                <a:cubicBezTo>
                  <a:pt x="747" y="119"/>
                  <a:pt x="747" y="119"/>
                  <a:pt x="747" y="119"/>
                </a:cubicBezTo>
                <a:cubicBezTo>
                  <a:pt x="745" y="119"/>
                  <a:pt x="745" y="119"/>
                  <a:pt x="745" y="119"/>
                </a:cubicBezTo>
                <a:cubicBezTo>
                  <a:pt x="739" y="121"/>
                  <a:pt x="739" y="121"/>
                  <a:pt x="739" y="121"/>
                </a:cubicBezTo>
                <a:cubicBezTo>
                  <a:pt x="734" y="121"/>
                  <a:pt x="734" y="121"/>
                  <a:pt x="734" y="121"/>
                </a:cubicBezTo>
                <a:cubicBezTo>
                  <a:pt x="724" y="122"/>
                  <a:pt x="724" y="122"/>
                  <a:pt x="724" y="122"/>
                </a:cubicBezTo>
                <a:cubicBezTo>
                  <a:pt x="719" y="124"/>
                  <a:pt x="719" y="124"/>
                  <a:pt x="719" y="124"/>
                </a:cubicBezTo>
                <a:cubicBezTo>
                  <a:pt x="716" y="125"/>
                  <a:pt x="716" y="125"/>
                  <a:pt x="716" y="125"/>
                </a:cubicBezTo>
                <a:cubicBezTo>
                  <a:pt x="718" y="126"/>
                  <a:pt x="718" y="126"/>
                  <a:pt x="718" y="126"/>
                </a:cubicBezTo>
                <a:cubicBezTo>
                  <a:pt x="719" y="128"/>
                  <a:pt x="719" y="128"/>
                  <a:pt x="719" y="128"/>
                </a:cubicBezTo>
                <a:cubicBezTo>
                  <a:pt x="732" y="129"/>
                  <a:pt x="732" y="129"/>
                  <a:pt x="732" y="129"/>
                </a:cubicBezTo>
                <a:cubicBezTo>
                  <a:pt x="739" y="128"/>
                  <a:pt x="739" y="128"/>
                  <a:pt x="739" y="128"/>
                </a:cubicBezTo>
                <a:cubicBezTo>
                  <a:pt x="747" y="128"/>
                  <a:pt x="747" y="128"/>
                  <a:pt x="747" y="128"/>
                </a:cubicBezTo>
                <a:cubicBezTo>
                  <a:pt x="758" y="129"/>
                  <a:pt x="758" y="129"/>
                  <a:pt x="758" y="129"/>
                </a:cubicBezTo>
                <a:cubicBezTo>
                  <a:pt x="761" y="129"/>
                  <a:pt x="761" y="129"/>
                  <a:pt x="761" y="129"/>
                </a:cubicBezTo>
                <a:cubicBezTo>
                  <a:pt x="764" y="129"/>
                  <a:pt x="764" y="129"/>
                  <a:pt x="764" y="129"/>
                </a:cubicBezTo>
                <a:cubicBezTo>
                  <a:pt x="765" y="131"/>
                  <a:pt x="765" y="131"/>
                  <a:pt x="765" y="131"/>
                </a:cubicBezTo>
                <a:cubicBezTo>
                  <a:pt x="767" y="131"/>
                  <a:pt x="767" y="131"/>
                  <a:pt x="767" y="131"/>
                </a:cubicBezTo>
                <a:cubicBezTo>
                  <a:pt x="765" y="132"/>
                  <a:pt x="765" y="132"/>
                  <a:pt x="765" y="132"/>
                </a:cubicBezTo>
                <a:cubicBezTo>
                  <a:pt x="762" y="132"/>
                  <a:pt x="762" y="132"/>
                  <a:pt x="762" y="132"/>
                </a:cubicBezTo>
                <a:cubicBezTo>
                  <a:pt x="755" y="134"/>
                  <a:pt x="755" y="134"/>
                  <a:pt x="755" y="134"/>
                </a:cubicBezTo>
                <a:cubicBezTo>
                  <a:pt x="742" y="132"/>
                  <a:pt x="742" y="132"/>
                  <a:pt x="742" y="132"/>
                </a:cubicBezTo>
                <a:cubicBezTo>
                  <a:pt x="725" y="134"/>
                  <a:pt x="725" y="134"/>
                  <a:pt x="725" y="134"/>
                </a:cubicBezTo>
                <a:cubicBezTo>
                  <a:pt x="719" y="134"/>
                  <a:pt x="719" y="134"/>
                  <a:pt x="719" y="134"/>
                </a:cubicBezTo>
                <a:cubicBezTo>
                  <a:pt x="712" y="135"/>
                  <a:pt x="712" y="135"/>
                  <a:pt x="712" y="135"/>
                </a:cubicBezTo>
                <a:cubicBezTo>
                  <a:pt x="711" y="138"/>
                  <a:pt x="711" y="138"/>
                  <a:pt x="711" y="138"/>
                </a:cubicBezTo>
                <a:cubicBezTo>
                  <a:pt x="711" y="139"/>
                  <a:pt x="711" y="139"/>
                  <a:pt x="711" y="139"/>
                </a:cubicBezTo>
                <a:cubicBezTo>
                  <a:pt x="712" y="141"/>
                  <a:pt x="712" y="141"/>
                  <a:pt x="712" y="141"/>
                </a:cubicBezTo>
                <a:cubicBezTo>
                  <a:pt x="712" y="142"/>
                  <a:pt x="712" y="142"/>
                  <a:pt x="712" y="142"/>
                </a:cubicBezTo>
                <a:cubicBezTo>
                  <a:pt x="715" y="144"/>
                  <a:pt x="715" y="144"/>
                  <a:pt x="715" y="144"/>
                </a:cubicBezTo>
                <a:cubicBezTo>
                  <a:pt x="719" y="144"/>
                  <a:pt x="719" y="144"/>
                  <a:pt x="719" y="144"/>
                </a:cubicBezTo>
                <a:cubicBezTo>
                  <a:pt x="728" y="144"/>
                  <a:pt x="728" y="144"/>
                  <a:pt x="728" y="144"/>
                </a:cubicBezTo>
                <a:cubicBezTo>
                  <a:pt x="735" y="145"/>
                  <a:pt x="735" y="145"/>
                  <a:pt x="735" y="145"/>
                </a:cubicBezTo>
                <a:cubicBezTo>
                  <a:pt x="731" y="148"/>
                  <a:pt x="731" y="148"/>
                  <a:pt x="731" y="148"/>
                </a:cubicBezTo>
                <a:cubicBezTo>
                  <a:pt x="729" y="151"/>
                  <a:pt x="729" y="151"/>
                  <a:pt x="729" y="151"/>
                </a:cubicBezTo>
                <a:cubicBezTo>
                  <a:pt x="731" y="152"/>
                  <a:pt x="731" y="152"/>
                  <a:pt x="731" y="152"/>
                </a:cubicBezTo>
                <a:cubicBezTo>
                  <a:pt x="729" y="152"/>
                  <a:pt x="729" y="152"/>
                  <a:pt x="729" y="152"/>
                </a:cubicBezTo>
                <a:cubicBezTo>
                  <a:pt x="732" y="154"/>
                  <a:pt x="732" y="154"/>
                  <a:pt x="732" y="154"/>
                </a:cubicBezTo>
                <a:cubicBezTo>
                  <a:pt x="734" y="154"/>
                  <a:pt x="734" y="154"/>
                  <a:pt x="734" y="154"/>
                </a:cubicBezTo>
                <a:cubicBezTo>
                  <a:pt x="738" y="152"/>
                  <a:pt x="738" y="152"/>
                  <a:pt x="738" y="152"/>
                </a:cubicBezTo>
                <a:cubicBezTo>
                  <a:pt x="744" y="152"/>
                  <a:pt x="744" y="152"/>
                  <a:pt x="744" y="152"/>
                </a:cubicBezTo>
                <a:cubicBezTo>
                  <a:pt x="747" y="152"/>
                  <a:pt x="747" y="152"/>
                  <a:pt x="747" y="152"/>
                </a:cubicBezTo>
                <a:cubicBezTo>
                  <a:pt x="751" y="151"/>
                  <a:pt x="751" y="151"/>
                  <a:pt x="751" y="151"/>
                </a:cubicBezTo>
                <a:cubicBezTo>
                  <a:pt x="751" y="152"/>
                  <a:pt x="751" y="152"/>
                  <a:pt x="751" y="152"/>
                </a:cubicBezTo>
                <a:cubicBezTo>
                  <a:pt x="754" y="152"/>
                  <a:pt x="754" y="152"/>
                  <a:pt x="754" y="152"/>
                </a:cubicBezTo>
                <a:cubicBezTo>
                  <a:pt x="761" y="151"/>
                  <a:pt x="761" y="151"/>
                  <a:pt x="761" y="151"/>
                </a:cubicBezTo>
                <a:cubicBezTo>
                  <a:pt x="770" y="149"/>
                  <a:pt x="770" y="149"/>
                  <a:pt x="770" y="149"/>
                </a:cubicBezTo>
                <a:cubicBezTo>
                  <a:pt x="774" y="148"/>
                  <a:pt x="774" y="148"/>
                  <a:pt x="774" y="148"/>
                </a:cubicBezTo>
                <a:cubicBezTo>
                  <a:pt x="778" y="148"/>
                  <a:pt x="778" y="148"/>
                  <a:pt x="778" y="148"/>
                </a:cubicBezTo>
                <a:cubicBezTo>
                  <a:pt x="788" y="147"/>
                  <a:pt x="788" y="147"/>
                  <a:pt x="788" y="147"/>
                </a:cubicBezTo>
                <a:cubicBezTo>
                  <a:pt x="795" y="142"/>
                  <a:pt x="795" y="142"/>
                  <a:pt x="795" y="142"/>
                </a:cubicBezTo>
                <a:cubicBezTo>
                  <a:pt x="800" y="142"/>
                  <a:pt x="800" y="142"/>
                  <a:pt x="800" y="142"/>
                </a:cubicBezTo>
                <a:cubicBezTo>
                  <a:pt x="801" y="142"/>
                  <a:pt x="801" y="142"/>
                  <a:pt x="801" y="142"/>
                </a:cubicBezTo>
                <a:cubicBezTo>
                  <a:pt x="800" y="144"/>
                  <a:pt x="800" y="144"/>
                  <a:pt x="800" y="144"/>
                </a:cubicBezTo>
                <a:cubicBezTo>
                  <a:pt x="798" y="145"/>
                  <a:pt x="798" y="145"/>
                  <a:pt x="798" y="145"/>
                </a:cubicBezTo>
                <a:cubicBezTo>
                  <a:pt x="801" y="145"/>
                  <a:pt x="801" y="145"/>
                  <a:pt x="801" y="145"/>
                </a:cubicBezTo>
                <a:cubicBezTo>
                  <a:pt x="802" y="145"/>
                  <a:pt x="802" y="145"/>
                  <a:pt x="802" y="145"/>
                </a:cubicBezTo>
                <a:cubicBezTo>
                  <a:pt x="805" y="145"/>
                  <a:pt x="805" y="145"/>
                  <a:pt x="805" y="145"/>
                </a:cubicBezTo>
                <a:cubicBezTo>
                  <a:pt x="808" y="145"/>
                  <a:pt x="808" y="145"/>
                  <a:pt x="808" y="145"/>
                </a:cubicBezTo>
                <a:cubicBezTo>
                  <a:pt x="807" y="147"/>
                  <a:pt x="807" y="147"/>
                  <a:pt x="807" y="147"/>
                </a:cubicBezTo>
                <a:cubicBezTo>
                  <a:pt x="805" y="148"/>
                  <a:pt x="805" y="148"/>
                  <a:pt x="805" y="148"/>
                </a:cubicBezTo>
                <a:cubicBezTo>
                  <a:pt x="807" y="148"/>
                  <a:pt x="807" y="148"/>
                  <a:pt x="807" y="148"/>
                </a:cubicBezTo>
                <a:cubicBezTo>
                  <a:pt x="810" y="148"/>
                  <a:pt x="810" y="148"/>
                  <a:pt x="810" y="148"/>
                </a:cubicBezTo>
                <a:cubicBezTo>
                  <a:pt x="813" y="148"/>
                  <a:pt x="813" y="148"/>
                  <a:pt x="813" y="148"/>
                </a:cubicBezTo>
                <a:cubicBezTo>
                  <a:pt x="817" y="149"/>
                  <a:pt x="817" y="149"/>
                  <a:pt x="817" y="149"/>
                </a:cubicBezTo>
                <a:cubicBezTo>
                  <a:pt x="821" y="149"/>
                  <a:pt x="821" y="149"/>
                  <a:pt x="821" y="149"/>
                </a:cubicBezTo>
                <a:cubicBezTo>
                  <a:pt x="825" y="149"/>
                  <a:pt x="825" y="149"/>
                  <a:pt x="825" y="149"/>
                </a:cubicBezTo>
                <a:cubicBezTo>
                  <a:pt x="830" y="148"/>
                  <a:pt x="830" y="148"/>
                  <a:pt x="830" y="148"/>
                </a:cubicBezTo>
                <a:cubicBezTo>
                  <a:pt x="835" y="147"/>
                  <a:pt x="835" y="147"/>
                  <a:pt x="835" y="147"/>
                </a:cubicBezTo>
                <a:cubicBezTo>
                  <a:pt x="837" y="147"/>
                  <a:pt x="837" y="147"/>
                  <a:pt x="837" y="147"/>
                </a:cubicBezTo>
                <a:cubicBezTo>
                  <a:pt x="838" y="145"/>
                  <a:pt x="838" y="145"/>
                  <a:pt x="838" y="145"/>
                </a:cubicBezTo>
                <a:cubicBezTo>
                  <a:pt x="837" y="144"/>
                  <a:pt x="837" y="144"/>
                  <a:pt x="837" y="144"/>
                </a:cubicBezTo>
                <a:cubicBezTo>
                  <a:pt x="840" y="142"/>
                  <a:pt x="840" y="142"/>
                  <a:pt x="840" y="142"/>
                </a:cubicBezTo>
                <a:cubicBezTo>
                  <a:pt x="837" y="141"/>
                  <a:pt x="837" y="141"/>
                  <a:pt x="837" y="141"/>
                </a:cubicBezTo>
                <a:cubicBezTo>
                  <a:pt x="833" y="142"/>
                  <a:pt x="833" y="142"/>
                  <a:pt x="833" y="142"/>
                </a:cubicBezTo>
                <a:cubicBezTo>
                  <a:pt x="828" y="144"/>
                  <a:pt x="828" y="144"/>
                  <a:pt x="828" y="144"/>
                </a:cubicBezTo>
                <a:cubicBezTo>
                  <a:pt x="830" y="142"/>
                  <a:pt x="830" y="142"/>
                  <a:pt x="830" y="142"/>
                </a:cubicBezTo>
                <a:cubicBezTo>
                  <a:pt x="830" y="141"/>
                  <a:pt x="830" y="141"/>
                  <a:pt x="830" y="141"/>
                </a:cubicBezTo>
                <a:cubicBezTo>
                  <a:pt x="828" y="141"/>
                  <a:pt x="828" y="141"/>
                  <a:pt x="828" y="141"/>
                </a:cubicBezTo>
                <a:cubicBezTo>
                  <a:pt x="830" y="139"/>
                  <a:pt x="830" y="139"/>
                  <a:pt x="830" y="139"/>
                </a:cubicBezTo>
                <a:cubicBezTo>
                  <a:pt x="831" y="139"/>
                  <a:pt x="831" y="139"/>
                  <a:pt x="831" y="139"/>
                </a:cubicBezTo>
                <a:cubicBezTo>
                  <a:pt x="833" y="141"/>
                  <a:pt x="833" y="141"/>
                  <a:pt x="833" y="141"/>
                </a:cubicBezTo>
                <a:cubicBezTo>
                  <a:pt x="835" y="141"/>
                  <a:pt x="835" y="141"/>
                  <a:pt x="835" y="141"/>
                </a:cubicBezTo>
                <a:cubicBezTo>
                  <a:pt x="838" y="138"/>
                  <a:pt x="838" y="138"/>
                  <a:pt x="838" y="138"/>
                </a:cubicBezTo>
                <a:cubicBezTo>
                  <a:pt x="840" y="138"/>
                  <a:pt x="840" y="138"/>
                  <a:pt x="840" y="138"/>
                </a:cubicBezTo>
                <a:cubicBezTo>
                  <a:pt x="843" y="136"/>
                  <a:pt x="843" y="136"/>
                  <a:pt x="843" y="136"/>
                </a:cubicBezTo>
                <a:cubicBezTo>
                  <a:pt x="845" y="138"/>
                  <a:pt x="845" y="138"/>
                  <a:pt x="845" y="138"/>
                </a:cubicBezTo>
                <a:cubicBezTo>
                  <a:pt x="847" y="138"/>
                  <a:pt x="847" y="138"/>
                  <a:pt x="847" y="138"/>
                </a:cubicBezTo>
                <a:cubicBezTo>
                  <a:pt x="850" y="136"/>
                  <a:pt x="850" y="136"/>
                  <a:pt x="850" y="136"/>
                </a:cubicBezTo>
                <a:cubicBezTo>
                  <a:pt x="848" y="138"/>
                  <a:pt x="848" y="138"/>
                  <a:pt x="848" y="138"/>
                </a:cubicBezTo>
                <a:lnTo>
                  <a:pt x="851" y="139"/>
                </a:lnTo>
                <a:close/>
                <a:moveTo>
                  <a:pt x="944" y="50"/>
                </a:moveTo>
                <a:cubicBezTo>
                  <a:pt x="943" y="50"/>
                  <a:pt x="943" y="50"/>
                  <a:pt x="943" y="50"/>
                </a:cubicBezTo>
                <a:cubicBezTo>
                  <a:pt x="942" y="52"/>
                  <a:pt x="942" y="52"/>
                  <a:pt x="942" y="52"/>
                </a:cubicBezTo>
                <a:cubicBezTo>
                  <a:pt x="947" y="53"/>
                  <a:pt x="947" y="53"/>
                  <a:pt x="947" y="53"/>
                </a:cubicBezTo>
                <a:cubicBezTo>
                  <a:pt x="952" y="52"/>
                  <a:pt x="952" y="52"/>
                  <a:pt x="952" y="52"/>
                </a:cubicBezTo>
                <a:cubicBezTo>
                  <a:pt x="952" y="50"/>
                  <a:pt x="952" y="50"/>
                  <a:pt x="952" y="50"/>
                </a:cubicBezTo>
                <a:cubicBezTo>
                  <a:pt x="949" y="50"/>
                  <a:pt x="949" y="50"/>
                  <a:pt x="949" y="50"/>
                </a:cubicBezTo>
                <a:lnTo>
                  <a:pt x="944" y="50"/>
                </a:lnTo>
                <a:close/>
                <a:moveTo>
                  <a:pt x="1180" y="56"/>
                </a:moveTo>
                <a:cubicBezTo>
                  <a:pt x="1174" y="55"/>
                  <a:pt x="1174" y="55"/>
                  <a:pt x="1174" y="55"/>
                </a:cubicBezTo>
                <a:cubicBezTo>
                  <a:pt x="1171" y="56"/>
                  <a:pt x="1171" y="56"/>
                  <a:pt x="1171" y="56"/>
                </a:cubicBezTo>
                <a:cubicBezTo>
                  <a:pt x="1175" y="56"/>
                  <a:pt x="1175" y="56"/>
                  <a:pt x="1175" y="56"/>
                </a:cubicBezTo>
                <a:lnTo>
                  <a:pt x="1180" y="56"/>
                </a:lnTo>
                <a:close/>
                <a:moveTo>
                  <a:pt x="636" y="661"/>
                </a:moveTo>
                <a:cubicBezTo>
                  <a:pt x="635" y="660"/>
                  <a:pt x="635" y="660"/>
                  <a:pt x="635" y="660"/>
                </a:cubicBezTo>
                <a:cubicBezTo>
                  <a:pt x="633" y="661"/>
                  <a:pt x="633" y="661"/>
                  <a:pt x="633" y="661"/>
                </a:cubicBezTo>
                <a:cubicBezTo>
                  <a:pt x="635" y="661"/>
                  <a:pt x="635" y="661"/>
                  <a:pt x="635" y="661"/>
                </a:cubicBezTo>
                <a:lnTo>
                  <a:pt x="636" y="661"/>
                </a:lnTo>
                <a:close/>
                <a:moveTo>
                  <a:pt x="939" y="46"/>
                </a:moveTo>
                <a:cubicBezTo>
                  <a:pt x="947" y="46"/>
                  <a:pt x="947" y="46"/>
                  <a:pt x="947" y="46"/>
                </a:cubicBezTo>
                <a:cubicBezTo>
                  <a:pt x="949" y="46"/>
                  <a:pt x="949" y="46"/>
                  <a:pt x="949" y="46"/>
                </a:cubicBezTo>
                <a:cubicBezTo>
                  <a:pt x="953" y="46"/>
                  <a:pt x="953" y="46"/>
                  <a:pt x="953" y="46"/>
                </a:cubicBezTo>
                <a:cubicBezTo>
                  <a:pt x="956" y="48"/>
                  <a:pt x="956" y="48"/>
                  <a:pt x="956" y="48"/>
                </a:cubicBezTo>
                <a:cubicBezTo>
                  <a:pt x="957" y="48"/>
                  <a:pt x="957" y="48"/>
                  <a:pt x="957" y="48"/>
                </a:cubicBezTo>
                <a:cubicBezTo>
                  <a:pt x="959" y="49"/>
                  <a:pt x="959" y="49"/>
                  <a:pt x="959" y="49"/>
                </a:cubicBezTo>
                <a:cubicBezTo>
                  <a:pt x="957" y="49"/>
                  <a:pt x="957" y="49"/>
                  <a:pt x="957" y="49"/>
                </a:cubicBezTo>
                <a:cubicBezTo>
                  <a:pt x="959" y="50"/>
                  <a:pt x="959" y="50"/>
                  <a:pt x="959" y="50"/>
                </a:cubicBezTo>
                <a:cubicBezTo>
                  <a:pt x="962" y="52"/>
                  <a:pt x="962" y="52"/>
                  <a:pt x="962" y="52"/>
                </a:cubicBezTo>
                <a:cubicBezTo>
                  <a:pt x="964" y="52"/>
                  <a:pt x="964" y="52"/>
                  <a:pt x="964" y="52"/>
                </a:cubicBezTo>
                <a:cubicBezTo>
                  <a:pt x="967" y="50"/>
                  <a:pt x="967" y="50"/>
                  <a:pt x="967" y="50"/>
                </a:cubicBezTo>
                <a:cubicBezTo>
                  <a:pt x="970" y="50"/>
                  <a:pt x="970" y="50"/>
                  <a:pt x="970" y="50"/>
                </a:cubicBezTo>
                <a:cubicBezTo>
                  <a:pt x="972" y="48"/>
                  <a:pt x="972" y="48"/>
                  <a:pt x="972" y="48"/>
                </a:cubicBezTo>
                <a:cubicBezTo>
                  <a:pt x="972" y="46"/>
                  <a:pt x="972" y="46"/>
                  <a:pt x="972" y="46"/>
                </a:cubicBezTo>
                <a:cubicBezTo>
                  <a:pt x="970" y="46"/>
                  <a:pt x="970" y="46"/>
                  <a:pt x="970" y="46"/>
                </a:cubicBezTo>
                <a:cubicBezTo>
                  <a:pt x="972" y="45"/>
                  <a:pt x="972" y="45"/>
                  <a:pt x="972" y="45"/>
                </a:cubicBezTo>
                <a:cubicBezTo>
                  <a:pt x="975" y="43"/>
                  <a:pt x="975" y="43"/>
                  <a:pt x="975" y="43"/>
                </a:cubicBezTo>
                <a:cubicBezTo>
                  <a:pt x="972" y="43"/>
                  <a:pt x="972" y="43"/>
                  <a:pt x="972" y="43"/>
                </a:cubicBezTo>
                <a:cubicBezTo>
                  <a:pt x="973" y="42"/>
                  <a:pt x="973" y="42"/>
                  <a:pt x="973" y="42"/>
                </a:cubicBezTo>
                <a:cubicBezTo>
                  <a:pt x="969" y="42"/>
                  <a:pt x="969" y="42"/>
                  <a:pt x="969" y="42"/>
                </a:cubicBezTo>
                <a:cubicBezTo>
                  <a:pt x="966" y="42"/>
                  <a:pt x="966" y="42"/>
                  <a:pt x="966" y="42"/>
                </a:cubicBezTo>
                <a:cubicBezTo>
                  <a:pt x="969" y="40"/>
                  <a:pt x="969" y="40"/>
                  <a:pt x="969" y="40"/>
                </a:cubicBezTo>
                <a:cubicBezTo>
                  <a:pt x="964" y="39"/>
                  <a:pt x="964" y="39"/>
                  <a:pt x="964" y="39"/>
                </a:cubicBezTo>
                <a:cubicBezTo>
                  <a:pt x="960" y="39"/>
                  <a:pt x="960" y="39"/>
                  <a:pt x="960" y="39"/>
                </a:cubicBezTo>
                <a:cubicBezTo>
                  <a:pt x="956" y="40"/>
                  <a:pt x="956" y="40"/>
                  <a:pt x="956" y="40"/>
                </a:cubicBezTo>
                <a:cubicBezTo>
                  <a:pt x="957" y="39"/>
                  <a:pt x="957" y="39"/>
                  <a:pt x="957" y="39"/>
                </a:cubicBezTo>
                <a:cubicBezTo>
                  <a:pt x="959" y="38"/>
                  <a:pt x="959" y="38"/>
                  <a:pt x="959" y="38"/>
                </a:cubicBezTo>
                <a:cubicBezTo>
                  <a:pt x="957" y="36"/>
                  <a:pt x="957" y="36"/>
                  <a:pt x="957" y="36"/>
                </a:cubicBezTo>
                <a:cubicBezTo>
                  <a:pt x="956" y="36"/>
                  <a:pt x="956" y="36"/>
                  <a:pt x="956" y="36"/>
                </a:cubicBezTo>
                <a:cubicBezTo>
                  <a:pt x="953" y="36"/>
                  <a:pt x="953" y="36"/>
                  <a:pt x="953" y="36"/>
                </a:cubicBezTo>
                <a:cubicBezTo>
                  <a:pt x="944" y="36"/>
                  <a:pt x="944" y="36"/>
                  <a:pt x="944" y="36"/>
                </a:cubicBezTo>
                <a:cubicBezTo>
                  <a:pt x="940" y="38"/>
                  <a:pt x="940" y="38"/>
                  <a:pt x="940" y="38"/>
                </a:cubicBezTo>
                <a:cubicBezTo>
                  <a:pt x="937" y="39"/>
                  <a:pt x="937" y="39"/>
                  <a:pt x="937" y="39"/>
                </a:cubicBezTo>
                <a:cubicBezTo>
                  <a:pt x="939" y="39"/>
                  <a:pt x="939" y="39"/>
                  <a:pt x="939" y="39"/>
                </a:cubicBezTo>
                <a:cubicBezTo>
                  <a:pt x="942" y="39"/>
                  <a:pt x="942" y="39"/>
                  <a:pt x="942" y="39"/>
                </a:cubicBezTo>
                <a:cubicBezTo>
                  <a:pt x="939" y="40"/>
                  <a:pt x="939" y="40"/>
                  <a:pt x="939" y="40"/>
                </a:cubicBezTo>
                <a:cubicBezTo>
                  <a:pt x="937" y="42"/>
                  <a:pt x="937" y="42"/>
                  <a:pt x="937" y="42"/>
                </a:cubicBezTo>
                <a:cubicBezTo>
                  <a:pt x="939" y="42"/>
                  <a:pt x="939" y="42"/>
                  <a:pt x="939" y="42"/>
                </a:cubicBezTo>
                <a:cubicBezTo>
                  <a:pt x="942" y="40"/>
                  <a:pt x="942" y="40"/>
                  <a:pt x="942" y="40"/>
                </a:cubicBezTo>
                <a:cubicBezTo>
                  <a:pt x="944" y="40"/>
                  <a:pt x="944" y="40"/>
                  <a:pt x="944" y="40"/>
                </a:cubicBezTo>
                <a:cubicBezTo>
                  <a:pt x="943" y="42"/>
                  <a:pt x="943" y="42"/>
                  <a:pt x="943" y="42"/>
                </a:cubicBezTo>
                <a:cubicBezTo>
                  <a:pt x="946" y="42"/>
                  <a:pt x="946" y="42"/>
                  <a:pt x="946" y="42"/>
                </a:cubicBezTo>
                <a:cubicBezTo>
                  <a:pt x="949" y="42"/>
                  <a:pt x="949" y="42"/>
                  <a:pt x="949" y="42"/>
                </a:cubicBezTo>
                <a:cubicBezTo>
                  <a:pt x="944" y="43"/>
                  <a:pt x="944" y="43"/>
                  <a:pt x="944" y="43"/>
                </a:cubicBezTo>
                <a:cubicBezTo>
                  <a:pt x="946" y="43"/>
                  <a:pt x="946" y="43"/>
                  <a:pt x="946" y="43"/>
                </a:cubicBezTo>
                <a:cubicBezTo>
                  <a:pt x="943" y="45"/>
                  <a:pt x="943" y="45"/>
                  <a:pt x="943" y="45"/>
                </a:cubicBezTo>
                <a:cubicBezTo>
                  <a:pt x="940" y="45"/>
                  <a:pt x="940" y="45"/>
                  <a:pt x="940" y="45"/>
                </a:cubicBezTo>
                <a:cubicBezTo>
                  <a:pt x="936" y="43"/>
                  <a:pt x="936" y="43"/>
                  <a:pt x="936" y="43"/>
                </a:cubicBezTo>
                <a:cubicBezTo>
                  <a:pt x="932" y="45"/>
                  <a:pt x="932" y="45"/>
                  <a:pt x="932" y="45"/>
                </a:cubicBezTo>
                <a:cubicBezTo>
                  <a:pt x="932" y="46"/>
                  <a:pt x="932" y="46"/>
                  <a:pt x="932" y="46"/>
                </a:cubicBezTo>
                <a:cubicBezTo>
                  <a:pt x="933" y="46"/>
                  <a:pt x="933" y="46"/>
                  <a:pt x="933" y="46"/>
                </a:cubicBezTo>
                <a:lnTo>
                  <a:pt x="939" y="46"/>
                </a:lnTo>
                <a:close/>
                <a:moveTo>
                  <a:pt x="1059" y="144"/>
                </a:moveTo>
                <a:cubicBezTo>
                  <a:pt x="1059" y="142"/>
                  <a:pt x="1059" y="142"/>
                  <a:pt x="1059" y="142"/>
                </a:cubicBezTo>
                <a:cubicBezTo>
                  <a:pt x="1056" y="142"/>
                  <a:pt x="1056" y="142"/>
                  <a:pt x="1056" y="142"/>
                </a:cubicBezTo>
                <a:cubicBezTo>
                  <a:pt x="1055" y="142"/>
                  <a:pt x="1055" y="142"/>
                  <a:pt x="1055" y="142"/>
                </a:cubicBezTo>
                <a:cubicBezTo>
                  <a:pt x="1053" y="144"/>
                  <a:pt x="1053" y="144"/>
                  <a:pt x="1053" y="144"/>
                </a:cubicBezTo>
                <a:cubicBezTo>
                  <a:pt x="1053" y="145"/>
                  <a:pt x="1053" y="145"/>
                  <a:pt x="1053" y="145"/>
                </a:cubicBezTo>
                <a:cubicBezTo>
                  <a:pt x="1056" y="145"/>
                  <a:pt x="1056" y="145"/>
                  <a:pt x="1056" y="145"/>
                </a:cubicBezTo>
                <a:lnTo>
                  <a:pt x="1059" y="144"/>
                </a:lnTo>
                <a:close/>
                <a:moveTo>
                  <a:pt x="975" y="134"/>
                </a:moveTo>
                <a:cubicBezTo>
                  <a:pt x="975" y="135"/>
                  <a:pt x="975" y="135"/>
                  <a:pt x="975" y="135"/>
                </a:cubicBezTo>
                <a:cubicBezTo>
                  <a:pt x="979" y="136"/>
                  <a:pt x="979" y="136"/>
                  <a:pt x="979" y="136"/>
                </a:cubicBezTo>
                <a:cubicBezTo>
                  <a:pt x="980" y="135"/>
                  <a:pt x="980" y="135"/>
                  <a:pt x="980" y="135"/>
                </a:cubicBezTo>
                <a:cubicBezTo>
                  <a:pt x="976" y="134"/>
                  <a:pt x="976" y="134"/>
                  <a:pt x="976" y="134"/>
                </a:cubicBezTo>
                <a:lnTo>
                  <a:pt x="975" y="134"/>
                </a:lnTo>
                <a:close/>
                <a:moveTo>
                  <a:pt x="999" y="52"/>
                </a:moveTo>
                <a:cubicBezTo>
                  <a:pt x="993" y="52"/>
                  <a:pt x="993" y="52"/>
                  <a:pt x="993" y="52"/>
                </a:cubicBezTo>
                <a:cubicBezTo>
                  <a:pt x="990" y="52"/>
                  <a:pt x="990" y="52"/>
                  <a:pt x="990" y="52"/>
                </a:cubicBezTo>
                <a:cubicBezTo>
                  <a:pt x="987" y="53"/>
                  <a:pt x="987" y="53"/>
                  <a:pt x="987" y="53"/>
                </a:cubicBezTo>
                <a:cubicBezTo>
                  <a:pt x="989" y="55"/>
                  <a:pt x="989" y="55"/>
                  <a:pt x="989" y="55"/>
                </a:cubicBezTo>
                <a:cubicBezTo>
                  <a:pt x="992" y="55"/>
                  <a:pt x="992" y="55"/>
                  <a:pt x="992" y="55"/>
                </a:cubicBezTo>
                <a:cubicBezTo>
                  <a:pt x="999" y="55"/>
                  <a:pt x="999" y="55"/>
                  <a:pt x="999" y="55"/>
                </a:cubicBezTo>
                <a:cubicBezTo>
                  <a:pt x="1006" y="55"/>
                  <a:pt x="1006" y="55"/>
                  <a:pt x="1006" y="55"/>
                </a:cubicBezTo>
                <a:cubicBezTo>
                  <a:pt x="1009" y="55"/>
                  <a:pt x="1009" y="55"/>
                  <a:pt x="1009" y="55"/>
                </a:cubicBezTo>
                <a:cubicBezTo>
                  <a:pt x="1013" y="52"/>
                  <a:pt x="1013" y="52"/>
                  <a:pt x="1013" y="52"/>
                </a:cubicBezTo>
                <a:cubicBezTo>
                  <a:pt x="1010" y="52"/>
                  <a:pt x="1010" y="52"/>
                  <a:pt x="1010" y="52"/>
                </a:cubicBezTo>
                <a:cubicBezTo>
                  <a:pt x="1007" y="52"/>
                  <a:pt x="1007" y="52"/>
                  <a:pt x="1007" y="52"/>
                </a:cubicBezTo>
                <a:lnTo>
                  <a:pt x="999" y="52"/>
                </a:lnTo>
                <a:close/>
                <a:moveTo>
                  <a:pt x="1035" y="56"/>
                </a:moveTo>
                <a:cubicBezTo>
                  <a:pt x="1036" y="56"/>
                  <a:pt x="1036" y="56"/>
                  <a:pt x="1036" y="56"/>
                </a:cubicBezTo>
                <a:cubicBezTo>
                  <a:pt x="1036" y="55"/>
                  <a:pt x="1036" y="55"/>
                  <a:pt x="1036" y="55"/>
                </a:cubicBezTo>
                <a:cubicBezTo>
                  <a:pt x="1035" y="53"/>
                  <a:pt x="1035" y="53"/>
                  <a:pt x="1035" y="53"/>
                </a:cubicBezTo>
                <a:cubicBezTo>
                  <a:pt x="1033" y="53"/>
                  <a:pt x="1033" y="53"/>
                  <a:pt x="1033" y="53"/>
                </a:cubicBezTo>
                <a:cubicBezTo>
                  <a:pt x="1029" y="53"/>
                  <a:pt x="1029" y="53"/>
                  <a:pt x="1029" y="53"/>
                </a:cubicBezTo>
                <a:cubicBezTo>
                  <a:pt x="1025" y="55"/>
                  <a:pt x="1025" y="55"/>
                  <a:pt x="1025" y="55"/>
                </a:cubicBezTo>
                <a:cubicBezTo>
                  <a:pt x="1025" y="56"/>
                  <a:pt x="1025" y="56"/>
                  <a:pt x="1025" y="56"/>
                </a:cubicBezTo>
                <a:cubicBezTo>
                  <a:pt x="1026" y="56"/>
                  <a:pt x="1026" y="56"/>
                  <a:pt x="1026" y="56"/>
                </a:cubicBezTo>
                <a:cubicBezTo>
                  <a:pt x="1032" y="58"/>
                  <a:pt x="1032" y="58"/>
                  <a:pt x="1032" y="58"/>
                </a:cubicBezTo>
                <a:lnTo>
                  <a:pt x="1035" y="56"/>
                </a:lnTo>
                <a:close/>
                <a:moveTo>
                  <a:pt x="976" y="62"/>
                </a:moveTo>
                <a:cubicBezTo>
                  <a:pt x="970" y="62"/>
                  <a:pt x="970" y="62"/>
                  <a:pt x="970" y="62"/>
                </a:cubicBezTo>
                <a:cubicBezTo>
                  <a:pt x="975" y="63"/>
                  <a:pt x="975" y="63"/>
                  <a:pt x="975" y="63"/>
                </a:cubicBezTo>
                <a:cubicBezTo>
                  <a:pt x="979" y="63"/>
                  <a:pt x="979" y="63"/>
                  <a:pt x="979" y="63"/>
                </a:cubicBezTo>
                <a:cubicBezTo>
                  <a:pt x="977" y="65"/>
                  <a:pt x="977" y="65"/>
                  <a:pt x="977" y="65"/>
                </a:cubicBezTo>
                <a:cubicBezTo>
                  <a:pt x="975" y="65"/>
                  <a:pt x="975" y="65"/>
                  <a:pt x="975" y="65"/>
                </a:cubicBezTo>
                <a:cubicBezTo>
                  <a:pt x="976" y="66"/>
                  <a:pt x="976" y="66"/>
                  <a:pt x="976" y="66"/>
                </a:cubicBezTo>
                <a:cubicBezTo>
                  <a:pt x="977" y="66"/>
                  <a:pt x="977" y="66"/>
                  <a:pt x="977" y="66"/>
                </a:cubicBezTo>
                <a:cubicBezTo>
                  <a:pt x="979" y="68"/>
                  <a:pt x="979" y="68"/>
                  <a:pt x="979" y="68"/>
                </a:cubicBezTo>
                <a:cubicBezTo>
                  <a:pt x="982" y="66"/>
                  <a:pt x="982" y="66"/>
                  <a:pt x="982" y="66"/>
                </a:cubicBezTo>
                <a:cubicBezTo>
                  <a:pt x="989" y="68"/>
                  <a:pt x="989" y="68"/>
                  <a:pt x="989" y="68"/>
                </a:cubicBezTo>
                <a:cubicBezTo>
                  <a:pt x="992" y="66"/>
                  <a:pt x="992" y="66"/>
                  <a:pt x="992" y="66"/>
                </a:cubicBezTo>
                <a:cubicBezTo>
                  <a:pt x="995" y="66"/>
                  <a:pt x="995" y="66"/>
                  <a:pt x="995" y="66"/>
                </a:cubicBezTo>
                <a:cubicBezTo>
                  <a:pt x="996" y="66"/>
                  <a:pt x="996" y="66"/>
                  <a:pt x="996" y="66"/>
                </a:cubicBezTo>
                <a:cubicBezTo>
                  <a:pt x="996" y="68"/>
                  <a:pt x="996" y="68"/>
                  <a:pt x="996" y="68"/>
                </a:cubicBezTo>
                <a:cubicBezTo>
                  <a:pt x="996" y="69"/>
                  <a:pt x="996" y="69"/>
                  <a:pt x="996" y="69"/>
                </a:cubicBezTo>
                <a:cubicBezTo>
                  <a:pt x="996" y="71"/>
                  <a:pt x="996" y="71"/>
                  <a:pt x="996" y="71"/>
                </a:cubicBezTo>
                <a:cubicBezTo>
                  <a:pt x="997" y="71"/>
                  <a:pt x="997" y="71"/>
                  <a:pt x="997" y="71"/>
                </a:cubicBezTo>
                <a:cubicBezTo>
                  <a:pt x="996" y="73"/>
                  <a:pt x="996" y="73"/>
                  <a:pt x="996" y="73"/>
                </a:cubicBezTo>
                <a:cubicBezTo>
                  <a:pt x="993" y="75"/>
                  <a:pt x="993" y="75"/>
                  <a:pt x="993" y="75"/>
                </a:cubicBezTo>
                <a:cubicBezTo>
                  <a:pt x="990" y="76"/>
                  <a:pt x="990" y="76"/>
                  <a:pt x="990" y="76"/>
                </a:cubicBezTo>
                <a:cubicBezTo>
                  <a:pt x="987" y="78"/>
                  <a:pt x="987" y="78"/>
                  <a:pt x="987" y="78"/>
                </a:cubicBezTo>
                <a:cubicBezTo>
                  <a:pt x="990" y="79"/>
                  <a:pt x="990" y="79"/>
                  <a:pt x="990" y="79"/>
                </a:cubicBezTo>
                <a:cubicBezTo>
                  <a:pt x="986" y="81"/>
                  <a:pt x="986" y="81"/>
                  <a:pt x="986" y="81"/>
                </a:cubicBezTo>
                <a:cubicBezTo>
                  <a:pt x="986" y="82"/>
                  <a:pt x="986" y="82"/>
                  <a:pt x="986" y="82"/>
                </a:cubicBezTo>
                <a:cubicBezTo>
                  <a:pt x="987" y="83"/>
                  <a:pt x="987" y="83"/>
                  <a:pt x="987" y="83"/>
                </a:cubicBezTo>
                <a:cubicBezTo>
                  <a:pt x="990" y="83"/>
                  <a:pt x="990" y="83"/>
                  <a:pt x="990" y="83"/>
                </a:cubicBezTo>
                <a:cubicBezTo>
                  <a:pt x="992" y="83"/>
                  <a:pt x="992" y="83"/>
                  <a:pt x="992" y="83"/>
                </a:cubicBezTo>
                <a:cubicBezTo>
                  <a:pt x="996" y="82"/>
                  <a:pt x="996" y="82"/>
                  <a:pt x="996" y="82"/>
                </a:cubicBezTo>
                <a:cubicBezTo>
                  <a:pt x="993" y="83"/>
                  <a:pt x="993" y="83"/>
                  <a:pt x="993" y="83"/>
                </a:cubicBezTo>
                <a:cubicBezTo>
                  <a:pt x="995" y="83"/>
                  <a:pt x="995" y="83"/>
                  <a:pt x="995" y="83"/>
                </a:cubicBezTo>
                <a:cubicBezTo>
                  <a:pt x="995" y="85"/>
                  <a:pt x="995" y="85"/>
                  <a:pt x="995" y="85"/>
                </a:cubicBezTo>
                <a:cubicBezTo>
                  <a:pt x="999" y="85"/>
                  <a:pt x="999" y="85"/>
                  <a:pt x="999" y="85"/>
                </a:cubicBezTo>
                <a:cubicBezTo>
                  <a:pt x="1003" y="85"/>
                  <a:pt x="1003" y="85"/>
                  <a:pt x="1003" y="85"/>
                </a:cubicBezTo>
                <a:cubicBezTo>
                  <a:pt x="1006" y="85"/>
                  <a:pt x="1006" y="85"/>
                  <a:pt x="1006" y="85"/>
                </a:cubicBezTo>
                <a:cubicBezTo>
                  <a:pt x="1010" y="82"/>
                  <a:pt x="1010" y="82"/>
                  <a:pt x="1010" y="82"/>
                </a:cubicBezTo>
                <a:cubicBezTo>
                  <a:pt x="1010" y="83"/>
                  <a:pt x="1010" y="83"/>
                  <a:pt x="1010" y="83"/>
                </a:cubicBezTo>
                <a:cubicBezTo>
                  <a:pt x="1013" y="82"/>
                  <a:pt x="1013" y="82"/>
                  <a:pt x="1013" y="82"/>
                </a:cubicBezTo>
                <a:cubicBezTo>
                  <a:pt x="1015" y="82"/>
                  <a:pt x="1015" y="82"/>
                  <a:pt x="1015" y="82"/>
                </a:cubicBezTo>
                <a:cubicBezTo>
                  <a:pt x="1016" y="82"/>
                  <a:pt x="1016" y="82"/>
                  <a:pt x="1016" y="82"/>
                </a:cubicBezTo>
                <a:cubicBezTo>
                  <a:pt x="1013" y="83"/>
                  <a:pt x="1013" y="83"/>
                  <a:pt x="1013" y="83"/>
                </a:cubicBezTo>
                <a:cubicBezTo>
                  <a:pt x="1010" y="85"/>
                  <a:pt x="1010" y="85"/>
                  <a:pt x="1010" y="85"/>
                </a:cubicBezTo>
                <a:cubicBezTo>
                  <a:pt x="1016" y="86"/>
                  <a:pt x="1016" y="86"/>
                  <a:pt x="1016" y="86"/>
                </a:cubicBezTo>
                <a:cubicBezTo>
                  <a:pt x="1020" y="85"/>
                  <a:pt x="1020" y="85"/>
                  <a:pt x="1020" y="85"/>
                </a:cubicBezTo>
                <a:cubicBezTo>
                  <a:pt x="1023" y="86"/>
                  <a:pt x="1023" y="86"/>
                  <a:pt x="1023" y="86"/>
                </a:cubicBezTo>
                <a:cubicBezTo>
                  <a:pt x="1025" y="86"/>
                  <a:pt x="1025" y="86"/>
                  <a:pt x="1025" y="86"/>
                </a:cubicBezTo>
                <a:cubicBezTo>
                  <a:pt x="1026" y="85"/>
                  <a:pt x="1026" y="85"/>
                  <a:pt x="1026" y="85"/>
                </a:cubicBezTo>
                <a:cubicBezTo>
                  <a:pt x="1029" y="86"/>
                  <a:pt x="1029" y="86"/>
                  <a:pt x="1029" y="86"/>
                </a:cubicBezTo>
                <a:cubicBezTo>
                  <a:pt x="1030" y="85"/>
                  <a:pt x="1030" y="85"/>
                  <a:pt x="1030" y="85"/>
                </a:cubicBezTo>
                <a:cubicBezTo>
                  <a:pt x="1032" y="86"/>
                  <a:pt x="1032" y="86"/>
                  <a:pt x="1032" y="86"/>
                </a:cubicBezTo>
                <a:cubicBezTo>
                  <a:pt x="1033" y="86"/>
                  <a:pt x="1033" y="86"/>
                  <a:pt x="1033" y="86"/>
                </a:cubicBezTo>
                <a:cubicBezTo>
                  <a:pt x="1036" y="85"/>
                  <a:pt x="1036" y="85"/>
                  <a:pt x="1036" y="85"/>
                </a:cubicBezTo>
                <a:cubicBezTo>
                  <a:pt x="1038" y="86"/>
                  <a:pt x="1038" y="86"/>
                  <a:pt x="1038" y="86"/>
                </a:cubicBezTo>
                <a:cubicBezTo>
                  <a:pt x="1039" y="85"/>
                  <a:pt x="1039" y="85"/>
                  <a:pt x="1039" y="85"/>
                </a:cubicBezTo>
                <a:cubicBezTo>
                  <a:pt x="1042" y="83"/>
                  <a:pt x="1042" y="83"/>
                  <a:pt x="1042" y="83"/>
                </a:cubicBezTo>
                <a:cubicBezTo>
                  <a:pt x="1040" y="85"/>
                  <a:pt x="1040" y="85"/>
                  <a:pt x="1040" y="85"/>
                </a:cubicBezTo>
                <a:cubicBezTo>
                  <a:pt x="1043" y="86"/>
                  <a:pt x="1043" y="86"/>
                  <a:pt x="1043" y="86"/>
                </a:cubicBezTo>
                <a:cubicBezTo>
                  <a:pt x="1046" y="86"/>
                  <a:pt x="1046" y="86"/>
                  <a:pt x="1046" y="86"/>
                </a:cubicBezTo>
                <a:cubicBezTo>
                  <a:pt x="1052" y="85"/>
                  <a:pt x="1052" y="85"/>
                  <a:pt x="1052" y="85"/>
                </a:cubicBezTo>
                <a:cubicBezTo>
                  <a:pt x="1055" y="83"/>
                  <a:pt x="1055" y="83"/>
                  <a:pt x="1055" y="83"/>
                </a:cubicBezTo>
                <a:cubicBezTo>
                  <a:pt x="1056" y="82"/>
                  <a:pt x="1056" y="82"/>
                  <a:pt x="1056" y="82"/>
                </a:cubicBezTo>
                <a:cubicBezTo>
                  <a:pt x="1058" y="82"/>
                  <a:pt x="1058" y="82"/>
                  <a:pt x="1058" y="82"/>
                </a:cubicBezTo>
                <a:cubicBezTo>
                  <a:pt x="1058" y="83"/>
                  <a:pt x="1058" y="83"/>
                  <a:pt x="1058" y="83"/>
                </a:cubicBezTo>
                <a:cubicBezTo>
                  <a:pt x="1058" y="85"/>
                  <a:pt x="1058" y="85"/>
                  <a:pt x="1058" y="85"/>
                </a:cubicBezTo>
                <a:cubicBezTo>
                  <a:pt x="1061" y="86"/>
                  <a:pt x="1061" y="86"/>
                  <a:pt x="1061" y="86"/>
                </a:cubicBezTo>
                <a:cubicBezTo>
                  <a:pt x="1066" y="86"/>
                  <a:pt x="1066" y="86"/>
                  <a:pt x="1066" y="86"/>
                </a:cubicBezTo>
                <a:cubicBezTo>
                  <a:pt x="1071" y="85"/>
                  <a:pt x="1071" y="85"/>
                  <a:pt x="1071" y="85"/>
                </a:cubicBezTo>
                <a:cubicBezTo>
                  <a:pt x="1075" y="85"/>
                  <a:pt x="1075" y="85"/>
                  <a:pt x="1075" y="85"/>
                </a:cubicBezTo>
                <a:cubicBezTo>
                  <a:pt x="1079" y="85"/>
                  <a:pt x="1079" y="85"/>
                  <a:pt x="1079" y="85"/>
                </a:cubicBezTo>
                <a:cubicBezTo>
                  <a:pt x="1082" y="82"/>
                  <a:pt x="1082" y="82"/>
                  <a:pt x="1082" y="82"/>
                </a:cubicBezTo>
                <a:cubicBezTo>
                  <a:pt x="1083" y="81"/>
                  <a:pt x="1083" y="81"/>
                  <a:pt x="1083" y="81"/>
                </a:cubicBezTo>
                <a:cubicBezTo>
                  <a:pt x="1085" y="79"/>
                  <a:pt x="1085" y="79"/>
                  <a:pt x="1085" y="79"/>
                </a:cubicBezTo>
                <a:cubicBezTo>
                  <a:pt x="1088" y="78"/>
                  <a:pt x="1088" y="78"/>
                  <a:pt x="1088" y="78"/>
                </a:cubicBezTo>
                <a:cubicBezTo>
                  <a:pt x="1092" y="78"/>
                  <a:pt x="1092" y="78"/>
                  <a:pt x="1092" y="78"/>
                </a:cubicBezTo>
                <a:cubicBezTo>
                  <a:pt x="1093" y="76"/>
                  <a:pt x="1093" y="76"/>
                  <a:pt x="1093" y="76"/>
                </a:cubicBezTo>
                <a:cubicBezTo>
                  <a:pt x="1091" y="75"/>
                  <a:pt x="1091" y="75"/>
                  <a:pt x="1091" y="75"/>
                </a:cubicBezTo>
                <a:cubicBezTo>
                  <a:pt x="1092" y="75"/>
                  <a:pt x="1092" y="75"/>
                  <a:pt x="1092" y="75"/>
                </a:cubicBezTo>
                <a:cubicBezTo>
                  <a:pt x="1089" y="73"/>
                  <a:pt x="1089" y="73"/>
                  <a:pt x="1089" y="73"/>
                </a:cubicBezTo>
                <a:cubicBezTo>
                  <a:pt x="1088" y="73"/>
                  <a:pt x="1088" y="73"/>
                  <a:pt x="1088" y="73"/>
                </a:cubicBezTo>
                <a:cubicBezTo>
                  <a:pt x="1083" y="73"/>
                  <a:pt x="1083" y="73"/>
                  <a:pt x="1083" y="73"/>
                </a:cubicBezTo>
                <a:cubicBezTo>
                  <a:pt x="1083" y="72"/>
                  <a:pt x="1083" y="72"/>
                  <a:pt x="1083" y="72"/>
                </a:cubicBezTo>
                <a:cubicBezTo>
                  <a:pt x="1081" y="71"/>
                  <a:pt x="1081" y="71"/>
                  <a:pt x="1081" y="71"/>
                </a:cubicBezTo>
                <a:cubicBezTo>
                  <a:pt x="1075" y="72"/>
                  <a:pt x="1075" y="72"/>
                  <a:pt x="1075" y="72"/>
                </a:cubicBezTo>
                <a:cubicBezTo>
                  <a:pt x="1071" y="72"/>
                  <a:pt x="1071" y="72"/>
                  <a:pt x="1071" y="72"/>
                </a:cubicBezTo>
                <a:cubicBezTo>
                  <a:pt x="1066" y="72"/>
                  <a:pt x="1066" y="72"/>
                  <a:pt x="1066" y="72"/>
                </a:cubicBezTo>
                <a:cubicBezTo>
                  <a:pt x="1061" y="72"/>
                  <a:pt x="1061" y="72"/>
                  <a:pt x="1061" y="72"/>
                </a:cubicBezTo>
                <a:cubicBezTo>
                  <a:pt x="1055" y="73"/>
                  <a:pt x="1055" y="73"/>
                  <a:pt x="1055" y="73"/>
                </a:cubicBezTo>
                <a:cubicBezTo>
                  <a:pt x="1042" y="75"/>
                  <a:pt x="1042" y="75"/>
                  <a:pt x="1042" y="75"/>
                </a:cubicBezTo>
                <a:cubicBezTo>
                  <a:pt x="1045" y="76"/>
                  <a:pt x="1045" y="76"/>
                  <a:pt x="1045" y="76"/>
                </a:cubicBezTo>
                <a:cubicBezTo>
                  <a:pt x="1038" y="76"/>
                  <a:pt x="1038" y="76"/>
                  <a:pt x="1038" y="76"/>
                </a:cubicBezTo>
                <a:cubicBezTo>
                  <a:pt x="1038" y="75"/>
                  <a:pt x="1038" y="75"/>
                  <a:pt x="1038" y="75"/>
                </a:cubicBezTo>
                <a:cubicBezTo>
                  <a:pt x="1035" y="73"/>
                  <a:pt x="1035" y="73"/>
                  <a:pt x="1035" y="73"/>
                </a:cubicBezTo>
                <a:cubicBezTo>
                  <a:pt x="1032" y="73"/>
                  <a:pt x="1032" y="73"/>
                  <a:pt x="1032" y="73"/>
                </a:cubicBezTo>
                <a:cubicBezTo>
                  <a:pt x="1030" y="75"/>
                  <a:pt x="1030" y="75"/>
                  <a:pt x="1030" y="75"/>
                </a:cubicBezTo>
                <a:cubicBezTo>
                  <a:pt x="1029" y="75"/>
                  <a:pt x="1029" y="75"/>
                  <a:pt x="1029" y="75"/>
                </a:cubicBezTo>
                <a:cubicBezTo>
                  <a:pt x="1028" y="75"/>
                  <a:pt x="1028" y="75"/>
                  <a:pt x="1028" y="75"/>
                </a:cubicBezTo>
                <a:cubicBezTo>
                  <a:pt x="1025" y="75"/>
                  <a:pt x="1025" y="75"/>
                  <a:pt x="1025" y="75"/>
                </a:cubicBezTo>
                <a:cubicBezTo>
                  <a:pt x="1023" y="73"/>
                  <a:pt x="1023" y="73"/>
                  <a:pt x="1023" y="73"/>
                </a:cubicBezTo>
                <a:cubicBezTo>
                  <a:pt x="1022" y="73"/>
                  <a:pt x="1022" y="73"/>
                  <a:pt x="1022" y="73"/>
                </a:cubicBezTo>
                <a:cubicBezTo>
                  <a:pt x="1020" y="73"/>
                  <a:pt x="1020" y="73"/>
                  <a:pt x="1020" y="73"/>
                </a:cubicBezTo>
                <a:cubicBezTo>
                  <a:pt x="1020" y="75"/>
                  <a:pt x="1020" y="75"/>
                  <a:pt x="1020" y="75"/>
                </a:cubicBezTo>
                <a:cubicBezTo>
                  <a:pt x="1019" y="75"/>
                  <a:pt x="1019" y="75"/>
                  <a:pt x="1019" y="75"/>
                </a:cubicBezTo>
                <a:cubicBezTo>
                  <a:pt x="1018" y="75"/>
                  <a:pt x="1018" y="75"/>
                  <a:pt x="1018" y="75"/>
                </a:cubicBezTo>
                <a:cubicBezTo>
                  <a:pt x="1016" y="73"/>
                  <a:pt x="1016" y="73"/>
                  <a:pt x="1016" y="73"/>
                </a:cubicBezTo>
                <a:cubicBezTo>
                  <a:pt x="1018" y="73"/>
                  <a:pt x="1018" y="73"/>
                  <a:pt x="1018" y="73"/>
                </a:cubicBezTo>
                <a:cubicBezTo>
                  <a:pt x="1020" y="72"/>
                  <a:pt x="1020" y="72"/>
                  <a:pt x="1020" y="72"/>
                </a:cubicBezTo>
                <a:cubicBezTo>
                  <a:pt x="1019" y="72"/>
                  <a:pt x="1019" y="72"/>
                  <a:pt x="1019" y="72"/>
                </a:cubicBezTo>
                <a:cubicBezTo>
                  <a:pt x="1016" y="72"/>
                  <a:pt x="1016" y="72"/>
                  <a:pt x="1016" y="72"/>
                </a:cubicBezTo>
                <a:cubicBezTo>
                  <a:pt x="1018" y="71"/>
                  <a:pt x="1018" y="71"/>
                  <a:pt x="1018" y="71"/>
                </a:cubicBezTo>
                <a:cubicBezTo>
                  <a:pt x="1016" y="71"/>
                  <a:pt x="1016" y="71"/>
                  <a:pt x="1016" y="71"/>
                </a:cubicBezTo>
                <a:cubicBezTo>
                  <a:pt x="1015" y="71"/>
                  <a:pt x="1015" y="71"/>
                  <a:pt x="1015" y="71"/>
                </a:cubicBezTo>
                <a:cubicBezTo>
                  <a:pt x="1010" y="71"/>
                  <a:pt x="1010" y="71"/>
                  <a:pt x="1010" y="71"/>
                </a:cubicBezTo>
                <a:cubicBezTo>
                  <a:pt x="1006" y="72"/>
                  <a:pt x="1006" y="72"/>
                  <a:pt x="1006" y="72"/>
                </a:cubicBezTo>
                <a:cubicBezTo>
                  <a:pt x="1007" y="71"/>
                  <a:pt x="1007" y="71"/>
                  <a:pt x="1007" y="71"/>
                </a:cubicBezTo>
                <a:cubicBezTo>
                  <a:pt x="1010" y="69"/>
                  <a:pt x="1010" y="69"/>
                  <a:pt x="1010" y="69"/>
                </a:cubicBezTo>
                <a:cubicBezTo>
                  <a:pt x="1007" y="68"/>
                  <a:pt x="1007" y="68"/>
                  <a:pt x="1007" y="68"/>
                </a:cubicBezTo>
                <a:cubicBezTo>
                  <a:pt x="1009" y="68"/>
                  <a:pt x="1009" y="68"/>
                  <a:pt x="1009" y="68"/>
                </a:cubicBezTo>
                <a:cubicBezTo>
                  <a:pt x="1012" y="68"/>
                  <a:pt x="1012" y="68"/>
                  <a:pt x="1012" y="68"/>
                </a:cubicBezTo>
                <a:cubicBezTo>
                  <a:pt x="1016" y="69"/>
                  <a:pt x="1016" y="69"/>
                  <a:pt x="1016" y="69"/>
                </a:cubicBezTo>
                <a:cubicBezTo>
                  <a:pt x="1016" y="68"/>
                  <a:pt x="1016" y="68"/>
                  <a:pt x="1016" y="68"/>
                </a:cubicBezTo>
                <a:cubicBezTo>
                  <a:pt x="1019" y="68"/>
                  <a:pt x="1019" y="68"/>
                  <a:pt x="1019" y="68"/>
                </a:cubicBezTo>
                <a:cubicBezTo>
                  <a:pt x="1025" y="68"/>
                  <a:pt x="1025" y="68"/>
                  <a:pt x="1025" y="68"/>
                </a:cubicBezTo>
                <a:cubicBezTo>
                  <a:pt x="1022" y="66"/>
                  <a:pt x="1022" y="66"/>
                  <a:pt x="1022" y="66"/>
                </a:cubicBezTo>
                <a:cubicBezTo>
                  <a:pt x="1019" y="65"/>
                  <a:pt x="1019" y="65"/>
                  <a:pt x="1019" y="65"/>
                </a:cubicBezTo>
                <a:cubicBezTo>
                  <a:pt x="1016" y="63"/>
                  <a:pt x="1016" y="63"/>
                  <a:pt x="1016" y="63"/>
                </a:cubicBezTo>
                <a:cubicBezTo>
                  <a:pt x="1013" y="62"/>
                  <a:pt x="1013" y="62"/>
                  <a:pt x="1013" y="62"/>
                </a:cubicBezTo>
                <a:cubicBezTo>
                  <a:pt x="1007" y="63"/>
                  <a:pt x="1007" y="63"/>
                  <a:pt x="1007" y="63"/>
                </a:cubicBezTo>
                <a:cubicBezTo>
                  <a:pt x="1000" y="63"/>
                  <a:pt x="1000" y="63"/>
                  <a:pt x="1000" y="63"/>
                </a:cubicBezTo>
                <a:cubicBezTo>
                  <a:pt x="999" y="63"/>
                  <a:pt x="999" y="63"/>
                  <a:pt x="999" y="63"/>
                </a:cubicBezTo>
                <a:cubicBezTo>
                  <a:pt x="999" y="62"/>
                  <a:pt x="999" y="62"/>
                  <a:pt x="999" y="62"/>
                </a:cubicBezTo>
                <a:cubicBezTo>
                  <a:pt x="997" y="61"/>
                  <a:pt x="997" y="61"/>
                  <a:pt x="997" y="61"/>
                </a:cubicBezTo>
                <a:cubicBezTo>
                  <a:pt x="993" y="61"/>
                  <a:pt x="993" y="61"/>
                  <a:pt x="993" y="61"/>
                </a:cubicBezTo>
                <a:cubicBezTo>
                  <a:pt x="987" y="59"/>
                  <a:pt x="987" y="59"/>
                  <a:pt x="987" y="59"/>
                </a:cubicBezTo>
                <a:cubicBezTo>
                  <a:pt x="983" y="59"/>
                  <a:pt x="983" y="59"/>
                  <a:pt x="983" y="59"/>
                </a:cubicBezTo>
                <a:cubicBezTo>
                  <a:pt x="976" y="59"/>
                  <a:pt x="976" y="59"/>
                  <a:pt x="976" y="59"/>
                </a:cubicBezTo>
                <a:cubicBezTo>
                  <a:pt x="975" y="61"/>
                  <a:pt x="975" y="61"/>
                  <a:pt x="975" y="61"/>
                </a:cubicBezTo>
                <a:lnTo>
                  <a:pt x="976" y="62"/>
                </a:lnTo>
                <a:close/>
                <a:moveTo>
                  <a:pt x="995" y="32"/>
                </a:moveTo>
                <a:cubicBezTo>
                  <a:pt x="996" y="32"/>
                  <a:pt x="996" y="32"/>
                  <a:pt x="996" y="32"/>
                </a:cubicBezTo>
                <a:cubicBezTo>
                  <a:pt x="999" y="32"/>
                  <a:pt x="999" y="32"/>
                  <a:pt x="999" y="32"/>
                </a:cubicBezTo>
                <a:cubicBezTo>
                  <a:pt x="1002" y="30"/>
                  <a:pt x="1002" y="30"/>
                  <a:pt x="1002" y="30"/>
                </a:cubicBezTo>
                <a:cubicBezTo>
                  <a:pt x="1000" y="29"/>
                  <a:pt x="1000" y="29"/>
                  <a:pt x="1000" y="29"/>
                </a:cubicBezTo>
                <a:cubicBezTo>
                  <a:pt x="997" y="29"/>
                  <a:pt x="997" y="29"/>
                  <a:pt x="997" y="29"/>
                </a:cubicBezTo>
                <a:cubicBezTo>
                  <a:pt x="993" y="29"/>
                  <a:pt x="993" y="29"/>
                  <a:pt x="993" y="29"/>
                </a:cubicBezTo>
                <a:cubicBezTo>
                  <a:pt x="990" y="30"/>
                  <a:pt x="990" y="30"/>
                  <a:pt x="990" y="30"/>
                </a:cubicBezTo>
                <a:cubicBezTo>
                  <a:pt x="993" y="30"/>
                  <a:pt x="993" y="30"/>
                  <a:pt x="993" y="30"/>
                </a:cubicBezTo>
                <a:lnTo>
                  <a:pt x="995" y="32"/>
                </a:lnTo>
                <a:close/>
                <a:moveTo>
                  <a:pt x="956" y="78"/>
                </a:moveTo>
                <a:cubicBezTo>
                  <a:pt x="953" y="79"/>
                  <a:pt x="953" y="79"/>
                  <a:pt x="953" y="79"/>
                </a:cubicBezTo>
                <a:cubicBezTo>
                  <a:pt x="952" y="81"/>
                  <a:pt x="952" y="81"/>
                  <a:pt x="952" y="81"/>
                </a:cubicBezTo>
                <a:cubicBezTo>
                  <a:pt x="953" y="81"/>
                  <a:pt x="953" y="81"/>
                  <a:pt x="953" y="81"/>
                </a:cubicBezTo>
                <a:cubicBezTo>
                  <a:pt x="954" y="81"/>
                  <a:pt x="954" y="81"/>
                  <a:pt x="954" y="81"/>
                </a:cubicBezTo>
                <a:cubicBezTo>
                  <a:pt x="956" y="82"/>
                  <a:pt x="956" y="82"/>
                  <a:pt x="956" y="82"/>
                </a:cubicBezTo>
                <a:cubicBezTo>
                  <a:pt x="959" y="83"/>
                  <a:pt x="959" y="83"/>
                  <a:pt x="959" y="83"/>
                </a:cubicBezTo>
                <a:cubicBezTo>
                  <a:pt x="963" y="83"/>
                  <a:pt x="963" y="83"/>
                  <a:pt x="963" y="83"/>
                </a:cubicBezTo>
                <a:cubicBezTo>
                  <a:pt x="969" y="83"/>
                  <a:pt x="969" y="83"/>
                  <a:pt x="969" y="83"/>
                </a:cubicBezTo>
                <a:cubicBezTo>
                  <a:pt x="973" y="82"/>
                  <a:pt x="973" y="82"/>
                  <a:pt x="973" y="82"/>
                </a:cubicBezTo>
                <a:cubicBezTo>
                  <a:pt x="977" y="79"/>
                  <a:pt x="977" y="79"/>
                  <a:pt x="977" y="79"/>
                </a:cubicBezTo>
                <a:cubicBezTo>
                  <a:pt x="977" y="78"/>
                  <a:pt x="977" y="78"/>
                  <a:pt x="977" y="78"/>
                </a:cubicBezTo>
                <a:cubicBezTo>
                  <a:pt x="977" y="76"/>
                  <a:pt x="977" y="76"/>
                  <a:pt x="977" y="76"/>
                </a:cubicBezTo>
                <a:cubicBezTo>
                  <a:pt x="976" y="75"/>
                  <a:pt x="976" y="75"/>
                  <a:pt x="976" y="75"/>
                </a:cubicBezTo>
                <a:cubicBezTo>
                  <a:pt x="973" y="73"/>
                  <a:pt x="973" y="73"/>
                  <a:pt x="973" y="73"/>
                </a:cubicBezTo>
                <a:cubicBezTo>
                  <a:pt x="960" y="76"/>
                  <a:pt x="960" y="76"/>
                  <a:pt x="960" y="76"/>
                </a:cubicBezTo>
                <a:cubicBezTo>
                  <a:pt x="962" y="76"/>
                  <a:pt x="962" y="76"/>
                  <a:pt x="962" y="76"/>
                </a:cubicBezTo>
                <a:cubicBezTo>
                  <a:pt x="959" y="78"/>
                  <a:pt x="959" y="78"/>
                  <a:pt x="959" y="78"/>
                </a:cubicBezTo>
                <a:lnTo>
                  <a:pt x="956" y="78"/>
                </a:lnTo>
                <a:close/>
                <a:moveTo>
                  <a:pt x="1091" y="82"/>
                </a:moveTo>
                <a:cubicBezTo>
                  <a:pt x="1089" y="81"/>
                  <a:pt x="1089" y="81"/>
                  <a:pt x="1089" y="81"/>
                </a:cubicBezTo>
                <a:cubicBezTo>
                  <a:pt x="1088" y="81"/>
                  <a:pt x="1088" y="81"/>
                  <a:pt x="1088" y="81"/>
                </a:cubicBezTo>
                <a:cubicBezTo>
                  <a:pt x="1083" y="81"/>
                  <a:pt x="1083" y="81"/>
                  <a:pt x="1083" y="81"/>
                </a:cubicBezTo>
                <a:cubicBezTo>
                  <a:pt x="1085" y="82"/>
                  <a:pt x="1085" y="82"/>
                  <a:pt x="1085" y="82"/>
                </a:cubicBezTo>
                <a:lnTo>
                  <a:pt x="1091" y="82"/>
                </a:lnTo>
                <a:close/>
                <a:moveTo>
                  <a:pt x="986" y="49"/>
                </a:moveTo>
                <a:cubicBezTo>
                  <a:pt x="982" y="49"/>
                  <a:pt x="982" y="49"/>
                  <a:pt x="982" y="49"/>
                </a:cubicBezTo>
                <a:cubicBezTo>
                  <a:pt x="986" y="50"/>
                  <a:pt x="986" y="50"/>
                  <a:pt x="986" y="50"/>
                </a:cubicBezTo>
                <a:cubicBezTo>
                  <a:pt x="985" y="50"/>
                  <a:pt x="985" y="50"/>
                  <a:pt x="985" y="50"/>
                </a:cubicBezTo>
                <a:cubicBezTo>
                  <a:pt x="985" y="52"/>
                  <a:pt x="985" y="52"/>
                  <a:pt x="985" y="52"/>
                </a:cubicBezTo>
                <a:cubicBezTo>
                  <a:pt x="989" y="50"/>
                  <a:pt x="989" y="50"/>
                  <a:pt x="989" y="50"/>
                </a:cubicBezTo>
                <a:cubicBezTo>
                  <a:pt x="990" y="50"/>
                  <a:pt x="990" y="50"/>
                  <a:pt x="990" y="50"/>
                </a:cubicBezTo>
                <a:cubicBezTo>
                  <a:pt x="995" y="50"/>
                  <a:pt x="995" y="50"/>
                  <a:pt x="995" y="50"/>
                </a:cubicBezTo>
                <a:cubicBezTo>
                  <a:pt x="1000" y="50"/>
                  <a:pt x="1000" y="50"/>
                  <a:pt x="1000" y="50"/>
                </a:cubicBezTo>
                <a:cubicBezTo>
                  <a:pt x="1005" y="49"/>
                  <a:pt x="1005" y="49"/>
                  <a:pt x="1005" y="49"/>
                </a:cubicBezTo>
                <a:cubicBezTo>
                  <a:pt x="1003" y="48"/>
                  <a:pt x="1003" y="48"/>
                  <a:pt x="1003" y="48"/>
                </a:cubicBezTo>
                <a:cubicBezTo>
                  <a:pt x="1002" y="48"/>
                  <a:pt x="1002" y="48"/>
                  <a:pt x="1002" y="48"/>
                </a:cubicBezTo>
                <a:cubicBezTo>
                  <a:pt x="1009" y="46"/>
                  <a:pt x="1009" y="46"/>
                  <a:pt x="1009" y="46"/>
                </a:cubicBezTo>
                <a:cubicBezTo>
                  <a:pt x="1006" y="45"/>
                  <a:pt x="1006" y="45"/>
                  <a:pt x="1006" y="45"/>
                </a:cubicBezTo>
                <a:cubicBezTo>
                  <a:pt x="1005" y="45"/>
                  <a:pt x="1005" y="45"/>
                  <a:pt x="1005" y="45"/>
                </a:cubicBezTo>
                <a:cubicBezTo>
                  <a:pt x="1000" y="45"/>
                  <a:pt x="1000" y="45"/>
                  <a:pt x="1000" y="45"/>
                </a:cubicBezTo>
                <a:cubicBezTo>
                  <a:pt x="1000" y="43"/>
                  <a:pt x="1000" y="43"/>
                  <a:pt x="1000" y="43"/>
                </a:cubicBezTo>
                <a:cubicBezTo>
                  <a:pt x="999" y="43"/>
                  <a:pt x="999" y="43"/>
                  <a:pt x="999" y="43"/>
                </a:cubicBezTo>
                <a:cubicBezTo>
                  <a:pt x="996" y="42"/>
                  <a:pt x="996" y="42"/>
                  <a:pt x="996" y="42"/>
                </a:cubicBezTo>
                <a:cubicBezTo>
                  <a:pt x="992" y="42"/>
                  <a:pt x="992" y="42"/>
                  <a:pt x="992" y="42"/>
                </a:cubicBezTo>
                <a:cubicBezTo>
                  <a:pt x="987" y="42"/>
                  <a:pt x="987" y="42"/>
                  <a:pt x="987" y="42"/>
                </a:cubicBezTo>
                <a:cubicBezTo>
                  <a:pt x="986" y="43"/>
                  <a:pt x="986" y="43"/>
                  <a:pt x="986" y="43"/>
                </a:cubicBezTo>
                <a:cubicBezTo>
                  <a:pt x="986" y="45"/>
                  <a:pt x="986" y="45"/>
                  <a:pt x="986" y="45"/>
                </a:cubicBezTo>
                <a:cubicBezTo>
                  <a:pt x="985" y="45"/>
                  <a:pt x="985" y="45"/>
                  <a:pt x="985" y="45"/>
                </a:cubicBezTo>
                <a:cubicBezTo>
                  <a:pt x="983" y="46"/>
                  <a:pt x="983" y="46"/>
                  <a:pt x="983" y="46"/>
                </a:cubicBezTo>
                <a:cubicBezTo>
                  <a:pt x="983" y="48"/>
                  <a:pt x="983" y="48"/>
                  <a:pt x="983" y="48"/>
                </a:cubicBezTo>
                <a:cubicBezTo>
                  <a:pt x="989" y="48"/>
                  <a:pt x="989" y="48"/>
                  <a:pt x="989" y="48"/>
                </a:cubicBezTo>
                <a:cubicBezTo>
                  <a:pt x="987" y="49"/>
                  <a:pt x="987" y="49"/>
                  <a:pt x="987" y="49"/>
                </a:cubicBezTo>
                <a:lnTo>
                  <a:pt x="986" y="49"/>
                </a:lnTo>
                <a:close/>
                <a:moveTo>
                  <a:pt x="3587" y="1180"/>
                </a:moveTo>
                <a:cubicBezTo>
                  <a:pt x="3586" y="1181"/>
                  <a:pt x="3586" y="1181"/>
                  <a:pt x="3586" y="1181"/>
                </a:cubicBezTo>
                <a:cubicBezTo>
                  <a:pt x="3586" y="1182"/>
                  <a:pt x="3586" y="1182"/>
                  <a:pt x="3586" y="1182"/>
                </a:cubicBezTo>
                <a:cubicBezTo>
                  <a:pt x="3586" y="1183"/>
                  <a:pt x="3586" y="1183"/>
                  <a:pt x="3586" y="1183"/>
                </a:cubicBezTo>
                <a:cubicBezTo>
                  <a:pt x="3587" y="1183"/>
                  <a:pt x="3587" y="1183"/>
                  <a:pt x="3587" y="1183"/>
                </a:cubicBezTo>
                <a:cubicBezTo>
                  <a:pt x="3588" y="1183"/>
                  <a:pt x="3588" y="1183"/>
                  <a:pt x="3588" y="1183"/>
                </a:cubicBezTo>
                <a:cubicBezTo>
                  <a:pt x="3590" y="1186"/>
                  <a:pt x="3590" y="1186"/>
                  <a:pt x="3590" y="1186"/>
                </a:cubicBezTo>
                <a:cubicBezTo>
                  <a:pt x="3591" y="1186"/>
                  <a:pt x="3591" y="1186"/>
                  <a:pt x="3591" y="1186"/>
                </a:cubicBezTo>
                <a:cubicBezTo>
                  <a:pt x="3590" y="1183"/>
                  <a:pt x="3590" y="1183"/>
                  <a:pt x="3590" y="1183"/>
                </a:cubicBezTo>
                <a:cubicBezTo>
                  <a:pt x="3589" y="1182"/>
                  <a:pt x="3589" y="1182"/>
                  <a:pt x="3589" y="1182"/>
                </a:cubicBezTo>
                <a:cubicBezTo>
                  <a:pt x="3588" y="1180"/>
                  <a:pt x="3588" y="1180"/>
                  <a:pt x="3588" y="1180"/>
                </a:cubicBezTo>
                <a:lnTo>
                  <a:pt x="3587" y="1180"/>
                </a:lnTo>
                <a:close/>
                <a:moveTo>
                  <a:pt x="3172" y="916"/>
                </a:moveTo>
                <a:cubicBezTo>
                  <a:pt x="3172" y="919"/>
                  <a:pt x="3172" y="919"/>
                  <a:pt x="3172" y="919"/>
                </a:cubicBezTo>
                <a:cubicBezTo>
                  <a:pt x="3172" y="921"/>
                  <a:pt x="3172" y="921"/>
                  <a:pt x="3172" y="921"/>
                </a:cubicBezTo>
                <a:cubicBezTo>
                  <a:pt x="3172" y="922"/>
                  <a:pt x="3172" y="922"/>
                  <a:pt x="3172" y="922"/>
                </a:cubicBezTo>
                <a:cubicBezTo>
                  <a:pt x="3172" y="925"/>
                  <a:pt x="3172" y="925"/>
                  <a:pt x="3172" y="925"/>
                </a:cubicBezTo>
                <a:cubicBezTo>
                  <a:pt x="3172" y="926"/>
                  <a:pt x="3172" y="926"/>
                  <a:pt x="3172" y="926"/>
                </a:cubicBezTo>
                <a:cubicBezTo>
                  <a:pt x="3171" y="928"/>
                  <a:pt x="3171" y="928"/>
                  <a:pt x="3171" y="928"/>
                </a:cubicBezTo>
                <a:cubicBezTo>
                  <a:pt x="3169" y="928"/>
                  <a:pt x="3169" y="928"/>
                  <a:pt x="3169" y="928"/>
                </a:cubicBezTo>
                <a:cubicBezTo>
                  <a:pt x="3168" y="929"/>
                  <a:pt x="3168" y="929"/>
                  <a:pt x="3168" y="929"/>
                </a:cubicBezTo>
                <a:cubicBezTo>
                  <a:pt x="3166" y="929"/>
                  <a:pt x="3166" y="929"/>
                  <a:pt x="3166" y="929"/>
                </a:cubicBezTo>
                <a:cubicBezTo>
                  <a:pt x="3168" y="934"/>
                  <a:pt x="3168" y="934"/>
                  <a:pt x="3168" y="934"/>
                </a:cubicBezTo>
                <a:cubicBezTo>
                  <a:pt x="3169" y="936"/>
                  <a:pt x="3169" y="936"/>
                  <a:pt x="3169" y="936"/>
                </a:cubicBezTo>
                <a:cubicBezTo>
                  <a:pt x="3174" y="938"/>
                  <a:pt x="3174" y="938"/>
                  <a:pt x="3174" y="938"/>
                </a:cubicBezTo>
                <a:cubicBezTo>
                  <a:pt x="3175" y="941"/>
                  <a:pt x="3175" y="941"/>
                  <a:pt x="3175" y="941"/>
                </a:cubicBezTo>
                <a:cubicBezTo>
                  <a:pt x="3176" y="941"/>
                  <a:pt x="3176" y="941"/>
                  <a:pt x="3176" y="941"/>
                </a:cubicBezTo>
                <a:cubicBezTo>
                  <a:pt x="3178" y="939"/>
                  <a:pt x="3178" y="939"/>
                  <a:pt x="3178" y="939"/>
                </a:cubicBezTo>
                <a:cubicBezTo>
                  <a:pt x="3178" y="938"/>
                  <a:pt x="3178" y="938"/>
                  <a:pt x="3178" y="938"/>
                </a:cubicBezTo>
                <a:cubicBezTo>
                  <a:pt x="3178" y="936"/>
                  <a:pt x="3178" y="936"/>
                  <a:pt x="3178" y="936"/>
                </a:cubicBezTo>
                <a:cubicBezTo>
                  <a:pt x="3176" y="934"/>
                  <a:pt x="3176" y="934"/>
                  <a:pt x="3176" y="934"/>
                </a:cubicBezTo>
                <a:cubicBezTo>
                  <a:pt x="3176" y="928"/>
                  <a:pt x="3176" y="928"/>
                  <a:pt x="3176" y="928"/>
                </a:cubicBezTo>
                <a:cubicBezTo>
                  <a:pt x="3178" y="922"/>
                  <a:pt x="3178" y="922"/>
                  <a:pt x="3178" y="922"/>
                </a:cubicBezTo>
                <a:cubicBezTo>
                  <a:pt x="3179" y="919"/>
                  <a:pt x="3179" y="919"/>
                  <a:pt x="3179" y="919"/>
                </a:cubicBezTo>
                <a:cubicBezTo>
                  <a:pt x="3179" y="916"/>
                  <a:pt x="3179" y="916"/>
                  <a:pt x="3179" y="916"/>
                </a:cubicBezTo>
                <a:cubicBezTo>
                  <a:pt x="3178" y="915"/>
                  <a:pt x="3178" y="915"/>
                  <a:pt x="3178" y="915"/>
                </a:cubicBezTo>
                <a:cubicBezTo>
                  <a:pt x="3176" y="915"/>
                  <a:pt x="3176" y="915"/>
                  <a:pt x="3176" y="915"/>
                </a:cubicBezTo>
                <a:cubicBezTo>
                  <a:pt x="3174" y="915"/>
                  <a:pt x="3174" y="915"/>
                  <a:pt x="3174" y="915"/>
                </a:cubicBezTo>
                <a:lnTo>
                  <a:pt x="3172" y="916"/>
                </a:lnTo>
                <a:close/>
                <a:moveTo>
                  <a:pt x="3184" y="913"/>
                </a:moveTo>
                <a:cubicBezTo>
                  <a:pt x="3182" y="918"/>
                  <a:pt x="3182" y="918"/>
                  <a:pt x="3182" y="918"/>
                </a:cubicBezTo>
                <a:cubicBezTo>
                  <a:pt x="3179" y="928"/>
                  <a:pt x="3179" y="928"/>
                  <a:pt x="3179" y="928"/>
                </a:cubicBezTo>
                <a:cubicBezTo>
                  <a:pt x="3178" y="935"/>
                  <a:pt x="3178" y="935"/>
                  <a:pt x="3178" y="935"/>
                </a:cubicBezTo>
                <a:cubicBezTo>
                  <a:pt x="3179" y="935"/>
                  <a:pt x="3179" y="935"/>
                  <a:pt x="3179" y="935"/>
                </a:cubicBezTo>
                <a:cubicBezTo>
                  <a:pt x="3181" y="932"/>
                  <a:pt x="3181" y="932"/>
                  <a:pt x="3181" y="932"/>
                </a:cubicBezTo>
                <a:cubicBezTo>
                  <a:pt x="3182" y="926"/>
                  <a:pt x="3182" y="926"/>
                  <a:pt x="3182" y="926"/>
                </a:cubicBezTo>
                <a:cubicBezTo>
                  <a:pt x="3185" y="923"/>
                  <a:pt x="3185" y="923"/>
                  <a:pt x="3185" y="923"/>
                </a:cubicBezTo>
                <a:cubicBezTo>
                  <a:pt x="3185" y="921"/>
                  <a:pt x="3185" y="921"/>
                  <a:pt x="3185" y="921"/>
                </a:cubicBezTo>
                <a:cubicBezTo>
                  <a:pt x="3185" y="911"/>
                  <a:pt x="3185" y="911"/>
                  <a:pt x="3185" y="911"/>
                </a:cubicBezTo>
                <a:cubicBezTo>
                  <a:pt x="3184" y="912"/>
                  <a:pt x="3184" y="912"/>
                  <a:pt x="3184" y="912"/>
                </a:cubicBezTo>
                <a:lnTo>
                  <a:pt x="3184" y="913"/>
                </a:lnTo>
                <a:close/>
                <a:moveTo>
                  <a:pt x="3169" y="906"/>
                </a:moveTo>
                <a:cubicBezTo>
                  <a:pt x="3168" y="908"/>
                  <a:pt x="3168" y="908"/>
                  <a:pt x="3168" y="908"/>
                </a:cubicBezTo>
                <a:cubicBezTo>
                  <a:pt x="3166" y="906"/>
                  <a:pt x="3166" y="906"/>
                  <a:pt x="3166" y="906"/>
                </a:cubicBezTo>
                <a:cubicBezTo>
                  <a:pt x="3163" y="903"/>
                  <a:pt x="3163" y="903"/>
                  <a:pt x="3163" y="903"/>
                </a:cubicBezTo>
                <a:cubicBezTo>
                  <a:pt x="3161" y="903"/>
                  <a:pt x="3161" y="903"/>
                  <a:pt x="3161" y="903"/>
                </a:cubicBezTo>
                <a:cubicBezTo>
                  <a:pt x="3159" y="902"/>
                  <a:pt x="3159" y="902"/>
                  <a:pt x="3159" y="902"/>
                </a:cubicBezTo>
                <a:cubicBezTo>
                  <a:pt x="3158" y="903"/>
                  <a:pt x="3158" y="903"/>
                  <a:pt x="3158" y="903"/>
                </a:cubicBezTo>
                <a:cubicBezTo>
                  <a:pt x="3161" y="905"/>
                  <a:pt x="3161" y="905"/>
                  <a:pt x="3161" y="905"/>
                </a:cubicBezTo>
                <a:cubicBezTo>
                  <a:pt x="3161" y="906"/>
                  <a:pt x="3161" y="906"/>
                  <a:pt x="3161" y="906"/>
                </a:cubicBezTo>
                <a:cubicBezTo>
                  <a:pt x="3161" y="911"/>
                  <a:pt x="3161" y="911"/>
                  <a:pt x="3161" y="911"/>
                </a:cubicBezTo>
                <a:cubicBezTo>
                  <a:pt x="3161" y="916"/>
                  <a:pt x="3161" y="916"/>
                  <a:pt x="3161" y="916"/>
                </a:cubicBezTo>
                <a:cubicBezTo>
                  <a:pt x="3161" y="919"/>
                  <a:pt x="3161" y="919"/>
                  <a:pt x="3161" y="919"/>
                </a:cubicBezTo>
                <a:cubicBezTo>
                  <a:pt x="3161" y="922"/>
                  <a:pt x="3161" y="922"/>
                  <a:pt x="3161" y="922"/>
                </a:cubicBezTo>
                <a:cubicBezTo>
                  <a:pt x="3162" y="922"/>
                  <a:pt x="3162" y="922"/>
                  <a:pt x="3162" y="922"/>
                </a:cubicBezTo>
                <a:cubicBezTo>
                  <a:pt x="3163" y="921"/>
                  <a:pt x="3163" y="921"/>
                  <a:pt x="3163" y="921"/>
                </a:cubicBezTo>
                <a:cubicBezTo>
                  <a:pt x="3165" y="919"/>
                  <a:pt x="3165" y="919"/>
                  <a:pt x="3165" y="919"/>
                </a:cubicBezTo>
                <a:cubicBezTo>
                  <a:pt x="3166" y="919"/>
                  <a:pt x="3166" y="919"/>
                  <a:pt x="3166" y="919"/>
                </a:cubicBezTo>
                <a:cubicBezTo>
                  <a:pt x="3169" y="918"/>
                  <a:pt x="3169" y="918"/>
                  <a:pt x="3169" y="918"/>
                </a:cubicBezTo>
                <a:cubicBezTo>
                  <a:pt x="3171" y="915"/>
                  <a:pt x="3171" y="915"/>
                  <a:pt x="3171" y="915"/>
                </a:cubicBezTo>
                <a:cubicBezTo>
                  <a:pt x="3172" y="913"/>
                  <a:pt x="3172" y="913"/>
                  <a:pt x="3172" y="913"/>
                </a:cubicBezTo>
                <a:cubicBezTo>
                  <a:pt x="3174" y="912"/>
                  <a:pt x="3174" y="912"/>
                  <a:pt x="3174" y="912"/>
                </a:cubicBezTo>
                <a:cubicBezTo>
                  <a:pt x="3174" y="908"/>
                  <a:pt x="3174" y="908"/>
                  <a:pt x="3174" y="908"/>
                </a:cubicBezTo>
                <a:cubicBezTo>
                  <a:pt x="3171" y="909"/>
                  <a:pt x="3171" y="909"/>
                  <a:pt x="3171" y="909"/>
                </a:cubicBezTo>
                <a:cubicBezTo>
                  <a:pt x="3171" y="906"/>
                  <a:pt x="3171" y="906"/>
                  <a:pt x="3171" y="906"/>
                </a:cubicBezTo>
                <a:lnTo>
                  <a:pt x="3169" y="906"/>
                </a:lnTo>
                <a:close/>
                <a:moveTo>
                  <a:pt x="3174" y="902"/>
                </a:moveTo>
                <a:cubicBezTo>
                  <a:pt x="3176" y="899"/>
                  <a:pt x="3176" y="899"/>
                  <a:pt x="3176" y="899"/>
                </a:cubicBezTo>
                <a:cubicBezTo>
                  <a:pt x="3176" y="898"/>
                  <a:pt x="3176" y="898"/>
                  <a:pt x="3176" y="898"/>
                </a:cubicBezTo>
                <a:cubicBezTo>
                  <a:pt x="3178" y="899"/>
                  <a:pt x="3178" y="899"/>
                  <a:pt x="3178" y="899"/>
                </a:cubicBezTo>
                <a:cubicBezTo>
                  <a:pt x="3181" y="902"/>
                  <a:pt x="3181" y="902"/>
                  <a:pt x="3181" y="902"/>
                </a:cubicBezTo>
                <a:cubicBezTo>
                  <a:pt x="3184" y="903"/>
                  <a:pt x="3184" y="903"/>
                  <a:pt x="3184" y="903"/>
                </a:cubicBezTo>
                <a:cubicBezTo>
                  <a:pt x="3185" y="902"/>
                  <a:pt x="3185" y="902"/>
                  <a:pt x="3185" y="902"/>
                </a:cubicBezTo>
                <a:cubicBezTo>
                  <a:pt x="3184" y="901"/>
                  <a:pt x="3184" y="901"/>
                  <a:pt x="3184" y="901"/>
                </a:cubicBezTo>
                <a:cubicBezTo>
                  <a:pt x="3179" y="896"/>
                  <a:pt x="3179" y="896"/>
                  <a:pt x="3179" y="896"/>
                </a:cubicBezTo>
                <a:cubicBezTo>
                  <a:pt x="3178" y="895"/>
                  <a:pt x="3178" y="895"/>
                  <a:pt x="3178" y="895"/>
                </a:cubicBezTo>
                <a:cubicBezTo>
                  <a:pt x="3174" y="893"/>
                  <a:pt x="3174" y="893"/>
                  <a:pt x="3174" y="893"/>
                </a:cubicBezTo>
                <a:cubicBezTo>
                  <a:pt x="3174" y="898"/>
                  <a:pt x="3174" y="898"/>
                  <a:pt x="3174" y="898"/>
                </a:cubicBezTo>
                <a:cubicBezTo>
                  <a:pt x="3175" y="899"/>
                  <a:pt x="3175" y="899"/>
                  <a:pt x="3175" y="899"/>
                </a:cubicBezTo>
                <a:cubicBezTo>
                  <a:pt x="3174" y="901"/>
                  <a:pt x="3174" y="901"/>
                  <a:pt x="3174" y="901"/>
                </a:cubicBezTo>
                <a:lnTo>
                  <a:pt x="3174" y="902"/>
                </a:lnTo>
                <a:close/>
                <a:moveTo>
                  <a:pt x="3153" y="984"/>
                </a:moveTo>
                <a:cubicBezTo>
                  <a:pt x="3155" y="984"/>
                  <a:pt x="3155" y="984"/>
                  <a:pt x="3155" y="984"/>
                </a:cubicBezTo>
                <a:cubicBezTo>
                  <a:pt x="3158" y="985"/>
                  <a:pt x="3158" y="985"/>
                  <a:pt x="3158" y="985"/>
                </a:cubicBezTo>
                <a:cubicBezTo>
                  <a:pt x="3158" y="984"/>
                  <a:pt x="3158" y="984"/>
                  <a:pt x="3158" y="984"/>
                </a:cubicBezTo>
                <a:cubicBezTo>
                  <a:pt x="3158" y="982"/>
                  <a:pt x="3158" y="982"/>
                  <a:pt x="3158" y="982"/>
                </a:cubicBezTo>
                <a:cubicBezTo>
                  <a:pt x="3153" y="982"/>
                  <a:pt x="3153" y="982"/>
                  <a:pt x="3153" y="982"/>
                </a:cubicBezTo>
                <a:lnTo>
                  <a:pt x="3153" y="984"/>
                </a:lnTo>
                <a:close/>
                <a:moveTo>
                  <a:pt x="3156" y="880"/>
                </a:moveTo>
                <a:cubicBezTo>
                  <a:pt x="3155" y="880"/>
                  <a:pt x="3155" y="880"/>
                  <a:pt x="3155" y="880"/>
                </a:cubicBezTo>
                <a:cubicBezTo>
                  <a:pt x="3156" y="883"/>
                  <a:pt x="3156" y="883"/>
                  <a:pt x="3156" y="883"/>
                </a:cubicBezTo>
                <a:cubicBezTo>
                  <a:pt x="3158" y="883"/>
                  <a:pt x="3158" y="883"/>
                  <a:pt x="3158" y="883"/>
                </a:cubicBezTo>
                <a:cubicBezTo>
                  <a:pt x="3159" y="882"/>
                  <a:pt x="3159" y="882"/>
                  <a:pt x="3159" y="882"/>
                </a:cubicBezTo>
                <a:cubicBezTo>
                  <a:pt x="3159" y="880"/>
                  <a:pt x="3159" y="880"/>
                  <a:pt x="3159" y="880"/>
                </a:cubicBezTo>
                <a:cubicBezTo>
                  <a:pt x="3158" y="880"/>
                  <a:pt x="3158" y="880"/>
                  <a:pt x="3158" y="880"/>
                </a:cubicBezTo>
                <a:lnTo>
                  <a:pt x="3156" y="880"/>
                </a:lnTo>
                <a:close/>
                <a:moveTo>
                  <a:pt x="3163" y="975"/>
                </a:moveTo>
                <a:cubicBezTo>
                  <a:pt x="3165" y="977"/>
                  <a:pt x="3165" y="977"/>
                  <a:pt x="3165" y="977"/>
                </a:cubicBezTo>
                <a:cubicBezTo>
                  <a:pt x="3166" y="977"/>
                  <a:pt x="3166" y="977"/>
                  <a:pt x="3166" y="977"/>
                </a:cubicBezTo>
                <a:cubicBezTo>
                  <a:pt x="3168" y="975"/>
                  <a:pt x="3168" y="975"/>
                  <a:pt x="3168" y="975"/>
                </a:cubicBezTo>
                <a:cubicBezTo>
                  <a:pt x="3169" y="974"/>
                  <a:pt x="3169" y="974"/>
                  <a:pt x="3169" y="974"/>
                </a:cubicBezTo>
                <a:cubicBezTo>
                  <a:pt x="3166" y="972"/>
                  <a:pt x="3166" y="972"/>
                  <a:pt x="3166" y="972"/>
                </a:cubicBezTo>
                <a:cubicBezTo>
                  <a:pt x="3163" y="974"/>
                  <a:pt x="3163" y="974"/>
                  <a:pt x="3163" y="974"/>
                </a:cubicBezTo>
                <a:cubicBezTo>
                  <a:pt x="3162" y="974"/>
                  <a:pt x="3162" y="974"/>
                  <a:pt x="3162" y="974"/>
                </a:cubicBezTo>
                <a:lnTo>
                  <a:pt x="3163" y="975"/>
                </a:lnTo>
                <a:close/>
                <a:moveTo>
                  <a:pt x="3182" y="1081"/>
                </a:moveTo>
                <a:cubicBezTo>
                  <a:pt x="3179" y="1081"/>
                  <a:pt x="3179" y="1081"/>
                  <a:pt x="3179" y="1081"/>
                </a:cubicBezTo>
                <a:cubicBezTo>
                  <a:pt x="3178" y="1084"/>
                  <a:pt x="3178" y="1084"/>
                  <a:pt x="3178" y="1084"/>
                </a:cubicBezTo>
                <a:cubicBezTo>
                  <a:pt x="3179" y="1087"/>
                  <a:pt x="3179" y="1087"/>
                  <a:pt x="3179" y="1087"/>
                </a:cubicBezTo>
                <a:cubicBezTo>
                  <a:pt x="3181" y="1083"/>
                  <a:pt x="3181" y="1083"/>
                  <a:pt x="3181" y="1083"/>
                </a:cubicBezTo>
                <a:cubicBezTo>
                  <a:pt x="3182" y="1085"/>
                  <a:pt x="3182" y="1085"/>
                  <a:pt x="3182" y="1085"/>
                </a:cubicBezTo>
                <a:cubicBezTo>
                  <a:pt x="3182" y="1087"/>
                  <a:pt x="3182" y="1087"/>
                  <a:pt x="3182" y="1087"/>
                </a:cubicBezTo>
                <a:cubicBezTo>
                  <a:pt x="3184" y="1087"/>
                  <a:pt x="3184" y="1087"/>
                  <a:pt x="3184" y="1087"/>
                </a:cubicBezTo>
                <a:cubicBezTo>
                  <a:pt x="3184" y="1084"/>
                  <a:pt x="3184" y="1084"/>
                  <a:pt x="3184" y="1084"/>
                </a:cubicBezTo>
                <a:cubicBezTo>
                  <a:pt x="3184" y="1081"/>
                  <a:pt x="3184" y="1081"/>
                  <a:pt x="3184" y="1081"/>
                </a:cubicBezTo>
                <a:lnTo>
                  <a:pt x="3182" y="1081"/>
                </a:lnTo>
                <a:close/>
                <a:moveTo>
                  <a:pt x="3186" y="1083"/>
                </a:moveTo>
                <a:cubicBezTo>
                  <a:pt x="3185" y="1083"/>
                  <a:pt x="3185" y="1083"/>
                  <a:pt x="3185" y="1083"/>
                </a:cubicBezTo>
                <a:cubicBezTo>
                  <a:pt x="3184" y="1084"/>
                  <a:pt x="3184" y="1084"/>
                  <a:pt x="3184" y="1084"/>
                </a:cubicBezTo>
                <a:cubicBezTo>
                  <a:pt x="3185" y="1084"/>
                  <a:pt x="3185" y="1084"/>
                  <a:pt x="3185" y="1084"/>
                </a:cubicBezTo>
                <a:lnTo>
                  <a:pt x="3186" y="1083"/>
                </a:lnTo>
                <a:close/>
                <a:moveTo>
                  <a:pt x="3179" y="1118"/>
                </a:moveTo>
                <a:cubicBezTo>
                  <a:pt x="3179" y="1121"/>
                  <a:pt x="3179" y="1121"/>
                  <a:pt x="3179" y="1121"/>
                </a:cubicBezTo>
                <a:cubicBezTo>
                  <a:pt x="3179" y="1123"/>
                  <a:pt x="3179" y="1123"/>
                  <a:pt x="3179" y="1123"/>
                </a:cubicBezTo>
                <a:cubicBezTo>
                  <a:pt x="3181" y="1123"/>
                  <a:pt x="3181" y="1123"/>
                  <a:pt x="3181" y="1123"/>
                </a:cubicBezTo>
                <a:cubicBezTo>
                  <a:pt x="3182" y="1121"/>
                  <a:pt x="3182" y="1121"/>
                  <a:pt x="3182" y="1121"/>
                </a:cubicBezTo>
                <a:cubicBezTo>
                  <a:pt x="3181" y="1120"/>
                  <a:pt x="3181" y="1120"/>
                  <a:pt x="3181" y="1120"/>
                </a:cubicBezTo>
                <a:lnTo>
                  <a:pt x="3179" y="1118"/>
                </a:lnTo>
                <a:close/>
                <a:moveTo>
                  <a:pt x="3174" y="1139"/>
                </a:moveTo>
                <a:cubicBezTo>
                  <a:pt x="3174" y="1141"/>
                  <a:pt x="3174" y="1141"/>
                  <a:pt x="3174" y="1141"/>
                </a:cubicBezTo>
                <a:cubicBezTo>
                  <a:pt x="3176" y="1143"/>
                  <a:pt x="3176" y="1143"/>
                  <a:pt x="3176" y="1143"/>
                </a:cubicBezTo>
                <a:cubicBezTo>
                  <a:pt x="3178" y="1139"/>
                  <a:pt x="3178" y="1139"/>
                  <a:pt x="3178" y="1139"/>
                </a:cubicBezTo>
                <a:cubicBezTo>
                  <a:pt x="3181" y="1139"/>
                  <a:pt x="3181" y="1139"/>
                  <a:pt x="3181" y="1139"/>
                </a:cubicBezTo>
                <a:cubicBezTo>
                  <a:pt x="3181" y="1137"/>
                  <a:pt x="3181" y="1137"/>
                  <a:pt x="3181" y="1137"/>
                </a:cubicBezTo>
                <a:cubicBezTo>
                  <a:pt x="3179" y="1136"/>
                  <a:pt x="3179" y="1136"/>
                  <a:pt x="3179" y="1136"/>
                </a:cubicBezTo>
                <a:cubicBezTo>
                  <a:pt x="3178" y="1136"/>
                  <a:pt x="3178" y="1136"/>
                  <a:pt x="3178" y="1136"/>
                </a:cubicBezTo>
                <a:cubicBezTo>
                  <a:pt x="3178" y="1131"/>
                  <a:pt x="3178" y="1131"/>
                  <a:pt x="3178" y="1131"/>
                </a:cubicBezTo>
                <a:cubicBezTo>
                  <a:pt x="3179" y="1130"/>
                  <a:pt x="3179" y="1130"/>
                  <a:pt x="3179" y="1130"/>
                </a:cubicBezTo>
                <a:cubicBezTo>
                  <a:pt x="3181" y="1128"/>
                  <a:pt x="3181" y="1128"/>
                  <a:pt x="3181" y="1128"/>
                </a:cubicBezTo>
                <a:cubicBezTo>
                  <a:pt x="3181" y="1127"/>
                  <a:pt x="3181" y="1127"/>
                  <a:pt x="3181" y="1127"/>
                </a:cubicBezTo>
                <a:cubicBezTo>
                  <a:pt x="3179" y="1124"/>
                  <a:pt x="3179" y="1124"/>
                  <a:pt x="3179" y="1124"/>
                </a:cubicBezTo>
                <a:cubicBezTo>
                  <a:pt x="3178" y="1126"/>
                  <a:pt x="3178" y="1126"/>
                  <a:pt x="3178" y="1126"/>
                </a:cubicBezTo>
                <a:cubicBezTo>
                  <a:pt x="3176" y="1128"/>
                  <a:pt x="3176" y="1128"/>
                  <a:pt x="3176" y="1128"/>
                </a:cubicBezTo>
                <a:cubicBezTo>
                  <a:pt x="3175" y="1133"/>
                  <a:pt x="3175" y="1133"/>
                  <a:pt x="3175" y="1133"/>
                </a:cubicBezTo>
                <a:cubicBezTo>
                  <a:pt x="3175" y="1136"/>
                  <a:pt x="3175" y="1136"/>
                  <a:pt x="3175" y="1136"/>
                </a:cubicBezTo>
                <a:lnTo>
                  <a:pt x="3174" y="1139"/>
                </a:lnTo>
                <a:close/>
                <a:moveTo>
                  <a:pt x="3148" y="1153"/>
                </a:moveTo>
                <a:cubicBezTo>
                  <a:pt x="3148" y="1149"/>
                  <a:pt x="3148" y="1149"/>
                  <a:pt x="3148" y="1149"/>
                </a:cubicBezTo>
                <a:cubicBezTo>
                  <a:pt x="3148" y="1144"/>
                  <a:pt x="3148" y="1144"/>
                  <a:pt x="3148" y="1144"/>
                </a:cubicBezTo>
                <a:cubicBezTo>
                  <a:pt x="3146" y="1146"/>
                  <a:pt x="3146" y="1146"/>
                  <a:pt x="3146" y="1146"/>
                </a:cubicBezTo>
                <a:cubicBezTo>
                  <a:pt x="3146" y="1149"/>
                  <a:pt x="3146" y="1149"/>
                  <a:pt x="3146" y="1149"/>
                </a:cubicBezTo>
                <a:lnTo>
                  <a:pt x="3148" y="1153"/>
                </a:lnTo>
                <a:close/>
                <a:moveTo>
                  <a:pt x="3166" y="1139"/>
                </a:moveTo>
                <a:cubicBezTo>
                  <a:pt x="3166" y="1137"/>
                  <a:pt x="3166" y="1137"/>
                  <a:pt x="3166" y="1137"/>
                </a:cubicBezTo>
                <a:cubicBezTo>
                  <a:pt x="3166" y="1134"/>
                  <a:pt x="3166" y="1134"/>
                  <a:pt x="3166" y="1134"/>
                </a:cubicBezTo>
                <a:cubicBezTo>
                  <a:pt x="3165" y="1136"/>
                  <a:pt x="3165" y="1136"/>
                  <a:pt x="3165" y="1136"/>
                </a:cubicBezTo>
                <a:cubicBezTo>
                  <a:pt x="3165" y="1137"/>
                  <a:pt x="3165" y="1137"/>
                  <a:pt x="3165" y="1137"/>
                </a:cubicBezTo>
                <a:lnTo>
                  <a:pt x="3166" y="1139"/>
                </a:lnTo>
                <a:close/>
                <a:moveTo>
                  <a:pt x="3189" y="1182"/>
                </a:moveTo>
                <a:cubicBezTo>
                  <a:pt x="3191" y="1179"/>
                  <a:pt x="3191" y="1179"/>
                  <a:pt x="3191" y="1179"/>
                </a:cubicBezTo>
                <a:cubicBezTo>
                  <a:pt x="3191" y="1177"/>
                  <a:pt x="3191" y="1177"/>
                  <a:pt x="3191" y="1177"/>
                </a:cubicBezTo>
                <a:cubicBezTo>
                  <a:pt x="3189" y="1179"/>
                  <a:pt x="3189" y="1179"/>
                  <a:pt x="3189" y="1179"/>
                </a:cubicBezTo>
                <a:cubicBezTo>
                  <a:pt x="3188" y="1179"/>
                  <a:pt x="3188" y="1179"/>
                  <a:pt x="3188" y="1179"/>
                </a:cubicBezTo>
                <a:cubicBezTo>
                  <a:pt x="3186" y="1180"/>
                  <a:pt x="3186" y="1180"/>
                  <a:pt x="3186" y="1180"/>
                </a:cubicBezTo>
                <a:cubicBezTo>
                  <a:pt x="3188" y="1180"/>
                  <a:pt x="3188" y="1180"/>
                  <a:pt x="3188" y="1180"/>
                </a:cubicBezTo>
                <a:lnTo>
                  <a:pt x="3189" y="1182"/>
                </a:lnTo>
                <a:close/>
                <a:moveTo>
                  <a:pt x="3184" y="931"/>
                </a:moveTo>
                <a:cubicBezTo>
                  <a:pt x="3185" y="932"/>
                  <a:pt x="3185" y="932"/>
                  <a:pt x="3185" y="932"/>
                </a:cubicBezTo>
                <a:cubicBezTo>
                  <a:pt x="3185" y="934"/>
                  <a:pt x="3185" y="934"/>
                  <a:pt x="3185" y="934"/>
                </a:cubicBezTo>
                <a:cubicBezTo>
                  <a:pt x="3186" y="934"/>
                  <a:pt x="3186" y="934"/>
                  <a:pt x="3186" y="934"/>
                </a:cubicBezTo>
                <a:cubicBezTo>
                  <a:pt x="3188" y="934"/>
                  <a:pt x="3188" y="934"/>
                  <a:pt x="3188" y="934"/>
                </a:cubicBezTo>
                <a:cubicBezTo>
                  <a:pt x="3194" y="932"/>
                  <a:pt x="3194" y="932"/>
                  <a:pt x="3194" y="932"/>
                </a:cubicBezTo>
                <a:cubicBezTo>
                  <a:pt x="3192" y="928"/>
                  <a:pt x="3192" y="928"/>
                  <a:pt x="3192" y="928"/>
                </a:cubicBezTo>
                <a:cubicBezTo>
                  <a:pt x="3191" y="926"/>
                  <a:pt x="3191" y="926"/>
                  <a:pt x="3191" y="926"/>
                </a:cubicBezTo>
                <a:cubicBezTo>
                  <a:pt x="3188" y="926"/>
                  <a:pt x="3188" y="926"/>
                  <a:pt x="3188" y="926"/>
                </a:cubicBezTo>
                <a:cubicBezTo>
                  <a:pt x="3185" y="929"/>
                  <a:pt x="3185" y="929"/>
                  <a:pt x="3185" y="929"/>
                </a:cubicBezTo>
                <a:lnTo>
                  <a:pt x="3184" y="931"/>
                </a:lnTo>
                <a:close/>
                <a:moveTo>
                  <a:pt x="3188" y="898"/>
                </a:moveTo>
                <a:cubicBezTo>
                  <a:pt x="3191" y="901"/>
                  <a:pt x="3191" y="901"/>
                  <a:pt x="3191" y="901"/>
                </a:cubicBezTo>
                <a:cubicBezTo>
                  <a:pt x="3194" y="902"/>
                  <a:pt x="3194" y="902"/>
                  <a:pt x="3194" y="902"/>
                </a:cubicBezTo>
                <a:cubicBezTo>
                  <a:pt x="3195" y="903"/>
                  <a:pt x="3195" y="903"/>
                  <a:pt x="3195" y="903"/>
                </a:cubicBezTo>
                <a:cubicBezTo>
                  <a:pt x="3196" y="903"/>
                  <a:pt x="3196" y="903"/>
                  <a:pt x="3196" y="903"/>
                </a:cubicBezTo>
                <a:cubicBezTo>
                  <a:pt x="3195" y="906"/>
                  <a:pt x="3195" y="906"/>
                  <a:pt x="3195" y="906"/>
                </a:cubicBezTo>
                <a:cubicBezTo>
                  <a:pt x="3195" y="908"/>
                  <a:pt x="3195" y="908"/>
                  <a:pt x="3195" y="908"/>
                </a:cubicBezTo>
                <a:cubicBezTo>
                  <a:pt x="3196" y="909"/>
                  <a:pt x="3196" y="909"/>
                  <a:pt x="3196" y="909"/>
                </a:cubicBezTo>
                <a:cubicBezTo>
                  <a:pt x="3195" y="909"/>
                  <a:pt x="3195" y="909"/>
                  <a:pt x="3195" y="909"/>
                </a:cubicBezTo>
                <a:cubicBezTo>
                  <a:pt x="3194" y="911"/>
                  <a:pt x="3194" y="911"/>
                  <a:pt x="3194" y="911"/>
                </a:cubicBezTo>
                <a:cubicBezTo>
                  <a:pt x="3192" y="911"/>
                  <a:pt x="3192" y="911"/>
                  <a:pt x="3192" y="911"/>
                </a:cubicBezTo>
                <a:cubicBezTo>
                  <a:pt x="3191" y="909"/>
                  <a:pt x="3191" y="909"/>
                  <a:pt x="3191" y="909"/>
                </a:cubicBezTo>
                <a:cubicBezTo>
                  <a:pt x="3188" y="908"/>
                  <a:pt x="3188" y="908"/>
                  <a:pt x="3188" y="908"/>
                </a:cubicBezTo>
                <a:cubicBezTo>
                  <a:pt x="3188" y="909"/>
                  <a:pt x="3188" y="909"/>
                  <a:pt x="3188" y="909"/>
                </a:cubicBezTo>
                <a:cubicBezTo>
                  <a:pt x="3189" y="912"/>
                  <a:pt x="3189" y="912"/>
                  <a:pt x="3189" y="912"/>
                </a:cubicBezTo>
                <a:cubicBezTo>
                  <a:pt x="3191" y="916"/>
                  <a:pt x="3191" y="916"/>
                  <a:pt x="3191" y="916"/>
                </a:cubicBezTo>
                <a:cubicBezTo>
                  <a:pt x="3192" y="915"/>
                  <a:pt x="3192" y="915"/>
                  <a:pt x="3192" y="915"/>
                </a:cubicBezTo>
                <a:cubicBezTo>
                  <a:pt x="3192" y="916"/>
                  <a:pt x="3192" y="916"/>
                  <a:pt x="3192" y="916"/>
                </a:cubicBezTo>
                <a:cubicBezTo>
                  <a:pt x="3195" y="919"/>
                  <a:pt x="3195" y="919"/>
                  <a:pt x="3195" y="919"/>
                </a:cubicBezTo>
                <a:cubicBezTo>
                  <a:pt x="3195" y="923"/>
                  <a:pt x="3195" y="923"/>
                  <a:pt x="3195" y="923"/>
                </a:cubicBezTo>
                <a:cubicBezTo>
                  <a:pt x="3196" y="926"/>
                  <a:pt x="3196" y="926"/>
                  <a:pt x="3196" y="926"/>
                </a:cubicBezTo>
                <a:cubicBezTo>
                  <a:pt x="3198" y="928"/>
                  <a:pt x="3198" y="928"/>
                  <a:pt x="3198" y="928"/>
                </a:cubicBezTo>
                <a:cubicBezTo>
                  <a:pt x="3198" y="923"/>
                  <a:pt x="3198" y="923"/>
                  <a:pt x="3198" y="923"/>
                </a:cubicBezTo>
                <a:cubicBezTo>
                  <a:pt x="3199" y="925"/>
                  <a:pt x="3199" y="925"/>
                  <a:pt x="3199" y="925"/>
                </a:cubicBezTo>
                <a:cubicBezTo>
                  <a:pt x="3201" y="923"/>
                  <a:pt x="3201" y="923"/>
                  <a:pt x="3201" y="923"/>
                </a:cubicBezTo>
                <a:cubicBezTo>
                  <a:pt x="3199" y="919"/>
                  <a:pt x="3199" y="919"/>
                  <a:pt x="3199" y="919"/>
                </a:cubicBezTo>
                <a:cubicBezTo>
                  <a:pt x="3198" y="918"/>
                  <a:pt x="3198" y="918"/>
                  <a:pt x="3198" y="918"/>
                </a:cubicBezTo>
                <a:cubicBezTo>
                  <a:pt x="3198" y="915"/>
                  <a:pt x="3198" y="915"/>
                  <a:pt x="3198" y="915"/>
                </a:cubicBezTo>
                <a:cubicBezTo>
                  <a:pt x="3198" y="913"/>
                  <a:pt x="3198" y="913"/>
                  <a:pt x="3198" y="913"/>
                </a:cubicBezTo>
                <a:cubicBezTo>
                  <a:pt x="3196" y="911"/>
                  <a:pt x="3196" y="911"/>
                  <a:pt x="3196" y="911"/>
                </a:cubicBezTo>
                <a:cubicBezTo>
                  <a:pt x="3198" y="912"/>
                  <a:pt x="3198" y="912"/>
                  <a:pt x="3198" y="912"/>
                </a:cubicBezTo>
                <a:cubicBezTo>
                  <a:pt x="3199" y="913"/>
                  <a:pt x="3199" y="913"/>
                  <a:pt x="3199" y="913"/>
                </a:cubicBezTo>
                <a:cubicBezTo>
                  <a:pt x="3201" y="912"/>
                  <a:pt x="3201" y="912"/>
                  <a:pt x="3201" y="912"/>
                </a:cubicBezTo>
                <a:cubicBezTo>
                  <a:pt x="3202" y="912"/>
                  <a:pt x="3202" y="912"/>
                  <a:pt x="3202" y="912"/>
                </a:cubicBezTo>
                <a:cubicBezTo>
                  <a:pt x="3206" y="913"/>
                  <a:pt x="3206" y="913"/>
                  <a:pt x="3206" y="913"/>
                </a:cubicBezTo>
                <a:cubicBezTo>
                  <a:pt x="3205" y="912"/>
                  <a:pt x="3205" y="912"/>
                  <a:pt x="3205" y="912"/>
                </a:cubicBezTo>
                <a:cubicBezTo>
                  <a:pt x="3204" y="911"/>
                  <a:pt x="3204" y="911"/>
                  <a:pt x="3204" y="911"/>
                </a:cubicBezTo>
                <a:cubicBezTo>
                  <a:pt x="3204" y="909"/>
                  <a:pt x="3204" y="909"/>
                  <a:pt x="3204" y="909"/>
                </a:cubicBezTo>
                <a:cubicBezTo>
                  <a:pt x="3202" y="908"/>
                  <a:pt x="3202" y="908"/>
                  <a:pt x="3202" y="908"/>
                </a:cubicBezTo>
                <a:cubicBezTo>
                  <a:pt x="3201" y="903"/>
                  <a:pt x="3201" y="903"/>
                  <a:pt x="3201" y="903"/>
                </a:cubicBezTo>
                <a:cubicBezTo>
                  <a:pt x="3201" y="902"/>
                  <a:pt x="3201" y="902"/>
                  <a:pt x="3201" y="902"/>
                </a:cubicBezTo>
                <a:cubicBezTo>
                  <a:pt x="3201" y="899"/>
                  <a:pt x="3201" y="899"/>
                  <a:pt x="3201" y="899"/>
                </a:cubicBezTo>
                <a:cubicBezTo>
                  <a:pt x="3201" y="898"/>
                  <a:pt x="3201" y="898"/>
                  <a:pt x="3201" y="898"/>
                </a:cubicBezTo>
                <a:cubicBezTo>
                  <a:pt x="3199" y="898"/>
                  <a:pt x="3199" y="898"/>
                  <a:pt x="3199" y="898"/>
                </a:cubicBezTo>
                <a:cubicBezTo>
                  <a:pt x="3198" y="896"/>
                  <a:pt x="3198" y="896"/>
                  <a:pt x="3198" y="896"/>
                </a:cubicBezTo>
                <a:cubicBezTo>
                  <a:pt x="3198" y="893"/>
                  <a:pt x="3198" y="893"/>
                  <a:pt x="3198" y="893"/>
                </a:cubicBezTo>
                <a:cubicBezTo>
                  <a:pt x="3195" y="893"/>
                  <a:pt x="3195" y="893"/>
                  <a:pt x="3195" y="893"/>
                </a:cubicBezTo>
                <a:cubicBezTo>
                  <a:pt x="3192" y="893"/>
                  <a:pt x="3192" y="893"/>
                  <a:pt x="3192" y="893"/>
                </a:cubicBezTo>
                <a:cubicBezTo>
                  <a:pt x="3189" y="893"/>
                  <a:pt x="3189" y="893"/>
                  <a:pt x="3189" y="893"/>
                </a:cubicBezTo>
                <a:cubicBezTo>
                  <a:pt x="3186" y="893"/>
                  <a:pt x="3186" y="893"/>
                  <a:pt x="3186" y="893"/>
                </a:cubicBezTo>
                <a:lnTo>
                  <a:pt x="3188" y="898"/>
                </a:lnTo>
                <a:close/>
                <a:moveTo>
                  <a:pt x="3198" y="622"/>
                </a:moveTo>
                <a:cubicBezTo>
                  <a:pt x="3198" y="621"/>
                  <a:pt x="3198" y="621"/>
                  <a:pt x="3198" y="621"/>
                </a:cubicBezTo>
                <a:cubicBezTo>
                  <a:pt x="3196" y="621"/>
                  <a:pt x="3196" y="621"/>
                  <a:pt x="3196" y="621"/>
                </a:cubicBezTo>
                <a:cubicBezTo>
                  <a:pt x="3195" y="621"/>
                  <a:pt x="3195" y="621"/>
                  <a:pt x="3195" y="621"/>
                </a:cubicBezTo>
                <a:cubicBezTo>
                  <a:pt x="3196" y="625"/>
                  <a:pt x="3196" y="625"/>
                  <a:pt x="3196" y="625"/>
                </a:cubicBezTo>
                <a:lnTo>
                  <a:pt x="3198" y="622"/>
                </a:lnTo>
                <a:close/>
                <a:moveTo>
                  <a:pt x="3194" y="706"/>
                </a:moveTo>
                <a:cubicBezTo>
                  <a:pt x="3195" y="708"/>
                  <a:pt x="3195" y="708"/>
                  <a:pt x="3195" y="708"/>
                </a:cubicBezTo>
                <a:cubicBezTo>
                  <a:pt x="3196" y="706"/>
                  <a:pt x="3196" y="706"/>
                  <a:pt x="3196" y="706"/>
                </a:cubicBezTo>
                <a:cubicBezTo>
                  <a:pt x="3196" y="703"/>
                  <a:pt x="3196" y="703"/>
                  <a:pt x="3196" y="703"/>
                </a:cubicBezTo>
                <a:cubicBezTo>
                  <a:pt x="3199" y="701"/>
                  <a:pt x="3199" y="701"/>
                  <a:pt x="3199" y="701"/>
                </a:cubicBezTo>
                <a:cubicBezTo>
                  <a:pt x="3199" y="700"/>
                  <a:pt x="3199" y="700"/>
                  <a:pt x="3199" y="700"/>
                </a:cubicBezTo>
                <a:cubicBezTo>
                  <a:pt x="3199" y="698"/>
                  <a:pt x="3199" y="698"/>
                  <a:pt x="3199" y="698"/>
                </a:cubicBezTo>
                <a:cubicBezTo>
                  <a:pt x="3198" y="700"/>
                  <a:pt x="3198" y="700"/>
                  <a:pt x="3198" y="700"/>
                </a:cubicBezTo>
                <a:cubicBezTo>
                  <a:pt x="3196" y="701"/>
                  <a:pt x="3196" y="701"/>
                  <a:pt x="3196" y="701"/>
                </a:cubicBezTo>
                <a:cubicBezTo>
                  <a:pt x="3195" y="704"/>
                  <a:pt x="3195" y="704"/>
                  <a:pt x="3195" y="704"/>
                </a:cubicBezTo>
                <a:lnTo>
                  <a:pt x="3194" y="706"/>
                </a:lnTo>
                <a:close/>
                <a:moveTo>
                  <a:pt x="3151" y="885"/>
                </a:moveTo>
                <a:cubicBezTo>
                  <a:pt x="3149" y="882"/>
                  <a:pt x="3149" y="882"/>
                  <a:pt x="3149" y="882"/>
                </a:cubicBezTo>
                <a:cubicBezTo>
                  <a:pt x="3143" y="880"/>
                  <a:pt x="3143" y="880"/>
                  <a:pt x="3143" y="880"/>
                </a:cubicBezTo>
                <a:cubicBezTo>
                  <a:pt x="3139" y="880"/>
                  <a:pt x="3139" y="880"/>
                  <a:pt x="3139" y="880"/>
                </a:cubicBezTo>
                <a:cubicBezTo>
                  <a:pt x="3138" y="880"/>
                  <a:pt x="3138" y="880"/>
                  <a:pt x="3138" y="880"/>
                </a:cubicBezTo>
                <a:cubicBezTo>
                  <a:pt x="3141" y="883"/>
                  <a:pt x="3141" y="883"/>
                  <a:pt x="3141" y="883"/>
                </a:cubicBezTo>
                <a:cubicBezTo>
                  <a:pt x="3142" y="888"/>
                  <a:pt x="3142" y="888"/>
                  <a:pt x="3142" y="888"/>
                </a:cubicBezTo>
                <a:cubicBezTo>
                  <a:pt x="3145" y="891"/>
                  <a:pt x="3145" y="891"/>
                  <a:pt x="3145" y="891"/>
                </a:cubicBezTo>
                <a:cubicBezTo>
                  <a:pt x="3148" y="896"/>
                  <a:pt x="3148" y="896"/>
                  <a:pt x="3148" y="896"/>
                </a:cubicBezTo>
                <a:cubicBezTo>
                  <a:pt x="3151" y="898"/>
                  <a:pt x="3151" y="898"/>
                  <a:pt x="3151" y="898"/>
                </a:cubicBezTo>
                <a:cubicBezTo>
                  <a:pt x="3152" y="896"/>
                  <a:pt x="3152" y="896"/>
                  <a:pt x="3152" y="896"/>
                </a:cubicBezTo>
                <a:cubicBezTo>
                  <a:pt x="3153" y="892"/>
                  <a:pt x="3153" y="892"/>
                  <a:pt x="3153" y="892"/>
                </a:cubicBezTo>
                <a:cubicBezTo>
                  <a:pt x="3152" y="889"/>
                  <a:pt x="3152" y="889"/>
                  <a:pt x="3152" y="889"/>
                </a:cubicBezTo>
                <a:lnTo>
                  <a:pt x="3151" y="885"/>
                </a:lnTo>
                <a:close/>
                <a:moveTo>
                  <a:pt x="3178" y="617"/>
                </a:moveTo>
                <a:cubicBezTo>
                  <a:pt x="3179" y="618"/>
                  <a:pt x="3179" y="618"/>
                  <a:pt x="3179" y="618"/>
                </a:cubicBezTo>
                <a:cubicBezTo>
                  <a:pt x="3179" y="620"/>
                  <a:pt x="3179" y="620"/>
                  <a:pt x="3179" y="620"/>
                </a:cubicBezTo>
                <a:cubicBezTo>
                  <a:pt x="3182" y="618"/>
                  <a:pt x="3182" y="618"/>
                  <a:pt x="3182" y="618"/>
                </a:cubicBezTo>
                <a:cubicBezTo>
                  <a:pt x="3181" y="617"/>
                  <a:pt x="3181" y="617"/>
                  <a:pt x="3181" y="617"/>
                </a:cubicBezTo>
                <a:lnTo>
                  <a:pt x="3178" y="617"/>
                </a:lnTo>
                <a:close/>
                <a:moveTo>
                  <a:pt x="3182" y="876"/>
                </a:moveTo>
                <a:cubicBezTo>
                  <a:pt x="3184" y="880"/>
                  <a:pt x="3184" y="880"/>
                  <a:pt x="3184" y="880"/>
                </a:cubicBezTo>
                <a:cubicBezTo>
                  <a:pt x="3185" y="878"/>
                  <a:pt x="3185" y="878"/>
                  <a:pt x="3185" y="878"/>
                </a:cubicBezTo>
                <a:cubicBezTo>
                  <a:pt x="3185" y="876"/>
                  <a:pt x="3185" y="876"/>
                  <a:pt x="3185" y="876"/>
                </a:cubicBezTo>
                <a:cubicBezTo>
                  <a:pt x="3185" y="873"/>
                  <a:pt x="3185" y="873"/>
                  <a:pt x="3185" y="873"/>
                </a:cubicBezTo>
                <a:cubicBezTo>
                  <a:pt x="3182" y="873"/>
                  <a:pt x="3182" y="873"/>
                  <a:pt x="3182" y="873"/>
                </a:cubicBezTo>
                <a:lnTo>
                  <a:pt x="3182" y="876"/>
                </a:lnTo>
                <a:close/>
                <a:moveTo>
                  <a:pt x="3133" y="896"/>
                </a:moveTo>
                <a:cubicBezTo>
                  <a:pt x="3133" y="899"/>
                  <a:pt x="3133" y="899"/>
                  <a:pt x="3133" y="899"/>
                </a:cubicBezTo>
                <a:cubicBezTo>
                  <a:pt x="3135" y="901"/>
                  <a:pt x="3135" y="901"/>
                  <a:pt x="3135" y="901"/>
                </a:cubicBezTo>
                <a:cubicBezTo>
                  <a:pt x="3139" y="901"/>
                  <a:pt x="3139" y="901"/>
                  <a:pt x="3139" y="901"/>
                </a:cubicBezTo>
                <a:cubicBezTo>
                  <a:pt x="3139" y="899"/>
                  <a:pt x="3139" y="899"/>
                  <a:pt x="3139" y="899"/>
                </a:cubicBezTo>
                <a:cubicBezTo>
                  <a:pt x="3135" y="898"/>
                  <a:pt x="3135" y="898"/>
                  <a:pt x="3135" y="898"/>
                </a:cubicBezTo>
                <a:lnTo>
                  <a:pt x="3133" y="896"/>
                </a:lnTo>
                <a:close/>
                <a:moveTo>
                  <a:pt x="3208" y="678"/>
                </a:moveTo>
                <a:cubicBezTo>
                  <a:pt x="3209" y="677"/>
                  <a:pt x="3209" y="677"/>
                  <a:pt x="3209" y="677"/>
                </a:cubicBezTo>
                <a:cubicBezTo>
                  <a:pt x="3209" y="675"/>
                  <a:pt x="3209" y="675"/>
                  <a:pt x="3209" y="675"/>
                </a:cubicBezTo>
                <a:cubicBezTo>
                  <a:pt x="3206" y="677"/>
                  <a:pt x="3206" y="677"/>
                  <a:pt x="3206" y="677"/>
                </a:cubicBezTo>
                <a:cubicBezTo>
                  <a:pt x="3205" y="678"/>
                  <a:pt x="3205" y="678"/>
                  <a:pt x="3205" y="678"/>
                </a:cubicBezTo>
                <a:cubicBezTo>
                  <a:pt x="3206" y="680"/>
                  <a:pt x="3206" y="680"/>
                  <a:pt x="3206" y="680"/>
                </a:cubicBezTo>
                <a:cubicBezTo>
                  <a:pt x="3208" y="680"/>
                  <a:pt x="3208" y="680"/>
                  <a:pt x="3208" y="680"/>
                </a:cubicBezTo>
                <a:lnTo>
                  <a:pt x="3208" y="678"/>
                </a:lnTo>
                <a:close/>
                <a:moveTo>
                  <a:pt x="3204" y="686"/>
                </a:moveTo>
                <a:cubicBezTo>
                  <a:pt x="3205" y="686"/>
                  <a:pt x="3205" y="686"/>
                  <a:pt x="3205" y="686"/>
                </a:cubicBezTo>
                <a:cubicBezTo>
                  <a:pt x="3204" y="684"/>
                  <a:pt x="3204" y="684"/>
                  <a:pt x="3204" y="684"/>
                </a:cubicBezTo>
                <a:lnTo>
                  <a:pt x="3204" y="686"/>
                </a:lnTo>
                <a:close/>
                <a:moveTo>
                  <a:pt x="3212" y="651"/>
                </a:moveTo>
                <a:cubicBezTo>
                  <a:pt x="3211" y="648"/>
                  <a:pt x="3211" y="648"/>
                  <a:pt x="3211" y="648"/>
                </a:cubicBezTo>
                <a:cubicBezTo>
                  <a:pt x="3209" y="650"/>
                  <a:pt x="3209" y="650"/>
                  <a:pt x="3209" y="650"/>
                </a:cubicBezTo>
                <a:cubicBezTo>
                  <a:pt x="3211" y="650"/>
                  <a:pt x="3211" y="650"/>
                  <a:pt x="3211" y="650"/>
                </a:cubicBezTo>
                <a:lnTo>
                  <a:pt x="3212" y="651"/>
                </a:lnTo>
                <a:close/>
                <a:moveTo>
                  <a:pt x="3217" y="647"/>
                </a:moveTo>
                <a:cubicBezTo>
                  <a:pt x="3215" y="644"/>
                  <a:pt x="3215" y="644"/>
                  <a:pt x="3215" y="644"/>
                </a:cubicBezTo>
                <a:cubicBezTo>
                  <a:pt x="3215" y="647"/>
                  <a:pt x="3215" y="647"/>
                  <a:pt x="3215" y="647"/>
                </a:cubicBezTo>
                <a:cubicBezTo>
                  <a:pt x="3215" y="648"/>
                  <a:pt x="3215" y="648"/>
                  <a:pt x="3215" y="648"/>
                </a:cubicBezTo>
                <a:cubicBezTo>
                  <a:pt x="3217" y="650"/>
                  <a:pt x="3217" y="650"/>
                  <a:pt x="3217" y="650"/>
                </a:cubicBezTo>
                <a:lnTo>
                  <a:pt x="3217" y="647"/>
                </a:lnTo>
                <a:close/>
                <a:moveTo>
                  <a:pt x="2990" y="812"/>
                </a:moveTo>
                <a:cubicBezTo>
                  <a:pt x="2993" y="813"/>
                  <a:pt x="2993" y="813"/>
                  <a:pt x="2993" y="813"/>
                </a:cubicBezTo>
                <a:cubicBezTo>
                  <a:pt x="2996" y="815"/>
                  <a:pt x="2996" y="815"/>
                  <a:pt x="2996" y="815"/>
                </a:cubicBezTo>
                <a:cubicBezTo>
                  <a:pt x="2999" y="816"/>
                  <a:pt x="2999" y="816"/>
                  <a:pt x="2999" y="816"/>
                </a:cubicBezTo>
                <a:cubicBezTo>
                  <a:pt x="3003" y="816"/>
                  <a:pt x="3003" y="816"/>
                  <a:pt x="3003" y="816"/>
                </a:cubicBezTo>
                <a:cubicBezTo>
                  <a:pt x="3003" y="815"/>
                  <a:pt x="3003" y="815"/>
                  <a:pt x="3003" y="815"/>
                </a:cubicBezTo>
                <a:cubicBezTo>
                  <a:pt x="3003" y="813"/>
                  <a:pt x="3003" y="813"/>
                  <a:pt x="3003" y="813"/>
                </a:cubicBezTo>
                <a:cubicBezTo>
                  <a:pt x="3004" y="813"/>
                  <a:pt x="3004" y="813"/>
                  <a:pt x="3004" y="813"/>
                </a:cubicBezTo>
                <a:cubicBezTo>
                  <a:pt x="3006" y="813"/>
                  <a:pt x="3006" y="813"/>
                  <a:pt x="3006" y="813"/>
                </a:cubicBezTo>
                <a:cubicBezTo>
                  <a:pt x="3007" y="812"/>
                  <a:pt x="3007" y="812"/>
                  <a:pt x="3007" y="812"/>
                </a:cubicBezTo>
                <a:cubicBezTo>
                  <a:pt x="3009" y="809"/>
                  <a:pt x="3009" y="809"/>
                  <a:pt x="3009" y="809"/>
                </a:cubicBezTo>
                <a:cubicBezTo>
                  <a:pt x="3010" y="806"/>
                  <a:pt x="3010" y="806"/>
                  <a:pt x="3010" y="806"/>
                </a:cubicBezTo>
                <a:cubicBezTo>
                  <a:pt x="3010" y="804"/>
                  <a:pt x="3010" y="804"/>
                  <a:pt x="3010" y="804"/>
                </a:cubicBezTo>
                <a:cubicBezTo>
                  <a:pt x="3010" y="803"/>
                  <a:pt x="3010" y="803"/>
                  <a:pt x="3010" y="803"/>
                </a:cubicBezTo>
                <a:cubicBezTo>
                  <a:pt x="3012" y="800"/>
                  <a:pt x="3012" y="800"/>
                  <a:pt x="3012" y="800"/>
                </a:cubicBezTo>
                <a:cubicBezTo>
                  <a:pt x="3013" y="797"/>
                  <a:pt x="3013" y="797"/>
                  <a:pt x="3013" y="797"/>
                </a:cubicBezTo>
                <a:cubicBezTo>
                  <a:pt x="3014" y="797"/>
                  <a:pt x="3014" y="797"/>
                  <a:pt x="3014" y="797"/>
                </a:cubicBezTo>
                <a:cubicBezTo>
                  <a:pt x="3014" y="796"/>
                  <a:pt x="3014" y="796"/>
                  <a:pt x="3014" y="796"/>
                </a:cubicBezTo>
                <a:cubicBezTo>
                  <a:pt x="3013" y="792"/>
                  <a:pt x="3013" y="792"/>
                  <a:pt x="3013" y="792"/>
                </a:cubicBezTo>
                <a:cubicBezTo>
                  <a:pt x="3010" y="790"/>
                  <a:pt x="3010" y="790"/>
                  <a:pt x="3010" y="790"/>
                </a:cubicBezTo>
                <a:cubicBezTo>
                  <a:pt x="3009" y="790"/>
                  <a:pt x="3009" y="790"/>
                  <a:pt x="3009" y="790"/>
                </a:cubicBezTo>
                <a:cubicBezTo>
                  <a:pt x="3010" y="793"/>
                  <a:pt x="3010" y="793"/>
                  <a:pt x="3010" y="793"/>
                </a:cubicBezTo>
                <a:cubicBezTo>
                  <a:pt x="3007" y="792"/>
                  <a:pt x="3007" y="792"/>
                  <a:pt x="3007" y="792"/>
                </a:cubicBezTo>
                <a:cubicBezTo>
                  <a:pt x="3007" y="793"/>
                  <a:pt x="3007" y="793"/>
                  <a:pt x="3007" y="793"/>
                </a:cubicBezTo>
                <a:cubicBezTo>
                  <a:pt x="3006" y="792"/>
                  <a:pt x="3006" y="792"/>
                  <a:pt x="3006" y="792"/>
                </a:cubicBezTo>
                <a:cubicBezTo>
                  <a:pt x="3004" y="792"/>
                  <a:pt x="3004" y="792"/>
                  <a:pt x="3004" y="792"/>
                </a:cubicBezTo>
                <a:cubicBezTo>
                  <a:pt x="3001" y="793"/>
                  <a:pt x="3001" y="793"/>
                  <a:pt x="3001" y="793"/>
                </a:cubicBezTo>
                <a:cubicBezTo>
                  <a:pt x="3001" y="792"/>
                  <a:pt x="3001" y="792"/>
                  <a:pt x="3001" y="792"/>
                </a:cubicBezTo>
                <a:cubicBezTo>
                  <a:pt x="3000" y="792"/>
                  <a:pt x="3000" y="792"/>
                  <a:pt x="3000" y="792"/>
                </a:cubicBezTo>
                <a:cubicBezTo>
                  <a:pt x="2996" y="792"/>
                  <a:pt x="2996" y="792"/>
                  <a:pt x="2996" y="792"/>
                </a:cubicBezTo>
                <a:cubicBezTo>
                  <a:pt x="2997" y="793"/>
                  <a:pt x="2997" y="793"/>
                  <a:pt x="2997" y="793"/>
                </a:cubicBezTo>
                <a:cubicBezTo>
                  <a:pt x="2996" y="793"/>
                  <a:pt x="2996" y="793"/>
                  <a:pt x="2996" y="793"/>
                </a:cubicBezTo>
                <a:cubicBezTo>
                  <a:pt x="2994" y="793"/>
                  <a:pt x="2994" y="793"/>
                  <a:pt x="2994" y="793"/>
                </a:cubicBezTo>
                <a:cubicBezTo>
                  <a:pt x="2993" y="794"/>
                  <a:pt x="2993" y="794"/>
                  <a:pt x="2993" y="794"/>
                </a:cubicBezTo>
                <a:cubicBezTo>
                  <a:pt x="2994" y="796"/>
                  <a:pt x="2994" y="796"/>
                  <a:pt x="2994" y="796"/>
                </a:cubicBezTo>
                <a:cubicBezTo>
                  <a:pt x="2990" y="797"/>
                  <a:pt x="2990" y="797"/>
                  <a:pt x="2990" y="797"/>
                </a:cubicBezTo>
                <a:cubicBezTo>
                  <a:pt x="2987" y="800"/>
                  <a:pt x="2987" y="800"/>
                  <a:pt x="2987" y="800"/>
                </a:cubicBezTo>
                <a:cubicBezTo>
                  <a:pt x="2987" y="803"/>
                  <a:pt x="2987" y="803"/>
                  <a:pt x="2987" y="803"/>
                </a:cubicBezTo>
                <a:cubicBezTo>
                  <a:pt x="2989" y="806"/>
                  <a:pt x="2989" y="806"/>
                  <a:pt x="2989" y="806"/>
                </a:cubicBezTo>
                <a:cubicBezTo>
                  <a:pt x="2989" y="809"/>
                  <a:pt x="2989" y="809"/>
                  <a:pt x="2989" y="809"/>
                </a:cubicBezTo>
                <a:cubicBezTo>
                  <a:pt x="2990" y="812"/>
                  <a:pt x="2990" y="812"/>
                  <a:pt x="2990" y="812"/>
                </a:cubicBezTo>
                <a:close/>
                <a:moveTo>
                  <a:pt x="3115" y="749"/>
                </a:moveTo>
                <a:cubicBezTo>
                  <a:pt x="3116" y="751"/>
                  <a:pt x="3116" y="751"/>
                  <a:pt x="3116" y="751"/>
                </a:cubicBezTo>
                <a:cubicBezTo>
                  <a:pt x="3118" y="756"/>
                  <a:pt x="3118" y="756"/>
                  <a:pt x="3118" y="756"/>
                </a:cubicBezTo>
                <a:cubicBezTo>
                  <a:pt x="3120" y="759"/>
                  <a:pt x="3120" y="759"/>
                  <a:pt x="3120" y="759"/>
                </a:cubicBezTo>
                <a:cubicBezTo>
                  <a:pt x="3122" y="760"/>
                  <a:pt x="3122" y="760"/>
                  <a:pt x="3122" y="760"/>
                </a:cubicBezTo>
                <a:cubicBezTo>
                  <a:pt x="3123" y="763"/>
                  <a:pt x="3123" y="763"/>
                  <a:pt x="3123" y="763"/>
                </a:cubicBezTo>
                <a:cubicBezTo>
                  <a:pt x="3125" y="764"/>
                  <a:pt x="3125" y="764"/>
                  <a:pt x="3125" y="764"/>
                </a:cubicBezTo>
                <a:cubicBezTo>
                  <a:pt x="3126" y="763"/>
                  <a:pt x="3126" y="763"/>
                  <a:pt x="3126" y="763"/>
                </a:cubicBezTo>
                <a:cubicBezTo>
                  <a:pt x="3126" y="760"/>
                  <a:pt x="3126" y="760"/>
                  <a:pt x="3126" y="760"/>
                </a:cubicBezTo>
                <a:cubicBezTo>
                  <a:pt x="3126" y="757"/>
                  <a:pt x="3126" y="757"/>
                  <a:pt x="3126" y="757"/>
                </a:cubicBezTo>
                <a:cubicBezTo>
                  <a:pt x="3128" y="754"/>
                  <a:pt x="3128" y="754"/>
                  <a:pt x="3128" y="754"/>
                </a:cubicBezTo>
                <a:cubicBezTo>
                  <a:pt x="3129" y="751"/>
                  <a:pt x="3129" y="751"/>
                  <a:pt x="3129" y="751"/>
                </a:cubicBezTo>
                <a:cubicBezTo>
                  <a:pt x="3131" y="747"/>
                  <a:pt x="3131" y="747"/>
                  <a:pt x="3131" y="747"/>
                </a:cubicBezTo>
                <a:cubicBezTo>
                  <a:pt x="3131" y="739"/>
                  <a:pt x="3131" y="739"/>
                  <a:pt x="3131" y="739"/>
                </a:cubicBezTo>
                <a:cubicBezTo>
                  <a:pt x="3129" y="734"/>
                  <a:pt x="3129" y="734"/>
                  <a:pt x="3129" y="734"/>
                </a:cubicBezTo>
                <a:cubicBezTo>
                  <a:pt x="3131" y="733"/>
                  <a:pt x="3131" y="733"/>
                  <a:pt x="3131" y="733"/>
                </a:cubicBezTo>
                <a:cubicBezTo>
                  <a:pt x="3131" y="726"/>
                  <a:pt x="3131" y="726"/>
                  <a:pt x="3131" y="726"/>
                </a:cubicBezTo>
                <a:cubicBezTo>
                  <a:pt x="3131" y="724"/>
                  <a:pt x="3131" y="724"/>
                  <a:pt x="3131" y="724"/>
                </a:cubicBezTo>
                <a:cubicBezTo>
                  <a:pt x="3131" y="723"/>
                  <a:pt x="3131" y="723"/>
                  <a:pt x="3131" y="723"/>
                </a:cubicBezTo>
                <a:cubicBezTo>
                  <a:pt x="3128" y="720"/>
                  <a:pt x="3128" y="720"/>
                  <a:pt x="3128" y="720"/>
                </a:cubicBezTo>
                <a:cubicBezTo>
                  <a:pt x="3125" y="720"/>
                  <a:pt x="3125" y="720"/>
                  <a:pt x="3125" y="720"/>
                </a:cubicBezTo>
                <a:cubicBezTo>
                  <a:pt x="3122" y="721"/>
                  <a:pt x="3122" y="721"/>
                  <a:pt x="3122" y="721"/>
                </a:cubicBezTo>
                <a:cubicBezTo>
                  <a:pt x="3120" y="723"/>
                  <a:pt x="3120" y="723"/>
                  <a:pt x="3120" y="723"/>
                </a:cubicBezTo>
                <a:cubicBezTo>
                  <a:pt x="3119" y="726"/>
                  <a:pt x="3119" y="726"/>
                  <a:pt x="3119" y="726"/>
                </a:cubicBezTo>
                <a:cubicBezTo>
                  <a:pt x="3118" y="729"/>
                  <a:pt x="3118" y="729"/>
                  <a:pt x="3118" y="729"/>
                </a:cubicBezTo>
                <a:cubicBezTo>
                  <a:pt x="3116" y="731"/>
                  <a:pt x="3116" y="731"/>
                  <a:pt x="3116" y="731"/>
                </a:cubicBezTo>
                <a:cubicBezTo>
                  <a:pt x="3116" y="734"/>
                  <a:pt x="3116" y="734"/>
                  <a:pt x="3116" y="734"/>
                </a:cubicBezTo>
                <a:cubicBezTo>
                  <a:pt x="3115" y="739"/>
                  <a:pt x="3115" y="739"/>
                  <a:pt x="3115" y="739"/>
                </a:cubicBezTo>
                <a:cubicBezTo>
                  <a:pt x="3113" y="743"/>
                  <a:pt x="3113" y="743"/>
                  <a:pt x="3113" y="743"/>
                </a:cubicBezTo>
                <a:cubicBezTo>
                  <a:pt x="3115" y="747"/>
                  <a:pt x="3115" y="747"/>
                  <a:pt x="3115" y="747"/>
                </a:cubicBezTo>
                <a:cubicBezTo>
                  <a:pt x="3113" y="749"/>
                  <a:pt x="3113" y="749"/>
                  <a:pt x="3113" y="749"/>
                </a:cubicBezTo>
                <a:lnTo>
                  <a:pt x="3115" y="749"/>
                </a:lnTo>
                <a:close/>
                <a:moveTo>
                  <a:pt x="3153" y="862"/>
                </a:moveTo>
                <a:cubicBezTo>
                  <a:pt x="3155" y="865"/>
                  <a:pt x="3155" y="865"/>
                  <a:pt x="3155" y="865"/>
                </a:cubicBezTo>
                <a:cubicBezTo>
                  <a:pt x="3155" y="860"/>
                  <a:pt x="3155" y="860"/>
                  <a:pt x="3155" y="860"/>
                </a:cubicBezTo>
                <a:cubicBezTo>
                  <a:pt x="3155" y="859"/>
                  <a:pt x="3155" y="859"/>
                  <a:pt x="3155" y="859"/>
                </a:cubicBezTo>
                <a:cubicBezTo>
                  <a:pt x="3152" y="860"/>
                  <a:pt x="3152" y="860"/>
                  <a:pt x="3152" y="860"/>
                </a:cubicBezTo>
                <a:lnTo>
                  <a:pt x="3153" y="862"/>
                </a:lnTo>
                <a:close/>
                <a:moveTo>
                  <a:pt x="3176" y="594"/>
                </a:moveTo>
                <a:cubicBezTo>
                  <a:pt x="3178" y="595"/>
                  <a:pt x="3178" y="595"/>
                  <a:pt x="3178" y="595"/>
                </a:cubicBezTo>
                <a:cubicBezTo>
                  <a:pt x="3178" y="594"/>
                  <a:pt x="3178" y="594"/>
                  <a:pt x="3178" y="594"/>
                </a:cubicBezTo>
                <a:cubicBezTo>
                  <a:pt x="3178" y="591"/>
                  <a:pt x="3178" y="591"/>
                  <a:pt x="3178" y="591"/>
                </a:cubicBezTo>
                <a:cubicBezTo>
                  <a:pt x="3176" y="592"/>
                  <a:pt x="3176" y="592"/>
                  <a:pt x="3176" y="592"/>
                </a:cubicBezTo>
                <a:lnTo>
                  <a:pt x="3176" y="594"/>
                </a:lnTo>
                <a:close/>
                <a:moveTo>
                  <a:pt x="3153" y="610"/>
                </a:moveTo>
                <a:cubicBezTo>
                  <a:pt x="3155" y="608"/>
                  <a:pt x="3155" y="608"/>
                  <a:pt x="3155" y="608"/>
                </a:cubicBezTo>
                <a:cubicBezTo>
                  <a:pt x="3155" y="607"/>
                  <a:pt x="3155" y="607"/>
                  <a:pt x="3155" y="607"/>
                </a:cubicBezTo>
                <a:cubicBezTo>
                  <a:pt x="3153" y="607"/>
                  <a:pt x="3153" y="607"/>
                  <a:pt x="3153" y="607"/>
                </a:cubicBezTo>
                <a:cubicBezTo>
                  <a:pt x="3149" y="608"/>
                  <a:pt x="3149" y="608"/>
                  <a:pt x="3149" y="608"/>
                </a:cubicBezTo>
                <a:cubicBezTo>
                  <a:pt x="3148" y="610"/>
                  <a:pt x="3148" y="610"/>
                  <a:pt x="3148" y="610"/>
                </a:cubicBezTo>
                <a:cubicBezTo>
                  <a:pt x="3148" y="611"/>
                  <a:pt x="3148" y="611"/>
                  <a:pt x="3148" y="611"/>
                </a:cubicBezTo>
                <a:cubicBezTo>
                  <a:pt x="3151" y="611"/>
                  <a:pt x="3151" y="611"/>
                  <a:pt x="3151" y="611"/>
                </a:cubicBezTo>
                <a:lnTo>
                  <a:pt x="3153" y="610"/>
                </a:lnTo>
                <a:close/>
                <a:moveTo>
                  <a:pt x="3146" y="815"/>
                </a:moveTo>
                <a:cubicBezTo>
                  <a:pt x="3145" y="815"/>
                  <a:pt x="3145" y="815"/>
                  <a:pt x="3145" y="815"/>
                </a:cubicBezTo>
                <a:cubicBezTo>
                  <a:pt x="3142" y="813"/>
                  <a:pt x="3142" y="813"/>
                  <a:pt x="3142" y="813"/>
                </a:cubicBezTo>
                <a:cubicBezTo>
                  <a:pt x="3139" y="812"/>
                  <a:pt x="3139" y="812"/>
                  <a:pt x="3139" y="812"/>
                </a:cubicBezTo>
                <a:cubicBezTo>
                  <a:pt x="3136" y="810"/>
                  <a:pt x="3136" y="810"/>
                  <a:pt x="3136" y="810"/>
                </a:cubicBezTo>
                <a:cubicBezTo>
                  <a:pt x="3133" y="810"/>
                  <a:pt x="3133" y="810"/>
                  <a:pt x="3133" y="810"/>
                </a:cubicBezTo>
                <a:cubicBezTo>
                  <a:pt x="3133" y="812"/>
                  <a:pt x="3133" y="812"/>
                  <a:pt x="3133" y="812"/>
                </a:cubicBezTo>
                <a:cubicBezTo>
                  <a:pt x="3132" y="812"/>
                  <a:pt x="3132" y="812"/>
                  <a:pt x="3132" y="812"/>
                </a:cubicBezTo>
                <a:cubicBezTo>
                  <a:pt x="3131" y="812"/>
                  <a:pt x="3131" y="812"/>
                  <a:pt x="3131" y="812"/>
                </a:cubicBezTo>
                <a:cubicBezTo>
                  <a:pt x="3132" y="815"/>
                  <a:pt x="3132" y="815"/>
                  <a:pt x="3132" y="815"/>
                </a:cubicBezTo>
                <a:cubicBezTo>
                  <a:pt x="3131" y="822"/>
                  <a:pt x="3131" y="822"/>
                  <a:pt x="3131" y="822"/>
                </a:cubicBezTo>
                <a:cubicBezTo>
                  <a:pt x="3131" y="825"/>
                  <a:pt x="3131" y="825"/>
                  <a:pt x="3131" y="825"/>
                </a:cubicBezTo>
                <a:cubicBezTo>
                  <a:pt x="3132" y="827"/>
                  <a:pt x="3132" y="827"/>
                  <a:pt x="3132" y="827"/>
                </a:cubicBezTo>
                <a:cubicBezTo>
                  <a:pt x="3132" y="830"/>
                  <a:pt x="3132" y="830"/>
                  <a:pt x="3132" y="830"/>
                </a:cubicBezTo>
                <a:cubicBezTo>
                  <a:pt x="3132" y="835"/>
                  <a:pt x="3132" y="835"/>
                  <a:pt x="3132" y="835"/>
                </a:cubicBezTo>
                <a:cubicBezTo>
                  <a:pt x="3132" y="839"/>
                  <a:pt x="3132" y="839"/>
                  <a:pt x="3132" y="839"/>
                </a:cubicBezTo>
                <a:cubicBezTo>
                  <a:pt x="3133" y="845"/>
                  <a:pt x="3133" y="845"/>
                  <a:pt x="3133" y="845"/>
                </a:cubicBezTo>
                <a:cubicBezTo>
                  <a:pt x="3133" y="846"/>
                  <a:pt x="3133" y="846"/>
                  <a:pt x="3133" y="846"/>
                </a:cubicBezTo>
                <a:cubicBezTo>
                  <a:pt x="3131" y="845"/>
                  <a:pt x="3131" y="845"/>
                  <a:pt x="3131" y="845"/>
                </a:cubicBezTo>
                <a:cubicBezTo>
                  <a:pt x="3128" y="840"/>
                  <a:pt x="3128" y="840"/>
                  <a:pt x="3128" y="840"/>
                </a:cubicBezTo>
                <a:cubicBezTo>
                  <a:pt x="3126" y="842"/>
                  <a:pt x="3126" y="842"/>
                  <a:pt x="3126" y="842"/>
                </a:cubicBezTo>
                <a:cubicBezTo>
                  <a:pt x="3126" y="845"/>
                  <a:pt x="3126" y="845"/>
                  <a:pt x="3126" y="845"/>
                </a:cubicBezTo>
                <a:cubicBezTo>
                  <a:pt x="3126" y="846"/>
                  <a:pt x="3126" y="846"/>
                  <a:pt x="3126" y="846"/>
                </a:cubicBezTo>
                <a:cubicBezTo>
                  <a:pt x="3128" y="848"/>
                  <a:pt x="3128" y="848"/>
                  <a:pt x="3128" y="848"/>
                </a:cubicBezTo>
                <a:cubicBezTo>
                  <a:pt x="3129" y="852"/>
                  <a:pt x="3129" y="852"/>
                  <a:pt x="3129" y="852"/>
                </a:cubicBezTo>
                <a:cubicBezTo>
                  <a:pt x="3129" y="855"/>
                  <a:pt x="3129" y="855"/>
                  <a:pt x="3129" y="855"/>
                </a:cubicBezTo>
                <a:cubicBezTo>
                  <a:pt x="3132" y="860"/>
                  <a:pt x="3132" y="860"/>
                  <a:pt x="3132" y="860"/>
                </a:cubicBezTo>
                <a:cubicBezTo>
                  <a:pt x="3133" y="862"/>
                  <a:pt x="3133" y="862"/>
                  <a:pt x="3133" y="862"/>
                </a:cubicBezTo>
                <a:cubicBezTo>
                  <a:pt x="3135" y="863"/>
                  <a:pt x="3135" y="863"/>
                  <a:pt x="3135" y="863"/>
                </a:cubicBezTo>
                <a:cubicBezTo>
                  <a:pt x="3135" y="865"/>
                  <a:pt x="3135" y="865"/>
                  <a:pt x="3135" y="865"/>
                </a:cubicBezTo>
                <a:cubicBezTo>
                  <a:pt x="3136" y="866"/>
                  <a:pt x="3136" y="866"/>
                  <a:pt x="3136" y="866"/>
                </a:cubicBezTo>
                <a:cubicBezTo>
                  <a:pt x="3136" y="868"/>
                  <a:pt x="3136" y="868"/>
                  <a:pt x="3136" y="868"/>
                </a:cubicBezTo>
                <a:cubicBezTo>
                  <a:pt x="3139" y="868"/>
                  <a:pt x="3139" y="868"/>
                  <a:pt x="3139" y="868"/>
                </a:cubicBezTo>
                <a:cubicBezTo>
                  <a:pt x="3139" y="866"/>
                  <a:pt x="3139" y="866"/>
                  <a:pt x="3139" y="866"/>
                </a:cubicBezTo>
                <a:cubicBezTo>
                  <a:pt x="3138" y="862"/>
                  <a:pt x="3138" y="862"/>
                  <a:pt x="3138" y="862"/>
                </a:cubicBezTo>
                <a:cubicBezTo>
                  <a:pt x="3142" y="863"/>
                  <a:pt x="3142" y="863"/>
                  <a:pt x="3142" y="863"/>
                </a:cubicBezTo>
                <a:cubicBezTo>
                  <a:pt x="3143" y="865"/>
                  <a:pt x="3143" y="865"/>
                  <a:pt x="3143" y="865"/>
                </a:cubicBezTo>
                <a:cubicBezTo>
                  <a:pt x="3143" y="868"/>
                  <a:pt x="3143" y="868"/>
                  <a:pt x="3143" y="868"/>
                </a:cubicBezTo>
                <a:cubicBezTo>
                  <a:pt x="3141" y="869"/>
                  <a:pt x="3141" y="869"/>
                  <a:pt x="3141" y="869"/>
                </a:cubicBezTo>
                <a:cubicBezTo>
                  <a:pt x="3139" y="870"/>
                  <a:pt x="3139" y="870"/>
                  <a:pt x="3139" y="870"/>
                </a:cubicBezTo>
                <a:cubicBezTo>
                  <a:pt x="3139" y="873"/>
                  <a:pt x="3139" y="873"/>
                  <a:pt x="3139" y="873"/>
                </a:cubicBezTo>
                <a:cubicBezTo>
                  <a:pt x="3141" y="876"/>
                  <a:pt x="3141" y="876"/>
                  <a:pt x="3141" y="876"/>
                </a:cubicBezTo>
                <a:cubicBezTo>
                  <a:pt x="3142" y="876"/>
                  <a:pt x="3142" y="876"/>
                  <a:pt x="3142" y="876"/>
                </a:cubicBezTo>
                <a:cubicBezTo>
                  <a:pt x="3141" y="875"/>
                  <a:pt x="3141" y="875"/>
                  <a:pt x="3141" y="875"/>
                </a:cubicBezTo>
                <a:cubicBezTo>
                  <a:pt x="3143" y="875"/>
                  <a:pt x="3143" y="875"/>
                  <a:pt x="3143" y="875"/>
                </a:cubicBezTo>
                <a:cubicBezTo>
                  <a:pt x="3143" y="878"/>
                  <a:pt x="3143" y="878"/>
                  <a:pt x="3143" y="878"/>
                </a:cubicBezTo>
                <a:cubicBezTo>
                  <a:pt x="3145" y="876"/>
                  <a:pt x="3145" y="876"/>
                  <a:pt x="3145" y="876"/>
                </a:cubicBezTo>
                <a:cubicBezTo>
                  <a:pt x="3145" y="879"/>
                  <a:pt x="3145" y="879"/>
                  <a:pt x="3145" y="879"/>
                </a:cubicBezTo>
                <a:cubicBezTo>
                  <a:pt x="3148" y="879"/>
                  <a:pt x="3148" y="879"/>
                  <a:pt x="3148" y="879"/>
                </a:cubicBezTo>
                <a:cubicBezTo>
                  <a:pt x="3149" y="878"/>
                  <a:pt x="3149" y="878"/>
                  <a:pt x="3149" y="878"/>
                </a:cubicBezTo>
                <a:cubicBezTo>
                  <a:pt x="3152" y="875"/>
                  <a:pt x="3152" y="875"/>
                  <a:pt x="3152" y="875"/>
                </a:cubicBezTo>
                <a:cubicBezTo>
                  <a:pt x="3153" y="875"/>
                  <a:pt x="3153" y="875"/>
                  <a:pt x="3153" y="875"/>
                </a:cubicBezTo>
                <a:cubicBezTo>
                  <a:pt x="3158" y="878"/>
                  <a:pt x="3158" y="878"/>
                  <a:pt x="3158" y="878"/>
                </a:cubicBezTo>
                <a:cubicBezTo>
                  <a:pt x="3162" y="880"/>
                  <a:pt x="3162" y="880"/>
                  <a:pt x="3162" y="880"/>
                </a:cubicBezTo>
                <a:cubicBezTo>
                  <a:pt x="3163" y="883"/>
                  <a:pt x="3163" y="883"/>
                  <a:pt x="3163" y="883"/>
                </a:cubicBezTo>
                <a:cubicBezTo>
                  <a:pt x="3165" y="885"/>
                  <a:pt x="3165" y="885"/>
                  <a:pt x="3165" y="885"/>
                </a:cubicBezTo>
                <a:cubicBezTo>
                  <a:pt x="3166" y="883"/>
                  <a:pt x="3166" y="883"/>
                  <a:pt x="3166" y="883"/>
                </a:cubicBezTo>
                <a:cubicBezTo>
                  <a:pt x="3165" y="882"/>
                  <a:pt x="3165" y="882"/>
                  <a:pt x="3165" y="882"/>
                </a:cubicBezTo>
                <a:cubicBezTo>
                  <a:pt x="3165" y="880"/>
                  <a:pt x="3165" y="880"/>
                  <a:pt x="3165" y="880"/>
                </a:cubicBezTo>
                <a:cubicBezTo>
                  <a:pt x="3165" y="879"/>
                  <a:pt x="3165" y="879"/>
                  <a:pt x="3165" y="879"/>
                </a:cubicBezTo>
                <a:cubicBezTo>
                  <a:pt x="3163" y="878"/>
                  <a:pt x="3163" y="878"/>
                  <a:pt x="3163" y="878"/>
                </a:cubicBezTo>
                <a:cubicBezTo>
                  <a:pt x="3162" y="875"/>
                  <a:pt x="3162" y="875"/>
                  <a:pt x="3162" y="875"/>
                </a:cubicBezTo>
                <a:cubicBezTo>
                  <a:pt x="3163" y="875"/>
                  <a:pt x="3163" y="875"/>
                  <a:pt x="3163" y="875"/>
                </a:cubicBezTo>
                <a:cubicBezTo>
                  <a:pt x="3165" y="876"/>
                  <a:pt x="3165" y="876"/>
                  <a:pt x="3165" y="876"/>
                </a:cubicBezTo>
                <a:cubicBezTo>
                  <a:pt x="3168" y="879"/>
                  <a:pt x="3168" y="879"/>
                  <a:pt x="3168" y="879"/>
                </a:cubicBezTo>
                <a:cubicBezTo>
                  <a:pt x="3171" y="880"/>
                  <a:pt x="3171" y="880"/>
                  <a:pt x="3171" y="880"/>
                </a:cubicBezTo>
                <a:cubicBezTo>
                  <a:pt x="3174" y="883"/>
                  <a:pt x="3174" y="883"/>
                  <a:pt x="3174" y="883"/>
                </a:cubicBezTo>
                <a:cubicBezTo>
                  <a:pt x="3174" y="885"/>
                  <a:pt x="3174" y="885"/>
                  <a:pt x="3174" y="885"/>
                </a:cubicBezTo>
                <a:cubicBezTo>
                  <a:pt x="3174" y="886"/>
                  <a:pt x="3174" y="886"/>
                  <a:pt x="3174" y="886"/>
                </a:cubicBezTo>
                <a:cubicBezTo>
                  <a:pt x="3178" y="888"/>
                  <a:pt x="3178" y="888"/>
                  <a:pt x="3178" y="888"/>
                </a:cubicBezTo>
                <a:cubicBezTo>
                  <a:pt x="3178" y="889"/>
                  <a:pt x="3178" y="889"/>
                  <a:pt x="3178" y="889"/>
                </a:cubicBezTo>
                <a:cubicBezTo>
                  <a:pt x="3179" y="889"/>
                  <a:pt x="3179" y="889"/>
                  <a:pt x="3179" y="889"/>
                </a:cubicBezTo>
                <a:cubicBezTo>
                  <a:pt x="3182" y="888"/>
                  <a:pt x="3182" y="888"/>
                  <a:pt x="3182" y="888"/>
                </a:cubicBezTo>
                <a:cubicBezTo>
                  <a:pt x="3181" y="889"/>
                  <a:pt x="3181" y="889"/>
                  <a:pt x="3181" y="889"/>
                </a:cubicBezTo>
                <a:cubicBezTo>
                  <a:pt x="3181" y="891"/>
                  <a:pt x="3181" y="891"/>
                  <a:pt x="3181" y="891"/>
                </a:cubicBezTo>
                <a:cubicBezTo>
                  <a:pt x="3182" y="893"/>
                  <a:pt x="3182" y="893"/>
                  <a:pt x="3182" y="893"/>
                </a:cubicBezTo>
                <a:cubicBezTo>
                  <a:pt x="3184" y="893"/>
                  <a:pt x="3184" y="893"/>
                  <a:pt x="3184" y="893"/>
                </a:cubicBezTo>
                <a:cubicBezTo>
                  <a:pt x="3184" y="891"/>
                  <a:pt x="3184" y="891"/>
                  <a:pt x="3184" y="891"/>
                </a:cubicBezTo>
                <a:cubicBezTo>
                  <a:pt x="3184" y="888"/>
                  <a:pt x="3184" y="888"/>
                  <a:pt x="3184" y="888"/>
                </a:cubicBezTo>
                <a:cubicBezTo>
                  <a:pt x="3182" y="885"/>
                  <a:pt x="3182" y="885"/>
                  <a:pt x="3182" y="885"/>
                </a:cubicBezTo>
                <a:cubicBezTo>
                  <a:pt x="3179" y="886"/>
                  <a:pt x="3179" y="886"/>
                  <a:pt x="3179" y="886"/>
                </a:cubicBezTo>
                <a:cubicBezTo>
                  <a:pt x="3179" y="883"/>
                  <a:pt x="3179" y="883"/>
                  <a:pt x="3179" y="883"/>
                </a:cubicBezTo>
                <a:cubicBezTo>
                  <a:pt x="3176" y="879"/>
                  <a:pt x="3176" y="879"/>
                  <a:pt x="3176" y="879"/>
                </a:cubicBezTo>
                <a:cubicBezTo>
                  <a:pt x="3175" y="879"/>
                  <a:pt x="3175" y="879"/>
                  <a:pt x="3175" y="879"/>
                </a:cubicBezTo>
                <a:cubicBezTo>
                  <a:pt x="3176" y="878"/>
                  <a:pt x="3176" y="878"/>
                  <a:pt x="3176" y="878"/>
                </a:cubicBezTo>
                <a:cubicBezTo>
                  <a:pt x="3181" y="878"/>
                  <a:pt x="3181" y="878"/>
                  <a:pt x="3181" y="878"/>
                </a:cubicBezTo>
                <a:cubicBezTo>
                  <a:pt x="3179" y="876"/>
                  <a:pt x="3179" y="876"/>
                  <a:pt x="3179" y="876"/>
                </a:cubicBezTo>
                <a:cubicBezTo>
                  <a:pt x="3176" y="875"/>
                  <a:pt x="3176" y="875"/>
                  <a:pt x="3176" y="875"/>
                </a:cubicBezTo>
                <a:cubicBezTo>
                  <a:pt x="3174" y="873"/>
                  <a:pt x="3174" y="873"/>
                  <a:pt x="3174" y="873"/>
                </a:cubicBezTo>
                <a:cubicBezTo>
                  <a:pt x="3172" y="872"/>
                  <a:pt x="3172" y="872"/>
                  <a:pt x="3172" y="872"/>
                </a:cubicBezTo>
                <a:cubicBezTo>
                  <a:pt x="3172" y="875"/>
                  <a:pt x="3172" y="875"/>
                  <a:pt x="3172" y="875"/>
                </a:cubicBezTo>
                <a:cubicBezTo>
                  <a:pt x="3172" y="876"/>
                  <a:pt x="3172" y="876"/>
                  <a:pt x="3172" y="876"/>
                </a:cubicBezTo>
                <a:cubicBezTo>
                  <a:pt x="3172" y="878"/>
                  <a:pt x="3172" y="878"/>
                  <a:pt x="3172" y="878"/>
                </a:cubicBezTo>
                <a:cubicBezTo>
                  <a:pt x="3171" y="876"/>
                  <a:pt x="3171" y="876"/>
                  <a:pt x="3171" y="876"/>
                </a:cubicBezTo>
                <a:cubicBezTo>
                  <a:pt x="3169" y="875"/>
                  <a:pt x="3169" y="875"/>
                  <a:pt x="3169" y="875"/>
                </a:cubicBezTo>
                <a:cubicBezTo>
                  <a:pt x="3168" y="872"/>
                  <a:pt x="3168" y="872"/>
                  <a:pt x="3168" y="872"/>
                </a:cubicBezTo>
                <a:cubicBezTo>
                  <a:pt x="3166" y="870"/>
                  <a:pt x="3166" y="870"/>
                  <a:pt x="3166" y="870"/>
                </a:cubicBezTo>
                <a:cubicBezTo>
                  <a:pt x="3163" y="869"/>
                  <a:pt x="3163" y="869"/>
                  <a:pt x="3163" y="869"/>
                </a:cubicBezTo>
                <a:cubicBezTo>
                  <a:pt x="3161" y="869"/>
                  <a:pt x="3161" y="869"/>
                  <a:pt x="3161" y="869"/>
                </a:cubicBezTo>
                <a:cubicBezTo>
                  <a:pt x="3161" y="872"/>
                  <a:pt x="3161" y="872"/>
                  <a:pt x="3161" y="872"/>
                </a:cubicBezTo>
                <a:cubicBezTo>
                  <a:pt x="3159" y="870"/>
                  <a:pt x="3159" y="870"/>
                  <a:pt x="3159" y="870"/>
                </a:cubicBezTo>
                <a:cubicBezTo>
                  <a:pt x="3159" y="872"/>
                  <a:pt x="3159" y="872"/>
                  <a:pt x="3159" y="872"/>
                </a:cubicBezTo>
                <a:cubicBezTo>
                  <a:pt x="3159" y="873"/>
                  <a:pt x="3159" y="873"/>
                  <a:pt x="3159" y="873"/>
                </a:cubicBezTo>
                <a:cubicBezTo>
                  <a:pt x="3158" y="875"/>
                  <a:pt x="3158" y="875"/>
                  <a:pt x="3158" y="875"/>
                </a:cubicBezTo>
                <a:cubicBezTo>
                  <a:pt x="3156" y="875"/>
                  <a:pt x="3156" y="875"/>
                  <a:pt x="3156" y="875"/>
                </a:cubicBezTo>
                <a:cubicBezTo>
                  <a:pt x="3155" y="872"/>
                  <a:pt x="3155" y="872"/>
                  <a:pt x="3155" y="872"/>
                </a:cubicBezTo>
                <a:cubicBezTo>
                  <a:pt x="3152" y="868"/>
                  <a:pt x="3152" y="868"/>
                  <a:pt x="3152" y="868"/>
                </a:cubicBezTo>
                <a:cubicBezTo>
                  <a:pt x="3151" y="865"/>
                  <a:pt x="3151" y="865"/>
                  <a:pt x="3151" y="865"/>
                </a:cubicBezTo>
                <a:cubicBezTo>
                  <a:pt x="3152" y="863"/>
                  <a:pt x="3152" y="863"/>
                  <a:pt x="3152" y="863"/>
                </a:cubicBezTo>
                <a:cubicBezTo>
                  <a:pt x="3148" y="859"/>
                  <a:pt x="3148" y="859"/>
                  <a:pt x="3148" y="859"/>
                </a:cubicBezTo>
                <a:cubicBezTo>
                  <a:pt x="3148" y="856"/>
                  <a:pt x="3148" y="856"/>
                  <a:pt x="3148" y="856"/>
                </a:cubicBezTo>
                <a:cubicBezTo>
                  <a:pt x="3148" y="853"/>
                  <a:pt x="3148" y="853"/>
                  <a:pt x="3148" y="853"/>
                </a:cubicBezTo>
                <a:cubicBezTo>
                  <a:pt x="3148" y="850"/>
                  <a:pt x="3148" y="850"/>
                  <a:pt x="3148" y="850"/>
                </a:cubicBezTo>
                <a:cubicBezTo>
                  <a:pt x="3148" y="848"/>
                  <a:pt x="3148" y="848"/>
                  <a:pt x="3148" y="848"/>
                </a:cubicBezTo>
                <a:cubicBezTo>
                  <a:pt x="3151" y="845"/>
                  <a:pt x="3151" y="845"/>
                  <a:pt x="3151" y="845"/>
                </a:cubicBezTo>
                <a:cubicBezTo>
                  <a:pt x="3153" y="843"/>
                  <a:pt x="3153" y="843"/>
                  <a:pt x="3153" y="843"/>
                </a:cubicBezTo>
                <a:cubicBezTo>
                  <a:pt x="3153" y="845"/>
                  <a:pt x="3153" y="845"/>
                  <a:pt x="3153" y="845"/>
                </a:cubicBezTo>
                <a:cubicBezTo>
                  <a:pt x="3155" y="842"/>
                  <a:pt x="3155" y="842"/>
                  <a:pt x="3155" y="842"/>
                </a:cubicBezTo>
                <a:cubicBezTo>
                  <a:pt x="3155" y="839"/>
                  <a:pt x="3155" y="839"/>
                  <a:pt x="3155" y="839"/>
                </a:cubicBezTo>
                <a:cubicBezTo>
                  <a:pt x="3156" y="835"/>
                  <a:pt x="3156" y="835"/>
                  <a:pt x="3156" y="835"/>
                </a:cubicBezTo>
                <a:cubicBezTo>
                  <a:pt x="3156" y="830"/>
                  <a:pt x="3156" y="830"/>
                  <a:pt x="3156" y="830"/>
                </a:cubicBezTo>
                <a:cubicBezTo>
                  <a:pt x="3155" y="829"/>
                  <a:pt x="3155" y="829"/>
                  <a:pt x="3155" y="829"/>
                </a:cubicBezTo>
                <a:cubicBezTo>
                  <a:pt x="3153" y="826"/>
                  <a:pt x="3153" y="826"/>
                  <a:pt x="3153" y="826"/>
                </a:cubicBezTo>
                <a:cubicBezTo>
                  <a:pt x="3152" y="823"/>
                  <a:pt x="3152" y="823"/>
                  <a:pt x="3152" y="823"/>
                </a:cubicBezTo>
                <a:cubicBezTo>
                  <a:pt x="3151" y="820"/>
                  <a:pt x="3151" y="820"/>
                  <a:pt x="3151" y="820"/>
                </a:cubicBezTo>
                <a:cubicBezTo>
                  <a:pt x="3152" y="816"/>
                  <a:pt x="3152" y="816"/>
                  <a:pt x="3152" y="816"/>
                </a:cubicBezTo>
                <a:cubicBezTo>
                  <a:pt x="3152" y="813"/>
                  <a:pt x="3152" y="813"/>
                  <a:pt x="3152" y="813"/>
                </a:cubicBezTo>
                <a:cubicBezTo>
                  <a:pt x="3151" y="812"/>
                  <a:pt x="3151" y="812"/>
                  <a:pt x="3151" y="812"/>
                </a:cubicBezTo>
                <a:cubicBezTo>
                  <a:pt x="3149" y="813"/>
                  <a:pt x="3149" y="813"/>
                  <a:pt x="3149" y="813"/>
                </a:cubicBezTo>
                <a:cubicBezTo>
                  <a:pt x="3149" y="815"/>
                  <a:pt x="3149" y="815"/>
                  <a:pt x="3149" y="815"/>
                </a:cubicBezTo>
                <a:cubicBezTo>
                  <a:pt x="3148" y="815"/>
                  <a:pt x="3148" y="815"/>
                  <a:pt x="3148" y="815"/>
                </a:cubicBezTo>
                <a:lnTo>
                  <a:pt x="3146" y="815"/>
                </a:lnTo>
                <a:close/>
                <a:moveTo>
                  <a:pt x="3065" y="1159"/>
                </a:moveTo>
                <a:cubicBezTo>
                  <a:pt x="3060" y="1159"/>
                  <a:pt x="3060" y="1159"/>
                  <a:pt x="3060" y="1159"/>
                </a:cubicBezTo>
                <a:cubicBezTo>
                  <a:pt x="3056" y="1159"/>
                  <a:pt x="3056" y="1159"/>
                  <a:pt x="3056" y="1159"/>
                </a:cubicBezTo>
                <a:cubicBezTo>
                  <a:pt x="3053" y="1160"/>
                  <a:pt x="3053" y="1160"/>
                  <a:pt x="3053" y="1160"/>
                </a:cubicBezTo>
                <a:cubicBezTo>
                  <a:pt x="3053" y="1161"/>
                  <a:pt x="3053" y="1161"/>
                  <a:pt x="3053" y="1161"/>
                </a:cubicBezTo>
                <a:cubicBezTo>
                  <a:pt x="3056" y="1163"/>
                  <a:pt x="3056" y="1163"/>
                  <a:pt x="3056" y="1163"/>
                </a:cubicBezTo>
                <a:cubicBezTo>
                  <a:pt x="3057" y="1163"/>
                  <a:pt x="3057" y="1163"/>
                  <a:pt x="3057" y="1163"/>
                </a:cubicBezTo>
                <a:cubicBezTo>
                  <a:pt x="3059" y="1163"/>
                  <a:pt x="3059" y="1163"/>
                  <a:pt x="3059" y="1163"/>
                </a:cubicBezTo>
                <a:cubicBezTo>
                  <a:pt x="3060" y="1163"/>
                  <a:pt x="3060" y="1163"/>
                  <a:pt x="3060" y="1163"/>
                </a:cubicBezTo>
                <a:cubicBezTo>
                  <a:pt x="3065" y="1163"/>
                  <a:pt x="3065" y="1163"/>
                  <a:pt x="3065" y="1163"/>
                </a:cubicBezTo>
                <a:cubicBezTo>
                  <a:pt x="3067" y="1161"/>
                  <a:pt x="3067" y="1161"/>
                  <a:pt x="3067" y="1161"/>
                </a:cubicBezTo>
                <a:cubicBezTo>
                  <a:pt x="3067" y="1160"/>
                  <a:pt x="3067" y="1160"/>
                  <a:pt x="3067" y="1160"/>
                </a:cubicBezTo>
                <a:cubicBezTo>
                  <a:pt x="3070" y="1160"/>
                  <a:pt x="3070" y="1160"/>
                  <a:pt x="3070" y="1160"/>
                </a:cubicBezTo>
                <a:cubicBezTo>
                  <a:pt x="3069" y="1159"/>
                  <a:pt x="3069" y="1159"/>
                  <a:pt x="3069" y="1159"/>
                </a:cubicBezTo>
                <a:cubicBezTo>
                  <a:pt x="3067" y="1159"/>
                  <a:pt x="3067" y="1159"/>
                  <a:pt x="3067" y="1159"/>
                </a:cubicBezTo>
                <a:lnTo>
                  <a:pt x="3065" y="1159"/>
                </a:lnTo>
                <a:close/>
                <a:moveTo>
                  <a:pt x="3116" y="654"/>
                </a:moveTo>
                <a:cubicBezTo>
                  <a:pt x="3113" y="654"/>
                  <a:pt x="3113" y="654"/>
                  <a:pt x="3113" y="654"/>
                </a:cubicBezTo>
                <a:cubicBezTo>
                  <a:pt x="3115" y="655"/>
                  <a:pt x="3115" y="655"/>
                  <a:pt x="3115" y="655"/>
                </a:cubicBezTo>
                <a:cubicBezTo>
                  <a:pt x="3116" y="655"/>
                  <a:pt x="3116" y="655"/>
                  <a:pt x="3116" y="655"/>
                </a:cubicBezTo>
                <a:cubicBezTo>
                  <a:pt x="3118" y="655"/>
                  <a:pt x="3118" y="655"/>
                  <a:pt x="3118" y="655"/>
                </a:cubicBezTo>
                <a:cubicBezTo>
                  <a:pt x="3116" y="654"/>
                  <a:pt x="3116" y="654"/>
                  <a:pt x="3116" y="654"/>
                </a:cubicBezTo>
                <a:close/>
                <a:moveTo>
                  <a:pt x="3178" y="1180"/>
                </a:moveTo>
                <a:cubicBezTo>
                  <a:pt x="3179" y="1179"/>
                  <a:pt x="3179" y="1179"/>
                  <a:pt x="3179" y="1179"/>
                </a:cubicBezTo>
                <a:cubicBezTo>
                  <a:pt x="3179" y="1177"/>
                  <a:pt x="3179" y="1177"/>
                  <a:pt x="3179" y="1177"/>
                </a:cubicBezTo>
                <a:cubicBezTo>
                  <a:pt x="3176" y="1177"/>
                  <a:pt x="3176" y="1177"/>
                  <a:pt x="3176" y="1177"/>
                </a:cubicBezTo>
                <a:cubicBezTo>
                  <a:pt x="3176" y="1179"/>
                  <a:pt x="3176" y="1179"/>
                  <a:pt x="3176" y="1179"/>
                </a:cubicBezTo>
                <a:cubicBezTo>
                  <a:pt x="3176" y="1180"/>
                  <a:pt x="3176" y="1180"/>
                  <a:pt x="3176" y="1180"/>
                </a:cubicBezTo>
                <a:lnTo>
                  <a:pt x="3178" y="1180"/>
                </a:lnTo>
                <a:close/>
                <a:moveTo>
                  <a:pt x="3120" y="1186"/>
                </a:moveTo>
                <a:cubicBezTo>
                  <a:pt x="3122" y="1186"/>
                  <a:pt x="3122" y="1186"/>
                  <a:pt x="3122" y="1186"/>
                </a:cubicBezTo>
                <a:cubicBezTo>
                  <a:pt x="3123" y="1186"/>
                  <a:pt x="3123" y="1186"/>
                  <a:pt x="3123" y="1186"/>
                </a:cubicBezTo>
                <a:cubicBezTo>
                  <a:pt x="3125" y="1186"/>
                  <a:pt x="3125" y="1186"/>
                  <a:pt x="3125" y="1186"/>
                </a:cubicBezTo>
                <a:cubicBezTo>
                  <a:pt x="3126" y="1186"/>
                  <a:pt x="3126" y="1186"/>
                  <a:pt x="3126" y="1186"/>
                </a:cubicBezTo>
                <a:cubicBezTo>
                  <a:pt x="3123" y="1184"/>
                  <a:pt x="3123" y="1184"/>
                  <a:pt x="3123" y="1184"/>
                </a:cubicBezTo>
                <a:cubicBezTo>
                  <a:pt x="3128" y="1184"/>
                  <a:pt x="3128" y="1184"/>
                  <a:pt x="3128" y="1184"/>
                </a:cubicBezTo>
                <a:cubicBezTo>
                  <a:pt x="3129" y="1183"/>
                  <a:pt x="3129" y="1183"/>
                  <a:pt x="3129" y="1183"/>
                </a:cubicBezTo>
                <a:cubicBezTo>
                  <a:pt x="3128" y="1182"/>
                  <a:pt x="3128" y="1182"/>
                  <a:pt x="3128" y="1182"/>
                </a:cubicBezTo>
                <a:cubicBezTo>
                  <a:pt x="3128" y="1179"/>
                  <a:pt x="3128" y="1179"/>
                  <a:pt x="3128" y="1179"/>
                </a:cubicBezTo>
                <a:cubicBezTo>
                  <a:pt x="3126" y="1177"/>
                  <a:pt x="3126" y="1177"/>
                  <a:pt x="3126" y="1177"/>
                </a:cubicBezTo>
                <a:cubicBezTo>
                  <a:pt x="3125" y="1179"/>
                  <a:pt x="3125" y="1179"/>
                  <a:pt x="3125" y="1179"/>
                </a:cubicBezTo>
                <a:cubicBezTo>
                  <a:pt x="3125" y="1180"/>
                  <a:pt x="3125" y="1180"/>
                  <a:pt x="3125" y="1180"/>
                </a:cubicBezTo>
                <a:cubicBezTo>
                  <a:pt x="3123" y="1179"/>
                  <a:pt x="3123" y="1179"/>
                  <a:pt x="3123" y="1179"/>
                </a:cubicBezTo>
                <a:cubicBezTo>
                  <a:pt x="3122" y="1177"/>
                  <a:pt x="3122" y="1177"/>
                  <a:pt x="3122" y="1177"/>
                </a:cubicBezTo>
                <a:cubicBezTo>
                  <a:pt x="3120" y="1179"/>
                  <a:pt x="3120" y="1179"/>
                  <a:pt x="3120" y="1179"/>
                </a:cubicBezTo>
                <a:cubicBezTo>
                  <a:pt x="3119" y="1179"/>
                  <a:pt x="3119" y="1179"/>
                  <a:pt x="3119" y="1179"/>
                </a:cubicBezTo>
                <a:cubicBezTo>
                  <a:pt x="3119" y="1177"/>
                  <a:pt x="3119" y="1177"/>
                  <a:pt x="3119" y="1177"/>
                </a:cubicBezTo>
                <a:cubicBezTo>
                  <a:pt x="3118" y="1176"/>
                  <a:pt x="3118" y="1176"/>
                  <a:pt x="3118" y="1176"/>
                </a:cubicBezTo>
                <a:cubicBezTo>
                  <a:pt x="3113" y="1176"/>
                  <a:pt x="3113" y="1176"/>
                  <a:pt x="3113" y="1176"/>
                </a:cubicBezTo>
                <a:cubicBezTo>
                  <a:pt x="3113" y="1177"/>
                  <a:pt x="3113" y="1177"/>
                  <a:pt x="3113" y="1177"/>
                </a:cubicBezTo>
                <a:cubicBezTo>
                  <a:pt x="3115" y="1180"/>
                  <a:pt x="3115" y="1180"/>
                  <a:pt x="3115" y="1180"/>
                </a:cubicBezTo>
                <a:cubicBezTo>
                  <a:pt x="3119" y="1182"/>
                  <a:pt x="3119" y="1182"/>
                  <a:pt x="3119" y="1182"/>
                </a:cubicBezTo>
                <a:cubicBezTo>
                  <a:pt x="3118" y="1183"/>
                  <a:pt x="3118" y="1183"/>
                  <a:pt x="3118" y="1183"/>
                </a:cubicBezTo>
                <a:cubicBezTo>
                  <a:pt x="3115" y="1184"/>
                  <a:pt x="3115" y="1184"/>
                  <a:pt x="3115" y="1184"/>
                </a:cubicBezTo>
                <a:cubicBezTo>
                  <a:pt x="3113" y="1183"/>
                  <a:pt x="3113" y="1183"/>
                  <a:pt x="3113" y="1183"/>
                </a:cubicBezTo>
                <a:cubicBezTo>
                  <a:pt x="3112" y="1182"/>
                  <a:pt x="3112" y="1182"/>
                  <a:pt x="3112" y="1182"/>
                </a:cubicBezTo>
                <a:cubicBezTo>
                  <a:pt x="3109" y="1180"/>
                  <a:pt x="3109" y="1180"/>
                  <a:pt x="3109" y="1180"/>
                </a:cubicBezTo>
                <a:cubicBezTo>
                  <a:pt x="3106" y="1179"/>
                  <a:pt x="3106" y="1179"/>
                  <a:pt x="3106" y="1179"/>
                </a:cubicBezTo>
                <a:cubicBezTo>
                  <a:pt x="3103" y="1180"/>
                  <a:pt x="3103" y="1180"/>
                  <a:pt x="3103" y="1180"/>
                </a:cubicBezTo>
                <a:cubicBezTo>
                  <a:pt x="3102" y="1182"/>
                  <a:pt x="3102" y="1182"/>
                  <a:pt x="3102" y="1182"/>
                </a:cubicBezTo>
                <a:cubicBezTo>
                  <a:pt x="3100" y="1183"/>
                  <a:pt x="3100" y="1183"/>
                  <a:pt x="3100" y="1183"/>
                </a:cubicBezTo>
                <a:cubicBezTo>
                  <a:pt x="3100" y="1186"/>
                  <a:pt x="3100" y="1186"/>
                  <a:pt x="3100" y="1186"/>
                </a:cubicBezTo>
                <a:cubicBezTo>
                  <a:pt x="3100" y="1187"/>
                  <a:pt x="3100" y="1187"/>
                  <a:pt x="3100" y="1187"/>
                </a:cubicBezTo>
                <a:cubicBezTo>
                  <a:pt x="3103" y="1189"/>
                  <a:pt x="3103" y="1189"/>
                  <a:pt x="3103" y="1189"/>
                </a:cubicBezTo>
                <a:cubicBezTo>
                  <a:pt x="3105" y="1189"/>
                  <a:pt x="3105" y="1189"/>
                  <a:pt x="3105" y="1189"/>
                </a:cubicBezTo>
                <a:cubicBezTo>
                  <a:pt x="3106" y="1189"/>
                  <a:pt x="3106" y="1189"/>
                  <a:pt x="3106" y="1189"/>
                </a:cubicBezTo>
                <a:cubicBezTo>
                  <a:pt x="3108" y="1189"/>
                  <a:pt x="3108" y="1189"/>
                  <a:pt x="3108" y="1189"/>
                </a:cubicBezTo>
                <a:cubicBezTo>
                  <a:pt x="3110" y="1187"/>
                  <a:pt x="3110" y="1187"/>
                  <a:pt x="3110" y="1187"/>
                </a:cubicBezTo>
                <a:cubicBezTo>
                  <a:pt x="3113" y="1186"/>
                  <a:pt x="3113" y="1186"/>
                  <a:pt x="3113" y="1186"/>
                </a:cubicBezTo>
                <a:cubicBezTo>
                  <a:pt x="3118" y="1184"/>
                  <a:pt x="3118" y="1184"/>
                  <a:pt x="3118" y="1184"/>
                </a:cubicBezTo>
                <a:cubicBezTo>
                  <a:pt x="3120" y="1182"/>
                  <a:pt x="3120" y="1182"/>
                  <a:pt x="3120" y="1182"/>
                </a:cubicBezTo>
                <a:cubicBezTo>
                  <a:pt x="3120" y="1184"/>
                  <a:pt x="3120" y="1184"/>
                  <a:pt x="3120" y="1184"/>
                </a:cubicBezTo>
                <a:lnTo>
                  <a:pt x="3120" y="1186"/>
                </a:lnTo>
                <a:close/>
                <a:moveTo>
                  <a:pt x="3174" y="1176"/>
                </a:moveTo>
                <a:cubicBezTo>
                  <a:pt x="3174" y="1177"/>
                  <a:pt x="3174" y="1177"/>
                  <a:pt x="3174" y="1177"/>
                </a:cubicBezTo>
                <a:cubicBezTo>
                  <a:pt x="3175" y="1177"/>
                  <a:pt x="3175" y="1177"/>
                  <a:pt x="3175" y="1177"/>
                </a:cubicBezTo>
                <a:cubicBezTo>
                  <a:pt x="3172" y="1179"/>
                  <a:pt x="3172" y="1179"/>
                  <a:pt x="3172" y="1179"/>
                </a:cubicBezTo>
                <a:cubicBezTo>
                  <a:pt x="3169" y="1182"/>
                  <a:pt x="3169" y="1182"/>
                  <a:pt x="3169" y="1182"/>
                </a:cubicBezTo>
                <a:cubicBezTo>
                  <a:pt x="3168" y="1183"/>
                  <a:pt x="3168" y="1183"/>
                  <a:pt x="3168" y="1183"/>
                </a:cubicBezTo>
                <a:cubicBezTo>
                  <a:pt x="3166" y="1183"/>
                  <a:pt x="3166" y="1183"/>
                  <a:pt x="3166" y="1183"/>
                </a:cubicBezTo>
                <a:cubicBezTo>
                  <a:pt x="3165" y="1180"/>
                  <a:pt x="3165" y="1180"/>
                  <a:pt x="3165" y="1180"/>
                </a:cubicBezTo>
                <a:cubicBezTo>
                  <a:pt x="3163" y="1180"/>
                  <a:pt x="3163" y="1180"/>
                  <a:pt x="3163" y="1180"/>
                </a:cubicBezTo>
                <a:cubicBezTo>
                  <a:pt x="3162" y="1180"/>
                  <a:pt x="3162" y="1180"/>
                  <a:pt x="3162" y="1180"/>
                </a:cubicBezTo>
                <a:cubicBezTo>
                  <a:pt x="3159" y="1180"/>
                  <a:pt x="3159" y="1180"/>
                  <a:pt x="3159" y="1180"/>
                </a:cubicBezTo>
                <a:cubicBezTo>
                  <a:pt x="3159" y="1182"/>
                  <a:pt x="3159" y="1182"/>
                  <a:pt x="3159" y="1182"/>
                </a:cubicBezTo>
                <a:cubicBezTo>
                  <a:pt x="3158" y="1182"/>
                  <a:pt x="3158" y="1182"/>
                  <a:pt x="3158" y="1182"/>
                </a:cubicBezTo>
                <a:cubicBezTo>
                  <a:pt x="3156" y="1182"/>
                  <a:pt x="3156" y="1182"/>
                  <a:pt x="3156" y="1182"/>
                </a:cubicBezTo>
                <a:cubicBezTo>
                  <a:pt x="3155" y="1180"/>
                  <a:pt x="3155" y="1180"/>
                  <a:pt x="3155" y="1180"/>
                </a:cubicBezTo>
                <a:cubicBezTo>
                  <a:pt x="3152" y="1179"/>
                  <a:pt x="3152" y="1179"/>
                  <a:pt x="3152" y="1179"/>
                </a:cubicBezTo>
                <a:cubicBezTo>
                  <a:pt x="3148" y="1177"/>
                  <a:pt x="3148" y="1177"/>
                  <a:pt x="3148" y="1177"/>
                </a:cubicBezTo>
                <a:cubicBezTo>
                  <a:pt x="3143" y="1177"/>
                  <a:pt x="3143" y="1177"/>
                  <a:pt x="3143" y="1177"/>
                </a:cubicBezTo>
                <a:cubicBezTo>
                  <a:pt x="3141" y="1180"/>
                  <a:pt x="3141" y="1180"/>
                  <a:pt x="3141" y="1180"/>
                </a:cubicBezTo>
                <a:cubicBezTo>
                  <a:pt x="3138" y="1180"/>
                  <a:pt x="3138" y="1180"/>
                  <a:pt x="3138" y="1180"/>
                </a:cubicBezTo>
                <a:cubicBezTo>
                  <a:pt x="3138" y="1183"/>
                  <a:pt x="3138" y="1183"/>
                  <a:pt x="3138" y="1183"/>
                </a:cubicBezTo>
                <a:cubicBezTo>
                  <a:pt x="3138" y="1184"/>
                  <a:pt x="3138" y="1184"/>
                  <a:pt x="3138" y="1184"/>
                </a:cubicBezTo>
                <a:cubicBezTo>
                  <a:pt x="3138" y="1186"/>
                  <a:pt x="3138" y="1186"/>
                  <a:pt x="3138" y="1186"/>
                </a:cubicBezTo>
                <a:cubicBezTo>
                  <a:pt x="3139" y="1184"/>
                  <a:pt x="3139" y="1184"/>
                  <a:pt x="3139" y="1184"/>
                </a:cubicBezTo>
                <a:cubicBezTo>
                  <a:pt x="3142" y="1184"/>
                  <a:pt x="3142" y="1184"/>
                  <a:pt x="3142" y="1184"/>
                </a:cubicBezTo>
                <a:cubicBezTo>
                  <a:pt x="3145" y="1184"/>
                  <a:pt x="3145" y="1184"/>
                  <a:pt x="3145" y="1184"/>
                </a:cubicBezTo>
                <a:cubicBezTo>
                  <a:pt x="3149" y="1186"/>
                  <a:pt x="3149" y="1186"/>
                  <a:pt x="3149" y="1186"/>
                </a:cubicBezTo>
                <a:cubicBezTo>
                  <a:pt x="3151" y="1186"/>
                  <a:pt x="3151" y="1186"/>
                  <a:pt x="3151" y="1186"/>
                </a:cubicBezTo>
                <a:cubicBezTo>
                  <a:pt x="3152" y="1186"/>
                  <a:pt x="3152" y="1186"/>
                  <a:pt x="3152" y="1186"/>
                </a:cubicBezTo>
                <a:cubicBezTo>
                  <a:pt x="3155" y="1186"/>
                  <a:pt x="3155" y="1186"/>
                  <a:pt x="3155" y="1186"/>
                </a:cubicBezTo>
                <a:cubicBezTo>
                  <a:pt x="3156" y="1186"/>
                  <a:pt x="3156" y="1186"/>
                  <a:pt x="3156" y="1186"/>
                </a:cubicBezTo>
                <a:cubicBezTo>
                  <a:pt x="3156" y="1184"/>
                  <a:pt x="3156" y="1184"/>
                  <a:pt x="3156" y="1184"/>
                </a:cubicBezTo>
                <a:cubicBezTo>
                  <a:pt x="3161" y="1186"/>
                  <a:pt x="3161" y="1186"/>
                  <a:pt x="3161" y="1186"/>
                </a:cubicBezTo>
                <a:cubicBezTo>
                  <a:pt x="3165" y="1184"/>
                  <a:pt x="3165" y="1184"/>
                  <a:pt x="3165" y="1184"/>
                </a:cubicBezTo>
                <a:cubicBezTo>
                  <a:pt x="3171" y="1183"/>
                  <a:pt x="3171" y="1183"/>
                  <a:pt x="3171" y="1183"/>
                </a:cubicBezTo>
                <a:cubicBezTo>
                  <a:pt x="3172" y="1183"/>
                  <a:pt x="3172" y="1183"/>
                  <a:pt x="3172" y="1183"/>
                </a:cubicBezTo>
                <a:cubicBezTo>
                  <a:pt x="3174" y="1180"/>
                  <a:pt x="3174" y="1180"/>
                  <a:pt x="3174" y="1180"/>
                </a:cubicBezTo>
                <a:cubicBezTo>
                  <a:pt x="3175" y="1179"/>
                  <a:pt x="3175" y="1179"/>
                  <a:pt x="3175" y="1179"/>
                </a:cubicBezTo>
                <a:cubicBezTo>
                  <a:pt x="3176" y="1179"/>
                  <a:pt x="3176" y="1179"/>
                  <a:pt x="3176" y="1179"/>
                </a:cubicBezTo>
                <a:cubicBezTo>
                  <a:pt x="3175" y="1176"/>
                  <a:pt x="3175" y="1176"/>
                  <a:pt x="3175" y="1176"/>
                </a:cubicBezTo>
                <a:lnTo>
                  <a:pt x="3174" y="1176"/>
                </a:lnTo>
                <a:close/>
                <a:moveTo>
                  <a:pt x="3095" y="1113"/>
                </a:moveTo>
                <a:cubicBezTo>
                  <a:pt x="3096" y="1111"/>
                  <a:pt x="3096" y="1111"/>
                  <a:pt x="3096" y="1111"/>
                </a:cubicBezTo>
                <a:cubicBezTo>
                  <a:pt x="3096" y="1113"/>
                  <a:pt x="3096" y="1113"/>
                  <a:pt x="3096" y="1113"/>
                </a:cubicBezTo>
                <a:cubicBezTo>
                  <a:pt x="3096" y="1120"/>
                  <a:pt x="3096" y="1120"/>
                  <a:pt x="3096" y="1120"/>
                </a:cubicBezTo>
                <a:cubicBezTo>
                  <a:pt x="3098" y="1118"/>
                  <a:pt x="3098" y="1118"/>
                  <a:pt x="3098" y="1118"/>
                </a:cubicBezTo>
                <a:cubicBezTo>
                  <a:pt x="3099" y="1116"/>
                  <a:pt x="3099" y="1116"/>
                  <a:pt x="3099" y="1116"/>
                </a:cubicBezTo>
                <a:cubicBezTo>
                  <a:pt x="3098" y="1113"/>
                  <a:pt x="3098" y="1113"/>
                  <a:pt x="3098" y="1113"/>
                </a:cubicBezTo>
                <a:cubicBezTo>
                  <a:pt x="3099" y="1110"/>
                  <a:pt x="3099" y="1110"/>
                  <a:pt x="3099" y="1110"/>
                </a:cubicBezTo>
                <a:cubicBezTo>
                  <a:pt x="3098" y="1110"/>
                  <a:pt x="3098" y="1110"/>
                  <a:pt x="3098" y="1110"/>
                </a:cubicBezTo>
                <a:cubicBezTo>
                  <a:pt x="3096" y="1110"/>
                  <a:pt x="3096" y="1110"/>
                  <a:pt x="3096" y="1110"/>
                </a:cubicBezTo>
                <a:cubicBezTo>
                  <a:pt x="3096" y="1108"/>
                  <a:pt x="3096" y="1108"/>
                  <a:pt x="3096" y="1108"/>
                </a:cubicBezTo>
                <a:cubicBezTo>
                  <a:pt x="3099" y="1107"/>
                  <a:pt x="3099" y="1107"/>
                  <a:pt x="3099" y="1107"/>
                </a:cubicBezTo>
                <a:cubicBezTo>
                  <a:pt x="3098" y="1106"/>
                  <a:pt x="3098" y="1106"/>
                  <a:pt x="3098" y="1106"/>
                </a:cubicBezTo>
                <a:cubicBezTo>
                  <a:pt x="3099" y="1104"/>
                  <a:pt x="3099" y="1104"/>
                  <a:pt x="3099" y="1104"/>
                </a:cubicBezTo>
                <a:cubicBezTo>
                  <a:pt x="3100" y="1101"/>
                  <a:pt x="3100" y="1101"/>
                  <a:pt x="3100" y="1101"/>
                </a:cubicBezTo>
                <a:cubicBezTo>
                  <a:pt x="3099" y="1100"/>
                  <a:pt x="3099" y="1100"/>
                  <a:pt x="3099" y="1100"/>
                </a:cubicBezTo>
                <a:cubicBezTo>
                  <a:pt x="3102" y="1100"/>
                  <a:pt x="3102" y="1100"/>
                  <a:pt x="3102" y="1100"/>
                </a:cubicBezTo>
                <a:cubicBezTo>
                  <a:pt x="3102" y="1097"/>
                  <a:pt x="3102" y="1097"/>
                  <a:pt x="3102" y="1097"/>
                </a:cubicBezTo>
                <a:cubicBezTo>
                  <a:pt x="3103" y="1094"/>
                  <a:pt x="3103" y="1094"/>
                  <a:pt x="3103" y="1094"/>
                </a:cubicBezTo>
                <a:cubicBezTo>
                  <a:pt x="3100" y="1094"/>
                  <a:pt x="3100" y="1094"/>
                  <a:pt x="3100" y="1094"/>
                </a:cubicBezTo>
                <a:cubicBezTo>
                  <a:pt x="3099" y="1094"/>
                  <a:pt x="3099" y="1094"/>
                  <a:pt x="3099" y="1094"/>
                </a:cubicBezTo>
                <a:cubicBezTo>
                  <a:pt x="3100" y="1091"/>
                  <a:pt x="3100" y="1091"/>
                  <a:pt x="3100" y="1091"/>
                </a:cubicBezTo>
                <a:cubicBezTo>
                  <a:pt x="3100" y="1090"/>
                  <a:pt x="3100" y="1090"/>
                  <a:pt x="3100" y="1090"/>
                </a:cubicBezTo>
                <a:cubicBezTo>
                  <a:pt x="3099" y="1090"/>
                  <a:pt x="3099" y="1090"/>
                  <a:pt x="3099" y="1090"/>
                </a:cubicBezTo>
                <a:cubicBezTo>
                  <a:pt x="3102" y="1087"/>
                  <a:pt x="3102" y="1087"/>
                  <a:pt x="3102" y="1087"/>
                </a:cubicBezTo>
                <a:cubicBezTo>
                  <a:pt x="3102" y="1085"/>
                  <a:pt x="3102" y="1085"/>
                  <a:pt x="3102" y="1085"/>
                </a:cubicBezTo>
                <a:cubicBezTo>
                  <a:pt x="3103" y="1084"/>
                  <a:pt x="3103" y="1084"/>
                  <a:pt x="3103" y="1084"/>
                </a:cubicBezTo>
                <a:cubicBezTo>
                  <a:pt x="3105" y="1083"/>
                  <a:pt x="3105" y="1083"/>
                  <a:pt x="3105" y="1083"/>
                </a:cubicBezTo>
                <a:cubicBezTo>
                  <a:pt x="3105" y="1081"/>
                  <a:pt x="3105" y="1081"/>
                  <a:pt x="3105" y="1081"/>
                </a:cubicBezTo>
                <a:cubicBezTo>
                  <a:pt x="3105" y="1078"/>
                  <a:pt x="3105" y="1078"/>
                  <a:pt x="3105" y="1078"/>
                </a:cubicBezTo>
                <a:cubicBezTo>
                  <a:pt x="3106" y="1081"/>
                  <a:pt x="3106" y="1081"/>
                  <a:pt x="3106" y="1081"/>
                </a:cubicBezTo>
                <a:cubicBezTo>
                  <a:pt x="3108" y="1081"/>
                  <a:pt x="3108" y="1081"/>
                  <a:pt x="3108" y="1081"/>
                </a:cubicBezTo>
                <a:cubicBezTo>
                  <a:pt x="3110" y="1078"/>
                  <a:pt x="3110" y="1078"/>
                  <a:pt x="3110" y="1078"/>
                </a:cubicBezTo>
                <a:cubicBezTo>
                  <a:pt x="3112" y="1075"/>
                  <a:pt x="3112" y="1075"/>
                  <a:pt x="3112" y="1075"/>
                </a:cubicBezTo>
                <a:cubicBezTo>
                  <a:pt x="3112" y="1077"/>
                  <a:pt x="3112" y="1077"/>
                  <a:pt x="3112" y="1077"/>
                </a:cubicBezTo>
                <a:cubicBezTo>
                  <a:pt x="3113" y="1077"/>
                  <a:pt x="3113" y="1077"/>
                  <a:pt x="3113" y="1077"/>
                </a:cubicBezTo>
                <a:cubicBezTo>
                  <a:pt x="3115" y="1075"/>
                  <a:pt x="3115" y="1075"/>
                  <a:pt x="3115" y="1075"/>
                </a:cubicBezTo>
                <a:cubicBezTo>
                  <a:pt x="3115" y="1074"/>
                  <a:pt x="3115" y="1074"/>
                  <a:pt x="3115" y="1074"/>
                </a:cubicBezTo>
                <a:cubicBezTo>
                  <a:pt x="3115" y="1073"/>
                  <a:pt x="3115" y="1073"/>
                  <a:pt x="3115" y="1073"/>
                </a:cubicBezTo>
                <a:cubicBezTo>
                  <a:pt x="3116" y="1071"/>
                  <a:pt x="3116" y="1071"/>
                  <a:pt x="3116" y="1071"/>
                </a:cubicBezTo>
                <a:cubicBezTo>
                  <a:pt x="3113" y="1071"/>
                  <a:pt x="3113" y="1071"/>
                  <a:pt x="3113" y="1071"/>
                </a:cubicBezTo>
                <a:cubicBezTo>
                  <a:pt x="3113" y="1065"/>
                  <a:pt x="3113" y="1065"/>
                  <a:pt x="3113" y="1065"/>
                </a:cubicBezTo>
                <a:cubicBezTo>
                  <a:pt x="3115" y="1058"/>
                  <a:pt x="3115" y="1058"/>
                  <a:pt x="3115" y="1058"/>
                </a:cubicBezTo>
                <a:cubicBezTo>
                  <a:pt x="3116" y="1055"/>
                  <a:pt x="3116" y="1055"/>
                  <a:pt x="3116" y="1055"/>
                </a:cubicBezTo>
                <a:cubicBezTo>
                  <a:pt x="3118" y="1054"/>
                  <a:pt x="3118" y="1054"/>
                  <a:pt x="3118" y="1054"/>
                </a:cubicBezTo>
                <a:cubicBezTo>
                  <a:pt x="3119" y="1054"/>
                  <a:pt x="3119" y="1054"/>
                  <a:pt x="3119" y="1054"/>
                </a:cubicBezTo>
                <a:cubicBezTo>
                  <a:pt x="3120" y="1052"/>
                  <a:pt x="3120" y="1052"/>
                  <a:pt x="3120" y="1052"/>
                </a:cubicBezTo>
                <a:cubicBezTo>
                  <a:pt x="3119" y="1050"/>
                  <a:pt x="3119" y="1050"/>
                  <a:pt x="3119" y="1050"/>
                </a:cubicBezTo>
                <a:cubicBezTo>
                  <a:pt x="3123" y="1052"/>
                  <a:pt x="3123" y="1052"/>
                  <a:pt x="3123" y="1052"/>
                </a:cubicBezTo>
                <a:cubicBezTo>
                  <a:pt x="3125" y="1054"/>
                  <a:pt x="3125" y="1054"/>
                  <a:pt x="3125" y="1054"/>
                </a:cubicBezTo>
                <a:cubicBezTo>
                  <a:pt x="3128" y="1054"/>
                  <a:pt x="3128" y="1054"/>
                  <a:pt x="3128" y="1054"/>
                </a:cubicBezTo>
                <a:cubicBezTo>
                  <a:pt x="3129" y="1052"/>
                  <a:pt x="3129" y="1052"/>
                  <a:pt x="3129" y="1052"/>
                </a:cubicBezTo>
                <a:cubicBezTo>
                  <a:pt x="3132" y="1051"/>
                  <a:pt x="3132" y="1051"/>
                  <a:pt x="3132" y="1051"/>
                </a:cubicBezTo>
                <a:cubicBezTo>
                  <a:pt x="3131" y="1050"/>
                  <a:pt x="3131" y="1050"/>
                  <a:pt x="3131" y="1050"/>
                </a:cubicBezTo>
                <a:cubicBezTo>
                  <a:pt x="3129" y="1048"/>
                  <a:pt x="3129" y="1048"/>
                  <a:pt x="3129" y="1048"/>
                </a:cubicBezTo>
                <a:cubicBezTo>
                  <a:pt x="3126" y="1047"/>
                  <a:pt x="3126" y="1047"/>
                  <a:pt x="3126" y="1047"/>
                </a:cubicBezTo>
                <a:cubicBezTo>
                  <a:pt x="3123" y="1042"/>
                  <a:pt x="3123" y="1042"/>
                  <a:pt x="3123" y="1042"/>
                </a:cubicBezTo>
                <a:cubicBezTo>
                  <a:pt x="3119" y="1040"/>
                  <a:pt x="3119" y="1040"/>
                  <a:pt x="3119" y="1040"/>
                </a:cubicBezTo>
                <a:cubicBezTo>
                  <a:pt x="3118" y="1038"/>
                  <a:pt x="3118" y="1038"/>
                  <a:pt x="3118" y="1038"/>
                </a:cubicBezTo>
                <a:cubicBezTo>
                  <a:pt x="3118" y="1037"/>
                  <a:pt x="3118" y="1037"/>
                  <a:pt x="3118" y="1037"/>
                </a:cubicBezTo>
                <a:cubicBezTo>
                  <a:pt x="3119" y="1035"/>
                  <a:pt x="3119" y="1035"/>
                  <a:pt x="3119" y="1035"/>
                </a:cubicBezTo>
                <a:cubicBezTo>
                  <a:pt x="3120" y="1034"/>
                  <a:pt x="3120" y="1034"/>
                  <a:pt x="3120" y="1034"/>
                </a:cubicBezTo>
                <a:cubicBezTo>
                  <a:pt x="3120" y="1032"/>
                  <a:pt x="3120" y="1032"/>
                  <a:pt x="3120" y="1032"/>
                </a:cubicBezTo>
                <a:cubicBezTo>
                  <a:pt x="3118" y="1028"/>
                  <a:pt x="3118" y="1028"/>
                  <a:pt x="3118" y="1028"/>
                </a:cubicBezTo>
                <a:cubicBezTo>
                  <a:pt x="3116" y="1027"/>
                  <a:pt x="3116" y="1027"/>
                  <a:pt x="3116" y="1027"/>
                </a:cubicBezTo>
                <a:cubicBezTo>
                  <a:pt x="3115" y="1025"/>
                  <a:pt x="3115" y="1025"/>
                  <a:pt x="3115" y="1025"/>
                </a:cubicBezTo>
                <a:cubicBezTo>
                  <a:pt x="3113" y="1025"/>
                  <a:pt x="3113" y="1025"/>
                  <a:pt x="3113" y="1025"/>
                </a:cubicBezTo>
                <a:cubicBezTo>
                  <a:pt x="3115" y="1024"/>
                  <a:pt x="3115" y="1024"/>
                  <a:pt x="3115" y="1024"/>
                </a:cubicBezTo>
                <a:cubicBezTo>
                  <a:pt x="3115" y="1022"/>
                  <a:pt x="3115" y="1022"/>
                  <a:pt x="3115" y="1022"/>
                </a:cubicBezTo>
                <a:cubicBezTo>
                  <a:pt x="3112" y="1022"/>
                  <a:pt x="3112" y="1022"/>
                  <a:pt x="3112" y="1022"/>
                </a:cubicBezTo>
                <a:cubicBezTo>
                  <a:pt x="3110" y="1020"/>
                  <a:pt x="3110" y="1020"/>
                  <a:pt x="3110" y="1020"/>
                </a:cubicBezTo>
                <a:cubicBezTo>
                  <a:pt x="3112" y="1020"/>
                  <a:pt x="3112" y="1020"/>
                  <a:pt x="3112" y="1020"/>
                </a:cubicBezTo>
                <a:cubicBezTo>
                  <a:pt x="3112" y="1018"/>
                  <a:pt x="3112" y="1018"/>
                  <a:pt x="3112" y="1018"/>
                </a:cubicBezTo>
                <a:cubicBezTo>
                  <a:pt x="3110" y="1017"/>
                  <a:pt x="3110" y="1017"/>
                  <a:pt x="3110" y="1017"/>
                </a:cubicBezTo>
                <a:cubicBezTo>
                  <a:pt x="3108" y="1015"/>
                  <a:pt x="3108" y="1015"/>
                  <a:pt x="3108" y="1015"/>
                </a:cubicBezTo>
                <a:cubicBezTo>
                  <a:pt x="3110" y="1015"/>
                  <a:pt x="3110" y="1015"/>
                  <a:pt x="3110" y="1015"/>
                </a:cubicBezTo>
                <a:cubicBezTo>
                  <a:pt x="3113" y="1015"/>
                  <a:pt x="3113" y="1015"/>
                  <a:pt x="3113" y="1015"/>
                </a:cubicBezTo>
                <a:cubicBezTo>
                  <a:pt x="3112" y="1012"/>
                  <a:pt x="3112" y="1012"/>
                  <a:pt x="3112" y="1012"/>
                </a:cubicBezTo>
                <a:cubicBezTo>
                  <a:pt x="3115" y="1015"/>
                  <a:pt x="3115" y="1015"/>
                  <a:pt x="3115" y="1015"/>
                </a:cubicBezTo>
                <a:cubicBezTo>
                  <a:pt x="3116" y="1015"/>
                  <a:pt x="3116" y="1015"/>
                  <a:pt x="3116" y="1015"/>
                </a:cubicBezTo>
                <a:cubicBezTo>
                  <a:pt x="3116" y="1014"/>
                  <a:pt x="3116" y="1014"/>
                  <a:pt x="3116" y="1014"/>
                </a:cubicBezTo>
                <a:cubicBezTo>
                  <a:pt x="3116" y="1012"/>
                  <a:pt x="3116" y="1012"/>
                  <a:pt x="3116" y="1012"/>
                </a:cubicBezTo>
                <a:cubicBezTo>
                  <a:pt x="3113" y="1011"/>
                  <a:pt x="3113" y="1011"/>
                  <a:pt x="3113" y="1011"/>
                </a:cubicBezTo>
                <a:cubicBezTo>
                  <a:pt x="3112" y="1008"/>
                  <a:pt x="3112" y="1008"/>
                  <a:pt x="3112" y="1008"/>
                </a:cubicBezTo>
                <a:cubicBezTo>
                  <a:pt x="3113" y="1008"/>
                  <a:pt x="3113" y="1008"/>
                  <a:pt x="3113" y="1008"/>
                </a:cubicBezTo>
                <a:cubicBezTo>
                  <a:pt x="3110" y="1007"/>
                  <a:pt x="3110" y="1007"/>
                  <a:pt x="3110" y="1007"/>
                </a:cubicBezTo>
                <a:cubicBezTo>
                  <a:pt x="3112" y="1007"/>
                  <a:pt x="3112" y="1007"/>
                  <a:pt x="3112" y="1007"/>
                </a:cubicBezTo>
                <a:cubicBezTo>
                  <a:pt x="3115" y="1008"/>
                  <a:pt x="3115" y="1008"/>
                  <a:pt x="3115" y="1008"/>
                </a:cubicBezTo>
                <a:cubicBezTo>
                  <a:pt x="3115" y="1007"/>
                  <a:pt x="3115" y="1007"/>
                  <a:pt x="3115" y="1007"/>
                </a:cubicBezTo>
                <a:cubicBezTo>
                  <a:pt x="3115" y="1004"/>
                  <a:pt x="3115" y="1004"/>
                  <a:pt x="3115" y="1004"/>
                </a:cubicBezTo>
                <a:cubicBezTo>
                  <a:pt x="3118" y="1007"/>
                  <a:pt x="3118" y="1007"/>
                  <a:pt x="3118" y="1007"/>
                </a:cubicBezTo>
                <a:cubicBezTo>
                  <a:pt x="3122" y="1005"/>
                  <a:pt x="3122" y="1005"/>
                  <a:pt x="3122" y="1005"/>
                </a:cubicBezTo>
                <a:cubicBezTo>
                  <a:pt x="3125" y="1005"/>
                  <a:pt x="3125" y="1005"/>
                  <a:pt x="3125" y="1005"/>
                </a:cubicBezTo>
                <a:cubicBezTo>
                  <a:pt x="3126" y="1005"/>
                  <a:pt x="3126" y="1005"/>
                  <a:pt x="3126" y="1005"/>
                </a:cubicBezTo>
                <a:cubicBezTo>
                  <a:pt x="3126" y="1004"/>
                  <a:pt x="3126" y="1004"/>
                  <a:pt x="3126" y="1004"/>
                </a:cubicBezTo>
                <a:cubicBezTo>
                  <a:pt x="3125" y="1004"/>
                  <a:pt x="3125" y="1004"/>
                  <a:pt x="3125" y="1004"/>
                </a:cubicBezTo>
                <a:cubicBezTo>
                  <a:pt x="3125" y="1002"/>
                  <a:pt x="3125" y="1002"/>
                  <a:pt x="3125" y="1002"/>
                </a:cubicBezTo>
                <a:cubicBezTo>
                  <a:pt x="3123" y="1001"/>
                  <a:pt x="3123" y="1001"/>
                  <a:pt x="3123" y="1001"/>
                </a:cubicBezTo>
                <a:cubicBezTo>
                  <a:pt x="3120" y="999"/>
                  <a:pt x="3120" y="999"/>
                  <a:pt x="3120" y="999"/>
                </a:cubicBezTo>
                <a:cubicBezTo>
                  <a:pt x="3120" y="997"/>
                  <a:pt x="3120" y="997"/>
                  <a:pt x="3120" y="997"/>
                </a:cubicBezTo>
                <a:cubicBezTo>
                  <a:pt x="3122" y="997"/>
                  <a:pt x="3122" y="997"/>
                  <a:pt x="3122" y="997"/>
                </a:cubicBezTo>
                <a:cubicBezTo>
                  <a:pt x="3126" y="997"/>
                  <a:pt x="3126" y="997"/>
                  <a:pt x="3126" y="997"/>
                </a:cubicBezTo>
                <a:cubicBezTo>
                  <a:pt x="3131" y="995"/>
                  <a:pt x="3131" y="995"/>
                  <a:pt x="3131" y="995"/>
                </a:cubicBezTo>
                <a:cubicBezTo>
                  <a:pt x="3132" y="994"/>
                  <a:pt x="3132" y="994"/>
                  <a:pt x="3132" y="994"/>
                </a:cubicBezTo>
                <a:cubicBezTo>
                  <a:pt x="3133" y="992"/>
                  <a:pt x="3133" y="992"/>
                  <a:pt x="3133" y="992"/>
                </a:cubicBezTo>
                <a:cubicBezTo>
                  <a:pt x="3133" y="991"/>
                  <a:pt x="3133" y="991"/>
                  <a:pt x="3133" y="991"/>
                </a:cubicBezTo>
                <a:cubicBezTo>
                  <a:pt x="3132" y="991"/>
                  <a:pt x="3132" y="991"/>
                  <a:pt x="3132" y="991"/>
                </a:cubicBezTo>
                <a:cubicBezTo>
                  <a:pt x="3131" y="991"/>
                  <a:pt x="3131" y="991"/>
                  <a:pt x="3131" y="991"/>
                </a:cubicBezTo>
                <a:cubicBezTo>
                  <a:pt x="3129" y="991"/>
                  <a:pt x="3129" y="991"/>
                  <a:pt x="3129" y="991"/>
                </a:cubicBezTo>
                <a:cubicBezTo>
                  <a:pt x="3128" y="989"/>
                  <a:pt x="3128" y="989"/>
                  <a:pt x="3128" y="989"/>
                </a:cubicBezTo>
                <a:cubicBezTo>
                  <a:pt x="3126" y="988"/>
                  <a:pt x="3126" y="988"/>
                  <a:pt x="3126" y="988"/>
                </a:cubicBezTo>
                <a:cubicBezTo>
                  <a:pt x="3125" y="989"/>
                  <a:pt x="3125" y="989"/>
                  <a:pt x="3125" y="989"/>
                </a:cubicBezTo>
                <a:cubicBezTo>
                  <a:pt x="3123" y="987"/>
                  <a:pt x="3123" y="987"/>
                  <a:pt x="3123" y="987"/>
                </a:cubicBezTo>
                <a:cubicBezTo>
                  <a:pt x="3122" y="985"/>
                  <a:pt x="3122" y="985"/>
                  <a:pt x="3122" y="985"/>
                </a:cubicBezTo>
                <a:cubicBezTo>
                  <a:pt x="3120" y="985"/>
                  <a:pt x="3120" y="985"/>
                  <a:pt x="3120" y="985"/>
                </a:cubicBezTo>
                <a:cubicBezTo>
                  <a:pt x="3118" y="987"/>
                  <a:pt x="3118" y="987"/>
                  <a:pt x="3118" y="987"/>
                </a:cubicBezTo>
                <a:cubicBezTo>
                  <a:pt x="3116" y="985"/>
                  <a:pt x="3116" y="985"/>
                  <a:pt x="3116" y="985"/>
                </a:cubicBezTo>
                <a:cubicBezTo>
                  <a:pt x="3119" y="984"/>
                  <a:pt x="3119" y="984"/>
                  <a:pt x="3119" y="984"/>
                </a:cubicBezTo>
                <a:cubicBezTo>
                  <a:pt x="3118" y="982"/>
                  <a:pt x="3118" y="982"/>
                  <a:pt x="3118" y="982"/>
                </a:cubicBezTo>
                <a:cubicBezTo>
                  <a:pt x="3116" y="982"/>
                  <a:pt x="3116" y="982"/>
                  <a:pt x="3116" y="982"/>
                </a:cubicBezTo>
                <a:cubicBezTo>
                  <a:pt x="3115" y="984"/>
                  <a:pt x="3115" y="984"/>
                  <a:pt x="3115" y="984"/>
                </a:cubicBezTo>
                <a:cubicBezTo>
                  <a:pt x="3110" y="985"/>
                  <a:pt x="3110" y="985"/>
                  <a:pt x="3110" y="985"/>
                </a:cubicBezTo>
                <a:cubicBezTo>
                  <a:pt x="3113" y="984"/>
                  <a:pt x="3113" y="984"/>
                  <a:pt x="3113" y="984"/>
                </a:cubicBezTo>
                <a:cubicBezTo>
                  <a:pt x="3113" y="981"/>
                  <a:pt x="3113" y="981"/>
                  <a:pt x="3113" y="981"/>
                </a:cubicBezTo>
                <a:cubicBezTo>
                  <a:pt x="3113" y="979"/>
                  <a:pt x="3113" y="979"/>
                  <a:pt x="3113" y="979"/>
                </a:cubicBezTo>
                <a:cubicBezTo>
                  <a:pt x="3115" y="978"/>
                  <a:pt x="3115" y="978"/>
                  <a:pt x="3115" y="978"/>
                </a:cubicBezTo>
                <a:cubicBezTo>
                  <a:pt x="3113" y="977"/>
                  <a:pt x="3113" y="977"/>
                  <a:pt x="3113" y="977"/>
                </a:cubicBezTo>
                <a:cubicBezTo>
                  <a:pt x="3112" y="974"/>
                  <a:pt x="3112" y="974"/>
                  <a:pt x="3112" y="974"/>
                </a:cubicBezTo>
                <a:cubicBezTo>
                  <a:pt x="3110" y="975"/>
                  <a:pt x="3110" y="975"/>
                  <a:pt x="3110" y="975"/>
                </a:cubicBezTo>
                <a:cubicBezTo>
                  <a:pt x="3109" y="974"/>
                  <a:pt x="3109" y="974"/>
                  <a:pt x="3109" y="974"/>
                </a:cubicBezTo>
                <a:cubicBezTo>
                  <a:pt x="3106" y="969"/>
                  <a:pt x="3106" y="969"/>
                  <a:pt x="3106" y="969"/>
                </a:cubicBezTo>
                <a:cubicBezTo>
                  <a:pt x="3105" y="972"/>
                  <a:pt x="3105" y="972"/>
                  <a:pt x="3105" y="972"/>
                </a:cubicBezTo>
                <a:cubicBezTo>
                  <a:pt x="3103" y="975"/>
                  <a:pt x="3103" y="975"/>
                  <a:pt x="3103" y="975"/>
                </a:cubicBezTo>
                <a:cubicBezTo>
                  <a:pt x="3103" y="972"/>
                  <a:pt x="3103" y="972"/>
                  <a:pt x="3103" y="972"/>
                </a:cubicBezTo>
                <a:cubicBezTo>
                  <a:pt x="3103" y="971"/>
                  <a:pt x="3103" y="971"/>
                  <a:pt x="3103" y="971"/>
                </a:cubicBezTo>
                <a:cubicBezTo>
                  <a:pt x="3102" y="969"/>
                  <a:pt x="3102" y="969"/>
                  <a:pt x="3102" y="969"/>
                </a:cubicBezTo>
                <a:cubicBezTo>
                  <a:pt x="3100" y="972"/>
                  <a:pt x="3100" y="972"/>
                  <a:pt x="3100" y="972"/>
                </a:cubicBezTo>
                <a:cubicBezTo>
                  <a:pt x="3099" y="977"/>
                  <a:pt x="3099" y="977"/>
                  <a:pt x="3099" y="977"/>
                </a:cubicBezTo>
                <a:cubicBezTo>
                  <a:pt x="3096" y="979"/>
                  <a:pt x="3096" y="979"/>
                  <a:pt x="3096" y="979"/>
                </a:cubicBezTo>
                <a:cubicBezTo>
                  <a:pt x="3095" y="981"/>
                  <a:pt x="3095" y="981"/>
                  <a:pt x="3095" y="981"/>
                </a:cubicBezTo>
                <a:cubicBezTo>
                  <a:pt x="3093" y="987"/>
                  <a:pt x="3093" y="987"/>
                  <a:pt x="3093" y="987"/>
                </a:cubicBezTo>
                <a:cubicBezTo>
                  <a:pt x="3090" y="989"/>
                  <a:pt x="3090" y="989"/>
                  <a:pt x="3090" y="989"/>
                </a:cubicBezTo>
                <a:cubicBezTo>
                  <a:pt x="3089" y="989"/>
                  <a:pt x="3089" y="989"/>
                  <a:pt x="3089" y="989"/>
                </a:cubicBezTo>
                <a:cubicBezTo>
                  <a:pt x="3089" y="988"/>
                  <a:pt x="3089" y="988"/>
                  <a:pt x="3089" y="988"/>
                </a:cubicBezTo>
                <a:cubicBezTo>
                  <a:pt x="3088" y="991"/>
                  <a:pt x="3088" y="991"/>
                  <a:pt x="3088" y="991"/>
                </a:cubicBezTo>
                <a:cubicBezTo>
                  <a:pt x="3086" y="992"/>
                  <a:pt x="3086" y="992"/>
                  <a:pt x="3086" y="992"/>
                </a:cubicBezTo>
                <a:cubicBezTo>
                  <a:pt x="3088" y="994"/>
                  <a:pt x="3088" y="994"/>
                  <a:pt x="3088" y="994"/>
                </a:cubicBezTo>
                <a:cubicBezTo>
                  <a:pt x="3089" y="994"/>
                  <a:pt x="3089" y="994"/>
                  <a:pt x="3089" y="994"/>
                </a:cubicBezTo>
                <a:cubicBezTo>
                  <a:pt x="3089" y="995"/>
                  <a:pt x="3089" y="995"/>
                  <a:pt x="3089" y="995"/>
                </a:cubicBezTo>
                <a:cubicBezTo>
                  <a:pt x="3086" y="997"/>
                  <a:pt x="3086" y="997"/>
                  <a:pt x="3086" y="997"/>
                </a:cubicBezTo>
                <a:cubicBezTo>
                  <a:pt x="3085" y="997"/>
                  <a:pt x="3085" y="997"/>
                  <a:pt x="3085" y="997"/>
                </a:cubicBezTo>
                <a:cubicBezTo>
                  <a:pt x="3083" y="998"/>
                  <a:pt x="3083" y="998"/>
                  <a:pt x="3083" y="998"/>
                </a:cubicBezTo>
                <a:cubicBezTo>
                  <a:pt x="3082" y="998"/>
                  <a:pt x="3082" y="998"/>
                  <a:pt x="3082" y="998"/>
                </a:cubicBezTo>
                <a:cubicBezTo>
                  <a:pt x="3082" y="997"/>
                  <a:pt x="3082" y="997"/>
                  <a:pt x="3082" y="997"/>
                </a:cubicBezTo>
                <a:cubicBezTo>
                  <a:pt x="3076" y="999"/>
                  <a:pt x="3076" y="999"/>
                  <a:pt x="3076" y="999"/>
                </a:cubicBezTo>
                <a:cubicBezTo>
                  <a:pt x="3075" y="1001"/>
                  <a:pt x="3075" y="1001"/>
                  <a:pt x="3075" y="1001"/>
                </a:cubicBezTo>
                <a:cubicBezTo>
                  <a:pt x="3072" y="1002"/>
                  <a:pt x="3072" y="1002"/>
                  <a:pt x="3072" y="1002"/>
                </a:cubicBezTo>
                <a:cubicBezTo>
                  <a:pt x="3070" y="1002"/>
                  <a:pt x="3070" y="1002"/>
                  <a:pt x="3070" y="1002"/>
                </a:cubicBezTo>
                <a:cubicBezTo>
                  <a:pt x="3069" y="1008"/>
                  <a:pt x="3069" y="1008"/>
                  <a:pt x="3069" y="1008"/>
                </a:cubicBezTo>
                <a:cubicBezTo>
                  <a:pt x="3065" y="1012"/>
                  <a:pt x="3065" y="1012"/>
                  <a:pt x="3065" y="1012"/>
                </a:cubicBezTo>
                <a:cubicBezTo>
                  <a:pt x="3062" y="1017"/>
                  <a:pt x="3062" y="1017"/>
                  <a:pt x="3062" y="1017"/>
                </a:cubicBezTo>
                <a:cubicBezTo>
                  <a:pt x="3060" y="1020"/>
                  <a:pt x="3060" y="1020"/>
                  <a:pt x="3060" y="1020"/>
                </a:cubicBezTo>
                <a:cubicBezTo>
                  <a:pt x="3059" y="1021"/>
                  <a:pt x="3059" y="1021"/>
                  <a:pt x="3059" y="1021"/>
                </a:cubicBezTo>
                <a:cubicBezTo>
                  <a:pt x="3053" y="1024"/>
                  <a:pt x="3053" y="1024"/>
                  <a:pt x="3053" y="1024"/>
                </a:cubicBezTo>
                <a:cubicBezTo>
                  <a:pt x="3046" y="1025"/>
                  <a:pt x="3046" y="1025"/>
                  <a:pt x="3046" y="1025"/>
                </a:cubicBezTo>
                <a:cubicBezTo>
                  <a:pt x="3040" y="1028"/>
                  <a:pt x="3040" y="1028"/>
                  <a:pt x="3040" y="1028"/>
                </a:cubicBezTo>
                <a:cubicBezTo>
                  <a:pt x="3040" y="1030"/>
                  <a:pt x="3040" y="1030"/>
                  <a:pt x="3040" y="1030"/>
                </a:cubicBezTo>
                <a:cubicBezTo>
                  <a:pt x="3042" y="1032"/>
                  <a:pt x="3042" y="1032"/>
                  <a:pt x="3042" y="1032"/>
                </a:cubicBezTo>
                <a:cubicBezTo>
                  <a:pt x="3037" y="1032"/>
                  <a:pt x="3037" y="1032"/>
                  <a:pt x="3037" y="1032"/>
                </a:cubicBezTo>
                <a:cubicBezTo>
                  <a:pt x="3037" y="1034"/>
                  <a:pt x="3037" y="1034"/>
                  <a:pt x="3037" y="1034"/>
                </a:cubicBezTo>
                <a:cubicBezTo>
                  <a:pt x="3037" y="1035"/>
                  <a:pt x="3037" y="1035"/>
                  <a:pt x="3037" y="1035"/>
                </a:cubicBezTo>
                <a:cubicBezTo>
                  <a:pt x="3039" y="1035"/>
                  <a:pt x="3039" y="1035"/>
                  <a:pt x="3039" y="1035"/>
                </a:cubicBezTo>
                <a:cubicBezTo>
                  <a:pt x="3037" y="1037"/>
                  <a:pt x="3037" y="1037"/>
                  <a:pt x="3037" y="1037"/>
                </a:cubicBezTo>
                <a:cubicBezTo>
                  <a:pt x="3037" y="1040"/>
                  <a:pt x="3037" y="1040"/>
                  <a:pt x="3037" y="1040"/>
                </a:cubicBezTo>
                <a:cubicBezTo>
                  <a:pt x="3037" y="1041"/>
                  <a:pt x="3037" y="1041"/>
                  <a:pt x="3037" y="1041"/>
                </a:cubicBezTo>
                <a:cubicBezTo>
                  <a:pt x="3037" y="1042"/>
                  <a:pt x="3037" y="1042"/>
                  <a:pt x="3037" y="1042"/>
                </a:cubicBezTo>
                <a:cubicBezTo>
                  <a:pt x="3036" y="1042"/>
                  <a:pt x="3036" y="1042"/>
                  <a:pt x="3036" y="1042"/>
                </a:cubicBezTo>
                <a:cubicBezTo>
                  <a:pt x="3036" y="1044"/>
                  <a:pt x="3036" y="1044"/>
                  <a:pt x="3036" y="1044"/>
                </a:cubicBezTo>
                <a:cubicBezTo>
                  <a:pt x="3036" y="1045"/>
                  <a:pt x="3036" y="1045"/>
                  <a:pt x="3036" y="1045"/>
                </a:cubicBezTo>
                <a:cubicBezTo>
                  <a:pt x="3034" y="1044"/>
                  <a:pt x="3034" y="1044"/>
                  <a:pt x="3034" y="1044"/>
                </a:cubicBezTo>
                <a:cubicBezTo>
                  <a:pt x="3032" y="1044"/>
                  <a:pt x="3032" y="1044"/>
                  <a:pt x="3032" y="1044"/>
                </a:cubicBezTo>
                <a:cubicBezTo>
                  <a:pt x="3030" y="1042"/>
                  <a:pt x="3030" y="1042"/>
                  <a:pt x="3030" y="1042"/>
                </a:cubicBezTo>
                <a:cubicBezTo>
                  <a:pt x="3029" y="1041"/>
                  <a:pt x="3029" y="1041"/>
                  <a:pt x="3029" y="1041"/>
                </a:cubicBezTo>
                <a:cubicBezTo>
                  <a:pt x="3027" y="1040"/>
                  <a:pt x="3027" y="1040"/>
                  <a:pt x="3027" y="1040"/>
                </a:cubicBezTo>
                <a:cubicBezTo>
                  <a:pt x="3027" y="1041"/>
                  <a:pt x="3027" y="1041"/>
                  <a:pt x="3027" y="1041"/>
                </a:cubicBezTo>
                <a:cubicBezTo>
                  <a:pt x="3026" y="1041"/>
                  <a:pt x="3026" y="1041"/>
                  <a:pt x="3026" y="1041"/>
                </a:cubicBezTo>
                <a:cubicBezTo>
                  <a:pt x="3023" y="1041"/>
                  <a:pt x="3023" y="1041"/>
                  <a:pt x="3023" y="1041"/>
                </a:cubicBezTo>
                <a:cubicBezTo>
                  <a:pt x="3020" y="1040"/>
                  <a:pt x="3020" y="1040"/>
                  <a:pt x="3020" y="1040"/>
                </a:cubicBezTo>
                <a:cubicBezTo>
                  <a:pt x="3019" y="1037"/>
                  <a:pt x="3019" y="1037"/>
                  <a:pt x="3019" y="1037"/>
                </a:cubicBezTo>
                <a:cubicBezTo>
                  <a:pt x="3017" y="1038"/>
                  <a:pt x="3017" y="1038"/>
                  <a:pt x="3017" y="1038"/>
                </a:cubicBezTo>
                <a:cubicBezTo>
                  <a:pt x="3016" y="1040"/>
                  <a:pt x="3016" y="1040"/>
                  <a:pt x="3016" y="1040"/>
                </a:cubicBezTo>
                <a:cubicBezTo>
                  <a:pt x="3014" y="1042"/>
                  <a:pt x="3014" y="1042"/>
                  <a:pt x="3014" y="1042"/>
                </a:cubicBezTo>
                <a:cubicBezTo>
                  <a:pt x="3012" y="1045"/>
                  <a:pt x="3012" y="1045"/>
                  <a:pt x="3012" y="1045"/>
                </a:cubicBezTo>
                <a:cubicBezTo>
                  <a:pt x="3012" y="1047"/>
                  <a:pt x="3012" y="1047"/>
                  <a:pt x="3012" y="1047"/>
                </a:cubicBezTo>
                <a:cubicBezTo>
                  <a:pt x="3012" y="1048"/>
                  <a:pt x="3012" y="1048"/>
                  <a:pt x="3012" y="1048"/>
                </a:cubicBezTo>
                <a:cubicBezTo>
                  <a:pt x="3014" y="1045"/>
                  <a:pt x="3014" y="1045"/>
                  <a:pt x="3014" y="1045"/>
                </a:cubicBezTo>
                <a:cubicBezTo>
                  <a:pt x="3013" y="1048"/>
                  <a:pt x="3013" y="1048"/>
                  <a:pt x="3013" y="1048"/>
                </a:cubicBezTo>
                <a:cubicBezTo>
                  <a:pt x="3012" y="1050"/>
                  <a:pt x="3012" y="1050"/>
                  <a:pt x="3012" y="1050"/>
                </a:cubicBezTo>
                <a:cubicBezTo>
                  <a:pt x="3012" y="1051"/>
                  <a:pt x="3012" y="1051"/>
                  <a:pt x="3012" y="1051"/>
                </a:cubicBezTo>
                <a:cubicBezTo>
                  <a:pt x="3010" y="1052"/>
                  <a:pt x="3010" y="1052"/>
                  <a:pt x="3010" y="1052"/>
                </a:cubicBezTo>
                <a:cubicBezTo>
                  <a:pt x="3010" y="1055"/>
                  <a:pt x="3010" y="1055"/>
                  <a:pt x="3010" y="1055"/>
                </a:cubicBezTo>
                <a:cubicBezTo>
                  <a:pt x="3010" y="1058"/>
                  <a:pt x="3010" y="1058"/>
                  <a:pt x="3010" y="1058"/>
                </a:cubicBezTo>
                <a:cubicBezTo>
                  <a:pt x="3012" y="1061"/>
                  <a:pt x="3012" y="1061"/>
                  <a:pt x="3012" y="1061"/>
                </a:cubicBezTo>
                <a:cubicBezTo>
                  <a:pt x="3014" y="1064"/>
                  <a:pt x="3014" y="1064"/>
                  <a:pt x="3014" y="1064"/>
                </a:cubicBezTo>
                <a:cubicBezTo>
                  <a:pt x="3013" y="1065"/>
                  <a:pt x="3013" y="1065"/>
                  <a:pt x="3013" y="1065"/>
                </a:cubicBezTo>
                <a:cubicBezTo>
                  <a:pt x="3014" y="1068"/>
                  <a:pt x="3014" y="1068"/>
                  <a:pt x="3014" y="1068"/>
                </a:cubicBezTo>
                <a:cubicBezTo>
                  <a:pt x="3013" y="1068"/>
                  <a:pt x="3013" y="1068"/>
                  <a:pt x="3013" y="1068"/>
                </a:cubicBezTo>
                <a:cubicBezTo>
                  <a:pt x="3013" y="1070"/>
                  <a:pt x="3013" y="1070"/>
                  <a:pt x="3013" y="1070"/>
                </a:cubicBezTo>
                <a:cubicBezTo>
                  <a:pt x="3013" y="1071"/>
                  <a:pt x="3013" y="1071"/>
                  <a:pt x="3013" y="1071"/>
                </a:cubicBezTo>
                <a:cubicBezTo>
                  <a:pt x="3016" y="1073"/>
                  <a:pt x="3016" y="1073"/>
                  <a:pt x="3016" y="1073"/>
                </a:cubicBezTo>
                <a:cubicBezTo>
                  <a:pt x="3017" y="1074"/>
                  <a:pt x="3017" y="1074"/>
                  <a:pt x="3017" y="1074"/>
                </a:cubicBezTo>
                <a:cubicBezTo>
                  <a:pt x="3016" y="1074"/>
                  <a:pt x="3016" y="1074"/>
                  <a:pt x="3016" y="1074"/>
                </a:cubicBezTo>
                <a:cubicBezTo>
                  <a:pt x="3014" y="1074"/>
                  <a:pt x="3014" y="1074"/>
                  <a:pt x="3014" y="1074"/>
                </a:cubicBezTo>
                <a:cubicBezTo>
                  <a:pt x="3014" y="1075"/>
                  <a:pt x="3014" y="1075"/>
                  <a:pt x="3014" y="1075"/>
                </a:cubicBezTo>
                <a:cubicBezTo>
                  <a:pt x="3014" y="1077"/>
                  <a:pt x="3014" y="1077"/>
                  <a:pt x="3014" y="1077"/>
                </a:cubicBezTo>
                <a:cubicBezTo>
                  <a:pt x="3017" y="1077"/>
                  <a:pt x="3017" y="1077"/>
                  <a:pt x="3017" y="1077"/>
                </a:cubicBezTo>
                <a:cubicBezTo>
                  <a:pt x="3019" y="1077"/>
                  <a:pt x="3019" y="1077"/>
                  <a:pt x="3019" y="1077"/>
                </a:cubicBezTo>
                <a:cubicBezTo>
                  <a:pt x="3019" y="1078"/>
                  <a:pt x="3019" y="1078"/>
                  <a:pt x="3019" y="1078"/>
                </a:cubicBezTo>
                <a:cubicBezTo>
                  <a:pt x="3020" y="1077"/>
                  <a:pt x="3020" y="1077"/>
                  <a:pt x="3020" y="1077"/>
                </a:cubicBezTo>
                <a:cubicBezTo>
                  <a:pt x="3022" y="1078"/>
                  <a:pt x="3022" y="1078"/>
                  <a:pt x="3022" y="1078"/>
                </a:cubicBezTo>
                <a:cubicBezTo>
                  <a:pt x="3022" y="1080"/>
                  <a:pt x="3022" y="1080"/>
                  <a:pt x="3022" y="1080"/>
                </a:cubicBezTo>
                <a:cubicBezTo>
                  <a:pt x="3023" y="1083"/>
                  <a:pt x="3023" y="1083"/>
                  <a:pt x="3023" y="1083"/>
                </a:cubicBezTo>
                <a:cubicBezTo>
                  <a:pt x="3024" y="1085"/>
                  <a:pt x="3024" y="1085"/>
                  <a:pt x="3024" y="1085"/>
                </a:cubicBezTo>
                <a:cubicBezTo>
                  <a:pt x="3023" y="1087"/>
                  <a:pt x="3023" y="1087"/>
                  <a:pt x="3023" y="1087"/>
                </a:cubicBezTo>
                <a:cubicBezTo>
                  <a:pt x="3022" y="1090"/>
                  <a:pt x="3022" y="1090"/>
                  <a:pt x="3022" y="1090"/>
                </a:cubicBezTo>
                <a:cubicBezTo>
                  <a:pt x="3023" y="1091"/>
                  <a:pt x="3023" y="1091"/>
                  <a:pt x="3023" y="1091"/>
                </a:cubicBezTo>
                <a:cubicBezTo>
                  <a:pt x="3024" y="1093"/>
                  <a:pt x="3024" y="1093"/>
                  <a:pt x="3024" y="1093"/>
                </a:cubicBezTo>
                <a:cubicBezTo>
                  <a:pt x="3024" y="1098"/>
                  <a:pt x="3024" y="1098"/>
                  <a:pt x="3024" y="1098"/>
                </a:cubicBezTo>
                <a:cubicBezTo>
                  <a:pt x="3026" y="1101"/>
                  <a:pt x="3026" y="1101"/>
                  <a:pt x="3026" y="1101"/>
                </a:cubicBezTo>
                <a:cubicBezTo>
                  <a:pt x="3026" y="1104"/>
                  <a:pt x="3026" y="1104"/>
                  <a:pt x="3026" y="1104"/>
                </a:cubicBezTo>
                <a:cubicBezTo>
                  <a:pt x="3026" y="1106"/>
                  <a:pt x="3026" y="1106"/>
                  <a:pt x="3026" y="1106"/>
                </a:cubicBezTo>
                <a:cubicBezTo>
                  <a:pt x="3029" y="1104"/>
                  <a:pt x="3029" y="1104"/>
                  <a:pt x="3029" y="1104"/>
                </a:cubicBezTo>
                <a:cubicBezTo>
                  <a:pt x="3030" y="1104"/>
                  <a:pt x="3030" y="1104"/>
                  <a:pt x="3030" y="1104"/>
                </a:cubicBezTo>
                <a:cubicBezTo>
                  <a:pt x="3030" y="1106"/>
                  <a:pt x="3030" y="1106"/>
                  <a:pt x="3030" y="1106"/>
                </a:cubicBezTo>
                <a:cubicBezTo>
                  <a:pt x="3032" y="1106"/>
                  <a:pt x="3032" y="1106"/>
                  <a:pt x="3032" y="1106"/>
                </a:cubicBezTo>
                <a:cubicBezTo>
                  <a:pt x="3034" y="1107"/>
                  <a:pt x="3034" y="1107"/>
                  <a:pt x="3034" y="1107"/>
                </a:cubicBezTo>
                <a:cubicBezTo>
                  <a:pt x="3036" y="1106"/>
                  <a:pt x="3036" y="1106"/>
                  <a:pt x="3036" y="1106"/>
                </a:cubicBezTo>
                <a:cubicBezTo>
                  <a:pt x="3039" y="1104"/>
                  <a:pt x="3039" y="1104"/>
                  <a:pt x="3039" y="1104"/>
                </a:cubicBezTo>
                <a:cubicBezTo>
                  <a:pt x="3042" y="1106"/>
                  <a:pt x="3042" y="1106"/>
                  <a:pt x="3042" y="1106"/>
                </a:cubicBezTo>
                <a:cubicBezTo>
                  <a:pt x="3043" y="1103"/>
                  <a:pt x="3043" y="1103"/>
                  <a:pt x="3043" y="1103"/>
                </a:cubicBezTo>
                <a:cubicBezTo>
                  <a:pt x="3044" y="1107"/>
                  <a:pt x="3044" y="1107"/>
                  <a:pt x="3044" y="1107"/>
                </a:cubicBezTo>
                <a:cubicBezTo>
                  <a:pt x="3044" y="1113"/>
                  <a:pt x="3044" y="1113"/>
                  <a:pt x="3044" y="1113"/>
                </a:cubicBezTo>
                <a:cubicBezTo>
                  <a:pt x="3046" y="1113"/>
                  <a:pt x="3046" y="1113"/>
                  <a:pt x="3046" y="1113"/>
                </a:cubicBezTo>
                <a:cubicBezTo>
                  <a:pt x="3047" y="1113"/>
                  <a:pt x="3047" y="1113"/>
                  <a:pt x="3047" y="1113"/>
                </a:cubicBezTo>
                <a:cubicBezTo>
                  <a:pt x="3049" y="1110"/>
                  <a:pt x="3049" y="1110"/>
                  <a:pt x="3049" y="1110"/>
                </a:cubicBezTo>
                <a:cubicBezTo>
                  <a:pt x="3050" y="1110"/>
                  <a:pt x="3050" y="1110"/>
                  <a:pt x="3050" y="1110"/>
                </a:cubicBezTo>
                <a:cubicBezTo>
                  <a:pt x="3052" y="1110"/>
                  <a:pt x="3052" y="1110"/>
                  <a:pt x="3052" y="1110"/>
                </a:cubicBezTo>
                <a:cubicBezTo>
                  <a:pt x="3053" y="1111"/>
                  <a:pt x="3053" y="1111"/>
                  <a:pt x="3053" y="1111"/>
                </a:cubicBezTo>
                <a:cubicBezTo>
                  <a:pt x="3055" y="1111"/>
                  <a:pt x="3055" y="1111"/>
                  <a:pt x="3055" y="1111"/>
                </a:cubicBezTo>
                <a:cubicBezTo>
                  <a:pt x="3057" y="1108"/>
                  <a:pt x="3057" y="1108"/>
                  <a:pt x="3057" y="1108"/>
                </a:cubicBezTo>
                <a:cubicBezTo>
                  <a:pt x="3059" y="1104"/>
                  <a:pt x="3059" y="1104"/>
                  <a:pt x="3059" y="1104"/>
                </a:cubicBezTo>
                <a:cubicBezTo>
                  <a:pt x="3062" y="1108"/>
                  <a:pt x="3062" y="1108"/>
                  <a:pt x="3062" y="1108"/>
                </a:cubicBezTo>
                <a:cubicBezTo>
                  <a:pt x="3063" y="1108"/>
                  <a:pt x="3063" y="1108"/>
                  <a:pt x="3063" y="1108"/>
                </a:cubicBezTo>
                <a:cubicBezTo>
                  <a:pt x="3065" y="1108"/>
                  <a:pt x="3065" y="1108"/>
                  <a:pt x="3065" y="1108"/>
                </a:cubicBezTo>
                <a:cubicBezTo>
                  <a:pt x="3066" y="1108"/>
                  <a:pt x="3066" y="1108"/>
                  <a:pt x="3066" y="1108"/>
                </a:cubicBezTo>
                <a:cubicBezTo>
                  <a:pt x="3066" y="1110"/>
                  <a:pt x="3066" y="1110"/>
                  <a:pt x="3066" y="1110"/>
                </a:cubicBezTo>
                <a:cubicBezTo>
                  <a:pt x="3066" y="1111"/>
                  <a:pt x="3066" y="1111"/>
                  <a:pt x="3066" y="1111"/>
                </a:cubicBezTo>
                <a:cubicBezTo>
                  <a:pt x="3067" y="1113"/>
                  <a:pt x="3067" y="1113"/>
                  <a:pt x="3067" y="1113"/>
                </a:cubicBezTo>
                <a:cubicBezTo>
                  <a:pt x="3070" y="1111"/>
                  <a:pt x="3070" y="1111"/>
                  <a:pt x="3070" y="1111"/>
                </a:cubicBezTo>
                <a:cubicBezTo>
                  <a:pt x="3072" y="1108"/>
                  <a:pt x="3072" y="1108"/>
                  <a:pt x="3072" y="1108"/>
                </a:cubicBezTo>
                <a:cubicBezTo>
                  <a:pt x="3072" y="1110"/>
                  <a:pt x="3072" y="1110"/>
                  <a:pt x="3072" y="1110"/>
                </a:cubicBezTo>
                <a:cubicBezTo>
                  <a:pt x="3073" y="1110"/>
                  <a:pt x="3073" y="1110"/>
                  <a:pt x="3073" y="1110"/>
                </a:cubicBezTo>
                <a:cubicBezTo>
                  <a:pt x="3075" y="1108"/>
                  <a:pt x="3075" y="1108"/>
                  <a:pt x="3075" y="1108"/>
                </a:cubicBezTo>
                <a:cubicBezTo>
                  <a:pt x="3075" y="1111"/>
                  <a:pt x="3075" y="1111"/>
                  <a:pt x="3075" y="1111"/>
                </a:cubicBezTo>
                <a:cubicBezTo>
                  <a:pt x="3077" y="1110"/>
                  <a:pt x="3077" y="1110"/>
                  <a:pt x="3077" y="1110"/>
                </a:cubicBezTo>
                <a:cubicBezTo>
                  <a:pt x="3077" y="1113"/>
                  <a:pt x="3077" y="1113"/>
                  <a:pt x="3077" y="1113"/>
                </a:cubicBezTo>
                <a:cubicBezTo>
                  <a:pt x="3079" y="1116"/>
                  <a:pt x="3079" y="1116"/>
                  <a:pt x="3079" y="1116"/>
                </a:cubicBezTo>
                <a:cubicBezTo>
                  <a:pt x="3077" y="1120"/>
                  <a:pt x="3077" y="1120"/>
                  <a:pt x="3077" y="1120"/>
                </a:cubicBezTo>
                <a:cubicBezTo>
                  <a:pt x="3079" y="1121"/>
                  <a:pt x="3079" y="1121"/>
                  <a:pt x="3079" y="1121"/>
                </a:cubicBezTo>
                <a:cubicBezTo>
                  <a:pt x="3080" y="1120"/>
                  <a:pt x="3080" y="1120"/>
                  <a:pt x="3080" y="1120"/>
                </a:cubicBezTo>
                <a:cubicBezTo>
                  <a:pt x="3085" y="1118"/>
                  <a:pt x="3085" y="1118"/>
                  <a:pt x="3085" y="1118"/>
                </a:cubicBezTo>
                <a:cubicBezTo>
                  <a:pt x="3093" y="1114"/>
                  <a:pt x="3093" y="1114"/>
                  <a:pt x="3093" y="1114"/>
                </a:cubicBezTo>
                <a:lnTo>
                  <a:pt x="3095" y="1113"/>
                </a:lnTo>
                <a:close/>
                <a:moveTo>
                  <a:pt x="3080" y="1186"/>
                </a:moveTo>
                <a:cubicBezTo>
                  <a:pt x="3082" y="1184"/>
                  <a:pt x="3082" y="1184"/>
                  <a:pt x="3082" y="1184"/>
                </a:cubicBezTo>
                <a:cubicBezTo>
                  <a:pt x="3085" y="1182"/>
                  <a:pt x="3085" y="1182"/>
                  <a:pt x="3085" y="1182"/>
                </a:cubicBezTo>
                <a:cubicBezTo>
                  <a:pt x="3088" y="1180"/>
                  <a:pt x="3088" y="1180"/>
                  <a:pt x="3088" y="1180"/>
                </a:cubicBezTo>
                <a:cubicBezTo>
                  <a:pt x="3088" y="1179"/>
                  <a:pt x="3088" y="1179"/>
                  <a:pt x="3088" y="1179"/>
                </a:cubicBezTo>
                <a:cubicBezTo>
                  <a:pt x="3088" y="1177"/>
                  <a:pt x="3088" y="1177"/>
                  <a:pt x="3088" y="1177"/>
                </a:cubicBezTo>
                <a:cubicBezTo>
                  <a:pt x="3085" y="1176"/>
                  <a:pt x="3085" y="1176"/>
                  <a:pt x="3085" y="1176"/>
                </a:cubicBezTo>
                <a:cubicBezTo>
                  <a:pt x="3083" y="1176"/>
                  <a:pt x="3083" y="1176"/>
                  <a:pt x="3083" y="1176"/>
                </a:cubicBezTo>
                <a:cubicBezTo>
                  <a:pt x="3082" y="1176"/>
                  <a:pt x="3082" y="1176"/>
                  <a:pt x="3082" y="1176"/>
                </a:cubicBezTo>
                <a:cubicBezTo>
                  <a:pt x="3077" y="1176"/>
                  <a:pt x="3077" y="1176"/>
                  <a:pt x="3077" y="1176"/>
                </a:cubicBezTo>
                <a:cubicBezTo>
                  <a:pt x="3073" y="1176"/>
                  <a:pt x="3073" y="1176"/>
                  <a:pt x="3073" y="1176"/>
                </a:cubicBezTo>
                <a:cubicBezTo>
                  <a:pt x="3073" y="1177"/>
                  <a:pt x="3073" y="1177"/>
                  <a:pt x="3073" y="1177"/>
                </a:cubicBezTo>
                <a:cubicBezTo>
                  <a:pt x="3075" y="1179"/>
                  <a:pt x="3075" y="1179"/>
                  <a:pt x="3075" y="1179"/>
                </a:cubicBezTo>
                <a:cubicBezTo>
                  <a:pt x="3077" y="1180"/>
                  <a:pt x="3077" y="1180"/>
                  <a:pt x="3077" y="1180"/>
                </a:cubicBezTo>
                <a:cubicBezTo>
                  <a:pt x="3080" y="1183"/>
                  <a:pt x="3080" y="1183"/>
                  <a:pt x="3080" y="1183"/>
                </a:cubicBezTo>
                <a:cubicBezTo>
                  <a:pt x="3080" y="1184"/>
                  <a:pt x="3080" y="1184"/>
                  <a:pt x="3080" y="1184"/>
                </a:cubicBezTo>
                <a:lnTo>
                  <a:pt x="3080" y="1186"/>
                </a:lnTo>
                <a:close/>
                <a:moveTo>
                  <a:pt x="3016" y="1081"/>
                </a:moveTo>
                <a:cubicBezTo>
                  <a:pt x="3017" y="1083"/>
                  <a:pt x="3017" y="1083"/>
                  <a:pt x="3017" y="1083"/>
                </a:cubicBezTo>
                <a:cubicBezTo>
                  <a:pt x="3020" y="1081"/>
                  <a:pt x="3020" y="1081"/>
                  <a:pt x="3020" y="1081"/>
                </a:cubicBezTo>
                <a:cubicBezTo>
                  <a:pt x="3020" y="1080"/>
                  <a:pt x="3020" y="1080"/>
                  <a:pt x="3020" y="1080"/>
                </a:cubicBezTo>
                <a:cubicBezTo>
                  <a:pt x="3020" y="1078"/>
                  <a:pt x="3020" y="1078"/>
                  <a:pt x="3020" y="1078"/>
                </a:cubicBezTo>
                <a:cubicBezTo>
                  <a:pt x="3019" y="1078"/>
                  <a:pt x="3019" y="1078"/>
                  <a:pt x="3019" y="1078"/>
                </a:cubicBezTo>
                <a:cubicBezTo>
                  <a:pt x="3017" y="1078"/>
                  <a:pt x="3017" y="1078"/>
                  <a:pt x="3017" y="1078"/>
                </a:cubicBezTo>
                <a:lnTo>
                  <a:pt x="3016" y="1081"/>
                </a:lnTo>
                <a:close/>
                <a:moveTo>
                  <a:pt x="3179" y="1182"/>
                </a:moveTo>
                <a:cubicBezTo>
                  <a:pt x="3181" y="1182"/>
                  <a:pt x="3181" y="1182"/>
                  <a:pt x="3181" y="1182"/>
                </a:cubicBezTo>
                <a:cubicBezTo>
                  <a:pt x="3182" y="1182"/>
                  <a:pt x="3182" y="1182"/>
                  <a:pt x="3182" y="1182"/>
                </a:cubicBezTo>
                <a:cubicBezTo>
                  <a:pt x="3182" y="1180"/>
                  <a:pt x="3182" y="1180"/>
                  <a:pt x="3182" y="1180"/>
                </a:cubicBezTo>
                <a:cubicBezTo>
                  <a:pt x="3184" y="1179"/>
                  <a:pt x="3184" y="1179"/>
                  <a:pt x="3184" y="1179"/>
                </a:cubicBezTo>
                <a:cubicBezTo>
                  <a:pt x="3188" y="1177"/>
                  <a:pt x="3188" y="1177"/>
                  <a:pt x="3188" y="1177"/>
                </a:cubicBezTo>
                <a:cubicBezTo>
                  <a:pt x="3185" y="1177"/>
                  <a:pt x="3185" y="1177"/>
                  <a:pt x="3185" y="1177"/>
                </a:cubicBezTo>
                <a:cubicBezTo>
                  <a:pt x="3182" y="1179"/>
                  <a:pt x="3182" y="1179"/>
                  <a:pt x="3182" y="1179"/>
                </a:cubicBezTo>
                <a:cubicBezTo>
                  <a:pt x="3179" y="1180"/>
                  <a:pt x="3179" y="1180"/>
                  <a:pt x="3179" y="1180"/>
                </a:cubicBezTo>
                <a:lnTo>
                  <a:pt x="3179" y="1182"/>
                </a:lnTo>
                <a:close/>
                <a:moveTo>
                  <a:pt x="3196" y="618"/>
                </a:moveTo>
                <a:cubicBezTo>
                  <a:pt x="3198" y="620"/>
                  <a:pt x="3198" y="620"/>
                  <a:pt x="3198" y="620"/>
                </a:cubicBezTo>
                <a:cubicBezTo>
                  <a:pt x="3198" y="618"/>
                  <a:pt x="3198" y="618"/>
                  <a:pt x="3198" y="618"/>
                </a:cubicBezTo>
                <a:cubicBezTo>
                  <a:pt x="3198" y="617"/>
                  <a:pt x="3198" y="617"/>
                  <a:pt x="3198" y="617"/>
                </a:cubicBezTo>
                <a:cubicBezTo>
                  <a:pt x="3196" y="615"/>
                  <a:pt x="3196" y="615"/>
                  <a:pt x="3196" y="615"/>
                </a:cubicBezTo>
                <a:cubicBezTo>
                  <a:pt x="3195" y="617"/>
                  <a:pt x="3195" y="617"/>
                  <a:pt x="3195" y="617"/>
                </a:cubicBezTo>
                <a:cubicBezTo>
                  <a:pt x="3196" y="617"/>
                  <a:pt x="3196" y="617"/>
                  <a:pt x="3196" y="617"/>
                </a:cubicBezTo>
                <a:lnTo>
                  <a:pt x="3196" y="618"/>
                </a:lnTo>
                <a:close/>
                <a:moveTo>
                  <a:pt x="3204" y="1091"/>
                </a:moveTo>
                <a:cubicBezTo>
                  <a:pt x="3206" y="1090"/>
                  <a:pt x="3206" y="1090"/>
                  <a:pt x="3206" y="1090"/>
                </a:cubicBezTo>
                <a:cubicBezTo>
                  <a:pt x="3208" y="1090"/>
                  <a:pt x="3208" y="1090"/>
                  <a:pt x="3208" y="1090"/>
                </a:cubicBezTo>
                <a:cubicBezTo>
                  <a:pt x="3206" y="1088"/>
                  <a:pt x="3206" y="1088"/>
                  <a:pt x="3206" y="1088"/>
                </a:cubicBezTo>
                <a:cubicBezTo>
                  <a:pt x="3205" y="1088"/>
                  <a:pt x="3205" y="1088"/>
                  <a:pt x="3205" y="1088"/>
                </a:cubicBezTo>
                <a:cubicBezTo>
                  <a:pt x="3202" y="1088"/>
                  <a:pt x="3202" y="1088"/>
                  <a:pt x="3202" y="1088"/>
                </a:cubicBezTo>
                <a:cubicBezTo>
                  <a:pt x="3198" y="1087"/>
                  <a:pt x="3198" y="1087"/>
                  <a:pt x="3198" y="1087"/>
                </a:cubicBezTo>
                <a:cubicBezTo>
                  <a:pt x="3196" y="1090"/>
                  <a:pt x="3196" y="1090"/>
                  <a:pt x="3196" y="1090"/>
                </a:cubicBezTo>
                <a:cubicBezTo>
                  <a:pt x="3196" y="1091"/>
                  <a:pt x="3196" y="1091"/>
                  <a:pt x="3196" y="1091"/>
                </a:cubicBezTo>
                <a:cubicBezTo>
                  <a:pt x="3198" y="1091"/>
                  <a:pt x="3198" y="1091"/>
                  <a:pt x="3198" y="1091"/>
                </a:cubicBezTo>
                <a:cubicBezTo>
                  <a:pt x="3201" y="1091"/>
                  <a:pt x="3201" y="1091"/>
                  <a:pt x="3201" y="1091"/>
                </a:cubicBezTo>
                <a:cubicBezTo>
                  <a:pt x="3202" y="1091"/>
                  <a:pt x="3202" y="1091"/>
                  <a:pt x="3202" y="1091"/>
                </a:cubicBezTo>
                <a:lnTo>
                  <a:pt x="3204" y="1091"/>
                </a:lnTo>
                <a:close/>
                <a:moveTo>
                  <a:pt x="3192" y="1180"/>
                </a:moveTo>
                <a:cubicBezTo>
                  <a:pt x="3196" y="1180"/>
                  <a:pt x="3196" y="1180"/>
                  <a:pt x="3196" y="1180"/>
                </a:cubicBezTo>
                <a:cubicBezTo>
                  <a:pt x="3201" y="1179"/>
                  <a:pt x="3201" y="1179"/>
                  <a:pt x="3201" y="1179"/>
                </a:cubicBezTo>
                <a:cubicBezTo>
                  <a:pt x="3202" y="1177"/>
                  <a:pt x="3202" y="1177"/>
                  <a:pt x="3202" y="1177"/>
                </a:cubicBezTo>
                <a:cubicBezTo>
                  <a:pt x="3201" y="1176"/>
                  <a:pt x="3201" y="1176"/>
                  <a:pt x="3201" y="1176"/>
                </a:cubicBezTo>
                <a:cubicBezTo>
                  <a:pt x="3198" y="1176"/>
                  <a:pt x="3198" y="1176"/>
                  <a:pt x="3198" y="1176"/>
                </a:cubicBezTo>
                <a:cubicBezTo>
                  <a:pt x="3194" y="1176"/>
                  <a:pt x="3194" y="1176"/>
                  <a:pt x="3194" y="1176"/>
                </a:cubicBezTo>
                <a:cubicBezTo>
                  <a:pt x="3194" y="1177"/>
                  <a:pt x="3194" y="1177"/>
                  <a:pt x="3194" y="1177"/>
                </a:cubicBezTo>
                <a:cubicBezTo>
                  <a:pt x="3195" y="1177"/>
                  <a:pt x="3195" y="1177"/>
                  <a:pt x="3195" y="1177"/>
                </a:cubicBezTo>
                <a:cubicBezTo>
                  <a:pt x="3192" y="1179"/>
                  <a:pt x="3192" y="1179"/>
                  <a:pt x="3192" y="1179"/>
                </a:cubicBezTo>
                <a:lnTo>
                  <a:pt x="3192" y="1180"/>
                </a:lnTo>
                <a:close/>
                <a:moveTo>
                  <a:pt x="927" y="499"/>
                </a:moveTo>
                <a:cubicBezTo>
                  <a:pt x="926" y="499"/>
                  <a:pt x="926" y="499"/>
                  <a:pt x="926" y="499"/>
                </a:cubicBezTo>
                <a:cubicBezTo>
                  <a:pt x="924" y="501"/>
                  <a:pt x="924" y="501"/>
                  <a:pt x="924" y="501"/>
                </a:cubicBezTo>
                <a:cubicBezTo>
                  <a:pt x="927" y="501"/>
                  <a:pt x="927" y="501"/>
                  <a:pt x="927" y="501"/>
                </a:cubicBezTo>
                <a:lnTo>
                  <a:pt x="927" y="499"/>
                </a:lnTo>
                <a:close/>
                <a:moveTo>
                  <a:pt x="3211" y="1171"/>
                </a:moveTo>
                <a:cubicBezTo>
                  <a:pt x="3209" y="1174"/>
                  <a:pt x="3209" y="1174"/>
                  <a:pt x="3209" y="1174"/>
                </a:cubicBezTo>
                <a:cubicBezTo>
                  <a:pt x="3214" y="1173"/>
                  <a:pt x="3214" y="1173"/>
                  <a:pt x="3214" y="1173"/>
                </a:cubicBezTo>
                <a:cubicBezTo>
                  <a:pt x="3217" y="1173"/>
                  <a:pt x="3217" y="1173"/>
                  <a:pt x="3217" y="1173"/>
                </a:cubicBezTo>
                <a:cubicBezTo>
                  <a:pt x="3219" y="1171"/>
                  <a:pt x="3219" y="1171"/>
                  <a:pt x="3219" y="1171"/>
                </a:cubicBezTo>
                <a:cubicBezTo>
                  <a:pt x="3222" y="1170"/>
                  <a:pt x="3222" y="1170"/>
                  <a:pt x="3222" y="1170"/>
                </a:cubicBezTo>
                <a:cubicBezTo>
                  <a:pt x="3221" y="1169"/>
                  <a:pt x="3221" y="1169"/>
                  <a:pt x="3221" y="1169"/>
                </a:cubicBezTo>
                <a:cubicBezTo>
                  <a:pt x="3219" y="1169"/>
                  <a:pt x="3219" y="1169"/>
                  <a:pt x="3219" y="1169"/>
                </a:cubicBezTo>
                <a:cubicBezTo>
                  <a:pt x="3215" y="1170"/>
                  <a:pt x="3215" y="1170"/>
                  <a:pt x="3215" y="1170"/>
                </a:cubicBezTo>
                <a:cubicBezTo>
                  <a:pt x="3212" y="1170"/>
                  <a:pt x="3212" y="1170"/>
                  <a:pt x="3212" y="1170"/>
                </a:cubicBezTo>
                <a:lnTo>
                  <a:pt x="3211" y="1171"/>
                </a:lnTo>
                <a:close/>
                <a:moveTo>
                  <a:pt x="3181" y="1177"/>
                </a:moveTo>
                <a:cubicBezTo>
                  <a:pt x="3182" y="1179"/>
                  <a:pt x="3182" y="1179"/>
                  <a:pt x="3182" y="1179"/>
                </a:cubicBezTo>
                <a:cubicBezTo>
                  <a:pt x="3182" y="1177"/>
                  <a:pt x="3182" y="1177"/>
                  <a:pt x="3182" y="1177"/>
                </a:cubicBezTo>
                <a:lnTo>
                  <a:pt x="3181" y="1177"/>
                </a:lnTo>
                <a:close/>
                <a:moveTo>
                  <a:pt x="3206" y="1042"/>
                </a:moveTo>
                <a:cubicBezTo>
                  <a:pt x="3206" y="1041"/>
                  <a:pt x="3206" y="1041"/>
                  <a:pt x="3206" y="1041"/>
                </a:cubicBezTo>
                <a:cubicBezTo>
                  <a:pt x="3204" y="1042"/>
                  <a:pt x="3204" y="1042"/>
                  <a:pt x="3204" y="1042"/>
                </a:cubicBezTo>
                <a:cubicBezTo>
                  <a:pt x="3202" y="1044"/>
                  <a:pt x="3202" y="1044"/>
                  <a:pt x="3202" y="1044"/>
                </a:cubicBezTo>
                <a:cubicBezTo>
                  <a:pt x="3201" y="1045"/>
                  <a:pt x="3201" y="1045"/>
                  <a:pt x="3201" y="1045"/>
                </a:cubicBezTo>
                <a:cubicBezTo>
                  <a:pt x="3199" y="1047"/>
                  <a:pt x="3199" y="1047"/>
                  <a:pt x="3199" y="1047"/>
                </a:cubicBezTo>
                <a:cubicBezTo>
                  <a:pt x="3199" y="1048"/>
                  <a:pt x="3199" y="1048"/>
                  <a:pt x="3199" y="1048"/>
                </a:cubicBezTo>
                <a:cubicBezTo>
                  <a:pt x="3198" y="1048"/>
                  <a:pt x="3198" y="1048"/>
                  <a:pt x="3198" y="1048"/>
                </a:cubicBezTo>
                <a:cubicBezTo>
                  <a:pt x="3196" y="1050"/>
                  <a:pt x="3196" y="1050"/>
                  <a:pt x="3196" y="1050"/>
                </a:cubicBezTo>
                <a:cubicBezTo>
                  <a:pt x="3195" y="1051"/>
                  <a:pt x="3195" y="1051"/>
                  <a:pt x="3195" y="1051"/>
                </a:cubicBezTo>
                <a:cubicBezTo>
                  <a:pt x="3192" y="1052"/>
                  <a:pt x="3192" y="1052"/>
                  <a:pt x="3192" y="1052"/>
                </a:cubicBezTo>
                <a:cubicBezTo>
                  <a:pt x="3188" y="1052"/>
                  <a:pt x="3188" y="1052"/>
                  <a:pt x="3188" y="1052"/>
                </a:cubicBezTo>
                <a:cubicBezTo>
                  <a:pt x="3181" y="1052"/>
                  <a:pt x="3181" y="1052"/>
                  <a:pt x="3181" y="1052"/>
                </a:cubicBezTo>
                <a:cubicBezTo>
                  <a:pt x="3179" y="1052"/>
                  <a:pt x="3179" y="1052"/>
                  <a:pt x="3179" y="1052"/>
                </a:cubicBezTo>
                <a:cubicBezTo>
                  <a:pt x="3178" y="1052"/>
                  <a:pt x="3178" y="1052"/>
                  <a:pt x="3178" y="1052"/>
                </a:cubicBezTo>
                <a:cubicBezTo>
                  <a:pt x="3169" y="1051"/>
                  <a:pt x="3169" y="1051"/>
                  <a:pt x="3169" y="1051"/>
                </a:cubicBezTo>
                <a:cubicBezTo>
                  <a:pt x="3165" y="1050"/>
                  <a:pt x="3165" y="1050"/>
                  <a:pt x="3165" y="1050"/>
                </a:cubicBezTo>
                <a:cubicBezTo>
                  <a:pt x="3163" y="1050"/>
                  <a:pt x="3163" y="1050"/>
                  <a:pt x="3163" y="1050"/>
                </a:cubicBezTo>
                <a:cubicBezTo>
                  <a:pt x="3162" y="1048"/>
                  <a:pt x="3162" y="1048"/>
                  <a:pt x="3162" y="1048"/>
                </a:cubicBezTo>
                <a:cubicBezTo>
                  <a:pt x="3161" y="1048"/>
                  <a:pt x="3161" y="1048"/>
                  <a:pt x="3161" y="1048"/>
                </a:cubicBezTo>
                <a:cubicBezTo>
                  <a:pt x="3156" y="1047"/>
                  <a:pt x="3156" y="1047"/>
                  <a:pt x="3156" y="1047"/>
                </a:cubicBezTo>
                <a:cubicBezTo>
                  <a:pt x="3155" y="1047"/>
                  <a:pt x="3155" y="1047"/>
                  <a:pt x="3155" y="1047"/>
                </a:cubicBezTo>
                <a:cubicBezTo>
                  <a:pt x="3153" y="1048"/>
                  <a:pt x="3153" y="1048"/>
                  <a:pt x="3153" y="1048"/>
                </a:cubicBezTo>
                <a:cubicBezTo>
                  <a:pt x="3153" y="1051"/>
                  <a:pt x="3153" y="1051"/>
                  <a:pt x="3153" y="1051"/>
                </a:cubicBezTo>
                <a:cubicBezTo>
                  <a:pt x="3152" y="1052"/>
                  <a:pt x="3152" y="1052"/>
                  <a:pt x="3152" y="1052"/>
                </a:cubicBezTo>
                <a:cubicBezTo>
                  <a:pt x="3149" y="1052"/>
                  <a:pt x="3149" y="1052"/>
                  <a:pt x="3149" y="1052"/>
                </a:cubicBezTo>
                <a:cubicBezTo>
                  <a:pt x="3148" y="1051"/>
                  <a:pt x="3148" y="1051"/>
                  <a:pt x="3148" y="1051"/>
                </a:cubicBezTo>
                <a:cubicBezTo>
                  <a:pt x="3145" y="1054"/>
                  <a:pt x="3145" y="1054"/>
                  <a:pt x="3145" y="1054"/>
                </a:cubicBezTo>
                <a:cubicBezTo>
                  <a:pt x="3145" y="1057"/>
                  <a:pt x="3145" y="1057"/>
                  <a:pt x="3145" y="1057"/>
                </a:cubicBezTo>
                <a:cubicBezTo>
                  <a:pt x="3143" y="1058"/>
                  <a:pt x="3143" y="1058"/>
                  <a:pt x="3143" y="1058"/>
                </a:cubicBezTo>
                <a:cubicBezTo>
                  <a:pt x="3142" y="1060"/>
                  <a:pt x="3142" y="1060"/>
                  <a:pt x="3142" y="1060"/>
                </a:cubicBezTo>
                <a:cubicBezTo>
                  <a:pt x="3142" y="1063"/>
                  <a:pt x="3142" y="1063"/>
                  <a:pt x="3142" y="1063"/>
                </a:cubicBezTo>
                <a:cubicBezTo>
                  <a:pt x="3142" y="1064"/>
                  <a:pt x="3142" y="1064"/>
                  <a:pt x="3142" y="1064"/>
                </a:cubicBezTo>
                <a:cubicBezTo>
                  <a:pt x="3142" y="1065"/>
                  <a:pt x="3142" y="1065"/>
                  <a:pt x="3142" y="1065"/>
                </a:cubicBezTo>
                <a:cubicBezTo>
                  <a:pt x="3141" y="1065"/>
                  <a:pt x="3141" y="1065"/>
                  <a:pt x="3141" y="1065"/>
                </a:cubicBezTo>
                <a:cubicBezTo>
                  <a:pt x="3139" y="1064"/>
                  <a:pt x="3139" y="1064"/>
                  <a:pt x="3139" y="1064"/>
                </a:cubicBezTo>
                <a:cubicBezTo>
                  <a:pt x="3141" y="1067"/>
                  <a:pt x="3141" y="1067"/>
                  <a:pt x="3141" y="1067"/>
                </a:cubicBezTo>
                <a:cubicBezTo>
                  <a:pt x="3142" y="1070"/>
                  <a:pt x="3142" y="1070"/>
                  <a:pt x="3142" y="1070"/>
                </a:cubicBezTo>
                <a:cubicBezTo>
                  <a:pt x="3142" y="1073"/>
                  <a:pt x="3142" y="1073"/>
                  <a:pt x="3142" y="1073"/>
                </a:cubicBezTo>
                <a:cubicBezTo>
                  <a:pt x="3142" y="1077"/>
                  <a:pt x="3142" y="1077"/>
                  <a:pt x="3142" y="1077"/>
                </a:cubicBezTo>
                <a:cubicBezTo>
                  <a:pt x="3141" y="1074"/>
                  <a:pt x="3141" y="1074"/>
                  <a:pt x="3141" y="1074"/>
                </a:cubicBezTo>
                <a:cubicBezTo>
                  <a:pt x="3138" y="1078"/>
                  <a:pt x="3138" y="1078"/>
                  <a:pt x="3138" y="1078"/>
                </a:cubicBezTo>
                <a:cubicBezTo>
                  <a:pt x="3136" y="1081"/>
                  <a:pt x="3136" y="1081"/>
                  <a:pt x="3136" y="1081"/>
                </a:cubicBezTo>
                <a:cubicBezTo>
                  <a:pt x="3136" y="1084"/>
                  <a:pt x="3136" y="1084"/>
                  <a:pt x="3136" y="1084"/>
                </a:cubicBezTo>
                <a:cubicBezTo>
                  <a:pt x="3136" y="1090"/>
                  <a:pt x="3136" y="1090"/>
                  <a:pt x="3136" y="1090"/>
                </a:cubicBezTo>
                <a:cubicBezTo>
                  <a:pt x="3135" y="1093"/>
                  <a:pt x="3135" y="1093"/>
                  <a:pt x="3135" y="1093"/>
                </a:cubicBezTo>
                <a:cubicBezTo>
                  <a:pt x="3133" y="1096"/>
                  <a:pt x="3133" y="1096"/>
                  <a:pt x="3133" y="1096"/>
                </a:cubicBezTo>
                <a:cubicBezTo>
                  <a:pt x="3132" y="1098"/>
                  <a:pt x="3132" y="1098"/>
                  <a:pt x="3132" y="1098"/>
                </a:cubicBezTo>
                <a:cubicBezTo>
                  <a:pt x="3131" y="1100"/>
                  <a:pt x="3131" y="1100"/>
                  <a:pt x="3131" y="1100"/>
                </a:cubicBezTo>
                <a:cubicBezTo>
                  <a:pt x="3129" y="1101"/>
                  <a:pt x="3129" y="1101"/>
                  <a:pt x="3129" y="1101"/>
                </a:cubicBezTo>
                <a:cubicBezTo>
                  <a:pt x="3129" y="1103"/>
                  <a:pt x="3129" y="1103"/>
                  <a:pt x="3129" y="1103"/>
                </a:cubicBezTo>
                <a:cubicBezTo>
                  <a:pt x="3129" y="1104"/>
                  <a:pt x="3129" y="1104"/>
                  <a:pt x="3129" y="1104"/>
                </a:cubicBezTo>
                <a:cubicBezTo>
                  <a:pt x="3129" y="1106"/>
                  <a:pt x="3129" y="1106"/>
                  <a:pt x="3129" y="1106"/>
                </a:cubicBezTo>
                <a:cubicBezTo>
                  <a:pt x="3129" y="1110"/>
                  <a:pt x="3129" y="1110"/>
                  <a:pt x="3129" y="1110"/>
                </a:cubicBezTo>
                <a:cubicBezTo>
                  <a:pt x="3131" y="1114"/>
                  <a:pt x="3131" y="1114"/>
                  <a:pt x="3131" y="1114"/>
                </a:cubicBezTo>
                <a:cubicBezTo>
                  <a:pt x="3133" y="1113"/>
                  <a:pt x="3133" y="1113"/>
                  <a:pt x="3133" y="1113"/>
                </a:cubicBezTo>
                <a:cubicBezTo>
                  <a:pt x="3135" y="1111"/>
                  <a:pt x="3135" y="1111"/>
                  <a:pt x="3135" y="1111"/>
                </a:cubicBezTo>
                <a:cubicBezTo>
                  <a:pt x="3136" y="1113"/>
                  <a:pt x="3136" y="1113"/>
                  <a:pt x="3136" y="1113"/>
                </a:cubicBezTo>
                <a:cubicBezTo>
                  <a:pt x="3138" y="1114"/>
                  <a:pt x="3138" y="1114"/>
                  <a:pt x="3138" y="1114"/>
                </a:cubicBezTo>
                <a:cubicBezTo>
                  <a:pt x="3138" y="1117"/>
                  <a:pt x="3138" y="1117"/>
                  <a:pt x="3138" y="1117"/>
                </a:cubicBezTo>
                <a:cubicBezTo>
                  <a:pt x="3138" y="1121"/>
                  <a:pt x="3138" y="1121"/>
                  <a:pt x="3138" y="1121"/>
                </a:cubicBezTo>
                <a:cubicBezTo>
                  <a:pt x="3138" y="1126"/>
                  <a:pt x="3138" y="1126"/>
                  <a:pt x="3138" y="1126"/>
                </a:cubicBezTo>
                <a:cubicBezTo>
                  <a:pt x="3136" y="1131"/>
                  <a:pt x="3136" y="1131"/>
                  <a:pt x="3136" y="1131"/>
                </a:cubicBezTo>
                <a:cubicBezTo>
                  <a:pt x="3135" y="1136"/>
                  <a:pt x="3135" y="1136"/>
                  <a:pt x="3135" y="1136"/>
                </a:cubicBezTo>
                <a:cubicBezTo>
                  <a:pt x="3135" y="1139"/>
                  <a:pt x="3135" y="1139"/>
                  <a:pt x="3135" y="1139"/>
                </a:cubicBezTo>
                <a:cubicBezTo>
                  <a:pt x="3135" y="1141"/>
                  <a:pt x="3135" y="1141"/>
                  <a:pt x="3135" y="1141"/>
                </a:cubicBezTo>
                <a:cubicBezTo>
                  <a:pt x="3136" y="1141"/>
                  <a:pt x="3136" y="1141"/>
                  <a:pt x="3136" y="1141"/>
                </a:cubicBezTo>
                <a:cubicBezTo>
                  <a:pt x="3138" y="1141"/>
                  <a:pt x="3138" y="1141"/>
                  <a:pt x="3138" y="1141"/>
                </a:cubicBezTo>
                <a:cubicBezTo>
                  <a:pt x="3139" y="1143"/>
                  <a:pt x="3139" y="1143"/>
                  <a:pt x="3139" y="1143"/>
                </a:cubicBezTo>
                <a:cubicBezTo>
                  <a:pt x="3139" y="1141"/>
                  <a:pt x="3139" y="1141"/>
                  <a:pt x="3139" y="1141"/>
                </a:cubicBezTo>
                <a:cubicBezTo>
                  <a:pt x="3141" y="1141"/>
                  <a:pt x="3141" y="1141"/>
                  <a:pt x="3141" y="1141"/>
                </a:cubicBezTo>
                <a:cubicBezTo>
                  <a:pt x="3143" y="1141"/>
                  <a:pt x="3143" y="1141"/>
                  <a:pt x="3143" y="1141"/>
                </a:cubicBezTo>
                <a:cubicBezTo>
                  <a:pt x="3145" y="1140"/>
                  <a:pt x="3145" y="1140"/>
                  <a:pt x="3145" y="1140"/>
                </a:cubicBezTo>
                <a:cubicBezTo>
                  <a:pt x="3148" y="1140"/>
                  <a:pt x="3148" y="1140"/>
                  <a:pt x="3148" y="1140"/>
                </a:cubicBezTo>
                <a:cubicBezTo>
                  <a:pt x="3146" y="1137"/>
                  <a:pt x="3146" y="1137"/>
                  <a:pt x="3146" y="1137"/>
                </a:cubicBezTo>
                <a:cubicBezTo>
                  <a:pt x="3146" y="1133"/>
                  <a:pt x="3146" y="1133"/>
                  <a:pt x="3146" y="1133"/>
                </a:cubicBezTo>
                <a:cubicBezTo>
                  <a:pt x="3148" y="1128"/>
                  <a:pt x="3148" y="1128"/>
                  <a:pt x="3148" y="1128"/>
                </a:cubicBezTo>
                <a:cubicBezTo>
                  <a:pt x="3148" y="1124"/>
                  <a:pt x="3148" y="1124"/>
                  <a:pt x="3148" y="1124"/>
                </a:cubicBezTo>
                <a:cubicBezTo>
                  <a:pt x="3148" y="1116"/>
                  <a:pt x="3148" y="1116"/>
                  <a:pt x="3148" y="1116"/>
                </a:cubicBezTo>
                <a:cubicBezTo>
                  <a:pt x="3148" y="1111"/>
                  <a:pt x="3148" y="1111"/>
                  <a:pt x="3148" y="1111"/>
                </a:cubicBezTo>
                <a:cubicBezTo>
                  <a:pt x="3148" y="1108"/>
                  <a:pt x="3148" y="1108"/>
                  <a:pt x="3148" y="1108"/>
                </a:cubicBezTo>
                <a:cubicBezTo>
                  <a:pt x="3146" y="1107"/>
                  <a:pt x="3146" y="1107"/>
                  <a:pt x="3146" y="1107"/>
                </a:cubicBezTo>
                <a:cubicBezTo>
                  <a:pt x="3148" y="1104"/>
                  <a:pt x="3148" y="1104"/>
                  <a:pt x="3148" y="1104"/>
                </a:cubicBezTo>
                <a:cubicBezTo>
                  <a:pt x="3149" y="1103"/>
                  <a:pt x="3149" y="1103"/>
                  <a:pt x="3149" y="1103"/>
                </a:cubicBezTo>
                <a:cubicBezTo>
                  <a:pt x="3152" y="1101"/>
                  <a:pt x="3152" y="1101"/>
                  <a:pt x="3152" y="1101"/>
                </a:cubicBezTo>
                <a:cubicBezTo>
                  <a:pt x="3155" y="1101"/>
                  <a:pt x="3155" y="1101"/>
                  <a:pt x="3155" y="1101"/>
                </a:cubicBezTo>
                <a:cubicBezTo>
                  <a:pt x="3156" y="1103"/>
                  <a:pt x="3156" y="1103"/>
                  <a:pt x="3156" y="1103"/>
                </a:cubicBezTo>
                <a:cubicBezTo>
                  <a:pt x="3156" y="1104"/>
                  <a:pt x="3156" y="1104"/>
                  <a:pt x="3156" y="1104"/>
                </a:cubicBezTo>
                <a:cubicBezTo>
                  <a:pt x="3155" y="1108"/>
                  <a:pt x="3155" y="1108"/>
                  <a:pt x="3155" y="1108"/>
                </a:cubicBezTo>
                <a:cubicBezTo>
                  <a:pt x="3155" y="1113"/>
                  <a:pt x="3155" y="1113"/>
                  <a:pt x="3155" y="1113"/>
                </a:cubicBezTo>
                <a:cubicBezTo>
                  <a:pt x="3156" y="1116"/>
                  <a:pt x="3156" y="1116"/>
                  <a:pt x="3156" y="1116"/>
                </a:cubicBezTo>
                <a:cubicBezTo>
                  <a:pt x="3159" y="1118"/>
                  <a:pt x="3159" y="1118"/>
                  <a:pt x="3159" y="1118"/>
                </a:cubicBezTo>
                <a:cubicBezTo>
                  <a:pt x="3162" y="1120"/>
                  <a:pt x="3162" y="1120"/>
                  <a:pt x="3162" y="1120"/>
                </a:cubicBezTo>
                <a:cubicBezTo>
                  <a:pt x="3162" y="1121"/>
                  <a:pt x="3162" y="1121"/>
                  <a:pt x="3162" y="1121"/>
                </a:cubicBezTo>
                <a:cubicBezTo>
                  <a:pt x="3161" y="1124"/>
                  <a:pt x="3161" y="1124"/>
                  <a:pt x="3161" y="1124"/>
                </a:cubicBezTo>
                <a:cubicBezTo>
                  <a:pt x="3161" y="1127"/>
                  <a:pt x="3161" y="1127"/>
                  <a:pt x="3161" y="1127"/>
                </a:cubicBezTo>
                <a:cubicBezTo>
                  <a:pt x="3161" y="1128"/>
                  <a:pt x="3161" y="1128"/>
                  <a:pt x="3161" y="1128"/>
                </a:cubicBezTo>
                <a:cubicBezTo>
                  <a:pt x="3163" y="1130"/>
                  <a:pt x="3163" y="1130"/>
                  <a:pt x="3163" y="1130"/>
                </a:cubicBezTo>
                <a:cubicBezTo>
                  <a:pt x="3166" y="1131"/>
                  <a:pt x="3166" y="1131"/>
                  <a:pt x="3166" y="1131"/>
                </a:cubicBezTo>
                <a:cubicBezTo>
                  <a:pt x="3168" y="1130"/>
                  <a:pt x="3168" y="1130"/>
                  <a:pt x="3168" y="1130"/>
                </a:cubicBezTo>
                <a:cubicBezTo>
                  <a:pt x="3168" y="1127"/>
                  <a:pt x="3168" y="1127"/>
                  <a:pt x="3168" y="1127"/>
                </a:cubicBezTo>
                <a:cubicBezTo>
                  <a:pt x="3168" y="1126"/>
                  <a:pt x="3168" y="1126"/>
                  <a:pt x="3168" y="1126"/>
                </a:cubicBezTo>
                <a:cubicBezTo>
                  <a:pt x="3169" y="1126"/>
                  <a:pt x="3169" y="1126"/>
                  <a:pt x="3169" y="1126"/>
                </a:cubicBezTo>
                <a:cubicBezTo>
                  <a:pt x="3172" y="1126"/>
                  <a:pt x="3172" y="1126"/>
                  <a:pt x="3172" y="1126"/>
                </a:cubicBezTo>
                <a:cubicBezTo>
                  <a:pt x="3175" y="1126"/>
                  <a:pt x="3175" y="1126"/>
                  <a:pt x="3175" y="1126"/>
                </a:cubicBezTo>
                <a:cubicBezTo>
                  <a:pt x="3176" y="1126"/>
                  <a:pt x="3176" y="1126"/>
                  <a:pt x="3176" y="1126"/>
                </a:cubicBezTo>
                <a:cubicBezTo>
                  <a:pt x="3175" y="1124"/>
                  <a:pt x="3175" y="1124"/>
                  <a:pt x="3175" y="1124"/>
                </a:cubicBezTo>
                <a:cubicBezTo>
                  <a:pt x="3176" y="1124"/>
                  <a:pt x="3176" y="1124"/>
                  <a:pt x="3176" y="1124"/>
                </a:cubicBezTo>
                <a:cubicBezTo>
                  <a:pt x="3178" y="1123"/>
                  <a:pt x="3178" y="1123"/>
                  <a:pt x="3178" y="1123"/>
                </a:cubicBezTo>
                <a:cubicBezTo>
                  <a:pt x="3178" y="1121"/>
                  <a:pt x="3178" y="1121"/>
                  <a:pt x="3178" y="1121"/>
                </a:cubicBezTo>
                <a:cubicBezTo>
                  <a:pt x="3176" y="1120"/>
                  <a:pt x="3176" y="1120"/>
                  <a:pt x="3176" y="1120"/>
                </a:cubicBezTo>
                <a:cubicBezTo>
                  <a:pt x="3176" y="1121"/>
                  <a:pt x="3176" y="1121"/>
                  <a:pt x="3176" y="1121"/>
                </a:cubicBezTo>
                <a:cubicBezTo>
                  <a:pt x="3175" y="1120"/>
                  <a:pt x="3175" y="1120"/>
                  <a:pt x="3175" y="1120"/>
                </a:cubicBezTo>
                <a:cubicBezTo>
                  <a:pt x="3174" y="1118"/>
                  <a:pt x="3174" y="1118"/>
                  <a:pt x="3174" y="1118"/>
                </a:cubicBezTo>
                <a:cubicBezTo>
                  <a:pt x="3175" y="1117"/>
                  <a:pt x="3175" y="1117"/>
                  <a:pt x="3175" y="1117"/>
                </a:cubicBezTo>
                <a:cubicBezTo>
                  <a:pt x="3172" y="1117"/>
                  <a:pt x="3172" y="1117"/>
                  <a:pt x="3172" y="1117"/>
                </a:cubicBezTo>
                <a:cubicBezTo>
                  <a:pt x="3171" y="1116"/>
                  <a:pt x="3171" y="1116"/>
                  <a:pt x="3171" y="1116"/>
                </a:cubicBezTo>
                <a:cubicBezTo>
                  <a:pt x="3171" y="1113"/>
                  <a:pt x="3171" y="1113"/>
                  <a:pt x="3171" y="1113"/>
                </a:cubicBezTo>
                <a:cubicBezTo>
                  <a:pt x="3171" y="1111"/>
                  <a:pt x="3171" y="1111"/>
                  <a:pt x="3171" y="1111"/>
                </a:cubicBezTo>
                <a:cubicBezTo>
                  <a:pt x="3172" y="1111"/>
                  <a:pt x="3172" y="1111"/>
                  <a:pt x="3172" y="1111"/>
                </a:cubicBezTo>
                <a:cubicBezTo>
                  <a:pt x="3171" y="1110"/>
                  <a:pt x="3171" y="1110"/>
                  <a:pt x="3171" y="1110"/>
                </a:cubicBezTo>
                <a:cubicBezTo>
                  <a:pt x="3172" y="1108"/>
                  <a:pt x="3172" y="1108"/>
                  <a:pt x="3172" y="1108"/>
                </a:cubicBezTo>
                <a:cubicBezTo>
                  <a:pt x="3172" y="1107"/>
                  <a:pt x="3172" y="1107"/>
                  <a:pt x="3172" y="1107"/>
                </a:cubicBezTo>
                <a:cubicBezTo>
                  <a:pt x="3171" y="1106"/>
                  <a:pt x="3171" y="1106"/>
                  <a:pt x="3171" y="1106"/>
                </a:cubicBezTo>
                <a:cubicBezTo>
                  <a:pt x="3171" y="1104"/>
                  <a:pt x="3171" y="1104"/>
                  <a:pt x="3171" y="1104"/>
                </a:cubicBezTo>
                <a:cubicBezTo>
                  <a:pt x="3168" y="1103"/>
                  <a:pt x="3168" y="1103"/>
                  <a:pt x="3168" y="1103"/>
                </a:cubicBezTo>
                <a:cubicBezTo>
                  <a:pt x="3166" y="1098"/>
                  <a:pt x="3166" y="1098"/>
                  <a:pt x="3166" y="1098"/>
                </a:cubicBezTo>
                <a:cubicBezTo>
                  <a:pt x="3166" y="1097"/>
                  <a:pt x="3166" y="1097"/>
                  <a:pt x="3166" y="1097"/>
                </a:cubicBezTo>
                <a:cubicBezTo>
                  <a:pt x="3163" y="1094"/>
                  <a:pt x="3163" y="1094"/>
                  <a:pt x="3163" y="1094"/>
                </a:cubicBezTo>
                <a:cubicBezTo>
                  <a:pt x="3162" y="1093"/>
                  <a:pt x="3162" y="1093"/>
                  <a:pt x="3162" y="1093"/>
                </a:cubicBezTo>
                <a:cubicBezTo>
                  <a:pt x="3161" y="1091"/>
                  <a:pt x="3161" y="1091"/>
                  <a:pt x="3161" y="1091"/>
                </a:cubicBezTo>
                <a:cubicBezTo>
                  <a:pt x="3161" y="1088"/>
                  <a:pt x="3161" y="1088"/>
                  <a:pt x="3161" y="1088"/>
                </a:cubicBezTo>
                <a:cubicBezTo>
                  <a:pt x="3163" y="1091"/>
                  <a:pt x="3163" y="1091"/>
                  <a:pt x="3163" y="1091"/>
                </a:cubicBezTo>
                <a:cubicBezTo>
                  <a:pt x="3165" y="1090"/>
                  <a:pt x="3165" y="1090"/>
                  <a:pt x="3165" y="1090"/>
                </a:cubicBezTo>
                <a:cubicBezTo>
                  <a:pt x="3168" y="1087"/>
                  <a:pt x="3168" y="1087"/>
                  <a:pt x="3168" y="1087"/>
                </a:cubicBezTo>
                <a:cubicBezTo>
                  <a:pt x="3171" y="1085"/>
                  <a:pt x="3171" y="1085"/>
                  <a:pt x="3171" y="1085"/>
                </a:cubicBezTo>
                <a:cubicBezTo>
                  <a:pt x="3174" y="1084"/>
                  <a:pt x="3174" y="1084"/>
                  <a:pt x="3174" y="1084"/>
                </a:cubicBezTo>
                <a:cubicBezTo>
                  <a:pt x="3176" y="1080"/>
                  <a:pt x="3176" y="1080"/>
                  <a:pt x="3176" y="1080"/>
                </a:cubicBezTo>
                <a:cubicBezTo>
                  <a:pt x="3178" y="1077"/>
                  <a:pt x="3178" y="1077"/>
                  <a:pt x="3178" y="1077"/>
                </a:cubicBezTo>
                <a:cubicBezTo>
                  <a:pt x="3181" y="1077"/>
                  <a:pt x="3181" y="1077"/>
                  <a:pt x="3181" y="1077"/>
                </a:cubicBezTo>
                <a:cubicBezTo>
                  <a:pt x="3182" y="1078"/>
                  <a:pt x="3182" y="1078"/>
                  <a:pt x="3182" y="1078"/>
                </a:cubicBezTo>
                <a:cubicBezTo>
                  <a:pt x="3184" y="1078"/>
                  <a:pt x="3184" y="1078"/>
                  <a:pt x="3184" y="1078"/>
                </a:cubicBezTo>
                <a:cubicBezTo>
                  <a:pt x="3185" y="1077"/>
                  <a:pt x="3185" y="1077"/>
                  <a:pt x="3185" y="1077"/>
                </a:cubicBezTo>
                <a:cubicBezTo>
                  <a:pt x="3186" y="1074"/>
                  <a:pt x="3186" y="1074"/>
                  <a:pt x="3186" y="1074"/>
                </a:cubicBezTo>
                <a:cubicBezTo>
                  <a:pt x="3184" y="1073"/>
                  <a:pt x="3184" y="1073"/>
                  <a:pt x="3184" y="1073"/>
                </a:cubicBezTo>
                <a:cubicBezTo>
                  <a:pt x="3182" y="1073"/>
                  <a:pt x="3182" y="1073"/>
                  <a:pt x="3182" y="1073"/>
                </a:cubicBezTo>
                <a:cubicBezTo>
                  <a:pt x="3176" y="1074"/>
                  <a:pt x="3176" y="1074"/>
                  <a:pt x="3176" y="1074"/>
                </a:cubicBezTo>
                <a:cubicBezTo>
                  <a:pt x="3179" y="1075"/>
                  <a:pt x="3179" y="1075"/>
                  <a:pt x="3179" y="1075"/>
                </a:cubicBezTo>
                <a:cubicBezTo>
                  <a:pt x="3174" y="1074"/>
                  <a:pt x="3174" y="1074"/>
                  <a:pt x="3174" y="1074"/>
                </a:cubicBezTo>
                <a:cubicBezTo>
                  <a:pt x="3172" y="1075"/>
                  <a:pt x="3172" y="1075"/>
                  <a:pt x="3172" y="1075"/>
                </a:cubicBezTo>
                <a:cubicBezTo>
                  <a:pt x="3171" y="1077"/>
                  <a:pt x="3171" y="1077"/>
                  <a:pt x="3171" y="1077"/>
                </a:cubicBezTo>
                <a:cubicBezTo>
                  <a:pt x="3169" y="1077"/>
                  <a:pt x="3169" y="1077"/>
                  <a:pt x="3169" y="1077"/>
                </a:cubicBezTo>
                <a:cubicBezTo>
                  <a:pt x="3166" y="1078"/>
                  <a:pt x="3166" y="1078"/>
                  <a:pt x="3166" y="1078"/>
                </a:cubicBezTo>
                <a:cubicBezTo>
                  <a:pt x="3165" y="1077"/>
                  <a:pt x="3165" y="1077"/>
                  <a:pt x="3165" y="1077"/>
                </a:cubicBezTo>
                <a:cubicBezTo>
                  <a:pt x="3163" y="1075"/>
                  <a:pt x="3163" y="1075"/>
                  <a:pt x="3163" y="1075"/>
                </a:cubicBezTo>
                <a:cubicBezTo>
                  <a:pt x="3161" y="1078"/>
                  <a:pt x="3161" y="1078"/>
                  <a:pt x="3161" y="1078"/>
                </a:cubicBezTo>
                <a:cubicBezTo>
                  <a:pt x="3159" y="1081"/>
                  <a:pt x="3159" y="1081"/>
                  <a:pt x="3159" y="1081"/>
                </a:cubicBezTo>
                <a:cubicBezTo>
                  <a:pt x="3158" y="1084"/>
                  <a:pt x="3158" y="1084"/>
                  <a:pt x="3158" y="1084"/>
                </a:cubicBezTo>
                <a:cubicBezTo>
                  <a:pt x="3155" y="1084"/>
                  <a:pt x="3155" y="1084"/>
                  <a:pt x="3155" y="1084"/>
                </a:cubicBezTo>
                <a:cubicBezTo>
                  <a:pt x="3152" y="1083"/>
                  <a:pt x="3152" y="1083"/>
                  <a:pt x="3152" y="1083"/>
                </a:cubicBezTo>
                <a:cubicBezTo>
                  <a:pt x="3151" y="1081"/>
                  <a:pt x="3151" y="1081"/>
                  <a:pt x="3151" y="1081"/>
                </a:cubicBezTo>
                <a:cubicBezTo>
                  <a:pt x="3151" y="1078"/>
                  <a:pt x="3151" y="1078"/>
                  <a:pt x="3151" y="1078"/>
                </a:cubicBezTo>
                <a:cubicBezTo>
                  <a:pt x="3149" y="1077"/>
                  <a:pt x="3149" y="1077"/>
                  <a:pt x="3149" y="1077"/>
                </a:cubicBezTo>
                <a:cubicBezTo>
                  <a:pt x="3148" y="1077"/>
                  <a:pt x="3148" y="1077"/>
                  <a:pt x="3148" y="1077"/>
                </a:cubicBezTo>
                <a:cubicBezTo>
                  <a:pt x="3145" y="1074"/>
                  <a:pt x="3145" y="1074"/>
                  <a:pt x="3145" y="1074"/>
                </a:cubicBezTo>
                <a:cubicBezTo>
                  <a:pt x="3145" y="1071"/>
                  <a:pt x="3145" y="1071"/>
                  <a:pt x="3145" y="1071"/>
                </a:cubicBezTo>
                <a:cubicBezTo>
                  <a:pt x="3145" y="1067"/>
                  <a:pt x="3145" y="1067"/>
                  <a:pt x="3145" y="1067"/>
                </a:cubicBezTo>
                <a:cubicBezTo>
                  <a:pt x="3145" y="1063"/>
                  <a:pt x="3145" y="1063"/>
                  <a:pt x="3145" y="1063"/>
                </a:cubicBezTo>
                <a:cubicBezTo>
                  <a:pt x="3146" y="1060"/>
                  <a:pt x="3146" y="1060"/>
                  <a:pt x="3146" y="1060"/>
                </a:cubicBezTo>
                <a:cubicBezTo>
                  <a:pt x="3149" y="1058"/>
                  <a:pt x="3149" y="1058"/>
                  <a:pt x="3149" y="1058"/>
                </a:cubicBezTo>
                <a:cubicBezTo>
                  <a:pt x="3153" y="1058"/>
                  <a:pt x="3153" y="1058"/>
                  <a:pt x="3153" y="1058"/>
                </a:cubicBezTo>
                <a:cubicBezTo>
                  <a:pt x="3158" y="1058"/>
                  <a:pt x="3158" y="1058"/>
                  <a:pt x="3158" y="1058"/>
                </a:cubicBezTo>
                <a:cubicBezTo>
                  <a:pt x="3159" y="1058"/>
                  <a:pt x="3159" y="1058"/>
                  <a:pt x="3159" y="1058"/>
                </a:cubicBezTo>
                <a:cubicBezTo>
                  <a:pt x="3162" y="1058"/>
                  <a:pt x="3162" y="1058"/>
                  <a:pt x="3162" y="1058"/>
                </a:cubicBezTo>
                <a:cubicBezTo>
                  <a:pt x="3165" y="1058"/>
                  <a:pt x="3165" y="1058"/>
                  <a:pt x="3165" y="1058"/>
                </a:cubicBezTo>
                <a:cubicBezTo>
                  <a:pt x="3166" y="1058"/>
                  <a:pt x="3166" y="1058"/>
                  <a:pt x="3166" y="1058"/>
                </a:cubicBezTo>
                <a:cubicBezTo>
                  <a:pt x="3171" y="1058"/>
                  <a:pt x="3171" y="1058"/>
                  <a:pt x="3171" y="1058"/>
                </a:cubicBezTo>
                <a:cubicBezTo>
                  <a:pt x="3175" y="1058"/>
                  <a:pt x="3175" y="1058"/>
                  <a:pt x="3175" y="1058"/>
                </a:cubicBezTo>
                <a:cubicBezTo>
                  <a:pt x="3179" y="1058"/>
                  <a:pt x="3179" y="1058"/>
                  <a:pt x="3179" y="1058"/>
                </a:cubicBezTo>
                <a:cubicBezTo>
                  <a:pt x="3184" y="1060"/>
                  <a:pt x="3184" y="1060"/>
                  <a:pt x="3184" y="1060"/>
                </a:cubicBezTo>
                <a:cubicBezTo>
                  <a:pt x="3186" y="1061"/>
                  <a:pt x="3186" y="1061"/>
                  <a:pt x="3186" y="1061"/>
                </a:cubicBezTo>
                <a:cubicBezTo>
                  <a:pt x="3191" y="1061"/>
                  <a:pt x="3191" y="1061"/>
                  <a:pt x="3191" y="1061"/>
                </a:cubicBezTo>
                <a:cubicBezTo>
                  <a:pt x="3195" y="1060"/>
                  <a:pt x="3195" y="1060"/>
                  <a:pt x="3195" y="1060"/>
                </a:cubicBezTo>
                <a:cubicBezTo>
                  <a:pt x="3198" y="1058"/>
                  <a:pt x="3198" y="1058"/>
                  <a:pt x="3198" y="1058"/>
                </a:cubicBezTo>
                <a:cubicBezTo>
                  <a:pt x="3201" y="1054"/>
                  <a:pt x="3201" y="1054"/>
                  <a:pt x="3201" y="1054"/>
                </a:cubicBezTo>
                <a:cubicBezTo>
                  <a:pt x="3202" y="1051"/>
                  <a:pt x="3202" y="1051"/>
                  <a:pt x="3202" y="1051"/>
                </a:cubicBezTo>
                <a:cubicBezTo>
                  <a:pt x="3205" y="1048"/>
                  <a:pt x="3205" y="1048"/>
                  <a:pt x="3205" y="1048"/>
                </a:cubicBezTo>
                <a:cubicBezTo>
                  <a:pt x="3208" y="1044"/>
                  <a:pt x="3208" y="1044"/>
                  <a:pt x="3208" y="1044"/>
                </a:cubicBezTo>
                <a:lnTo>
                  <a:pt x="3206" y="1042"/>
                </a:lnTo>
                <a:close/>
                <a:moveTo>
                  <a:pt x="3209" y="605"/>
                </a:moveTo>
                <a:cubicBezTo>
                  <a:pt x="3208" y="605"/>
                  <a:pt x="3208" y="605"/>
                  <a:pt x="3208" y="605"/>
                </a:cubicBezTo>
                <a:cubicBezTo>
                  <a:pt x="3206" y="605"/>
                  <a:pt x="3206" y="605"/>
                  <a:pt x="3206" y="605"/>
                </a:cubicBezTo>
                <a:cubicBezTo>
                  <a:pt x="3205" y="605"/>
                  <a:pt x="3205" y="605"/>
                  <a:pt x="3205" y="605"/>
                </a:cubicBezTo>
                <a:cubicBezTo>
                  <a:pt x="3202" y="605"/>
                  <a:pt x="3202" y="605"/>
                  <a:pt x="3202" y="605"/>
                </a:cubicBezTo>
                <a:cubicBezTo>
                  <a:pt x="3201" y="604"/>
                  <a:pt x="3201" y="604"/>
                  <a:pt x="3201" y="604"/>
                </a:cubicBezTo>
                <a:cubicBezTo>
                  <a:pt x="3199" y="602"/>
                  <a:pt x="3199" y="602"/>
                  <a:pt x="3199" y="602"/>
                </a:cubicBezTo>
                <a:cubicBezTo>
                  <a:pt x="3196" y="601"/>
                  <a:pt x="3196" y="601"/>
                  <a:pt x="3196" y="601"/>
                </a:cubicBezTo>
                <a:cubicBezTo>
                  <a:pt x="3194" y="602"/>
                  <a:pt x="3194" y="602"/>
                  <a:pt x="3194" y="602"/>
                </a:cubicBezTo>
                <a:cubicBezTo>
                  <a:pt x="3194" y="604"/>
                  <a:pt x="3194" y="604"/>
                  <a:pt x="3194" y="604"/>
                </a:cubicBezTo>
                <a:cubicBezTo>
                  <a:pt x="3194" y="605"/>
                  <a:pt x="3194" y="605"/>
                  <a:pt x="3194" y="605"/>
                </a:cubicBezTo>
                <a:cubicBezTo>
                  <a:pt x="3192" y="607"/>
                  <a:pt x="3192" y="607"/>
                  <a:pt x="3192" y="607"/>
                </a:cubicBezTo>
                <a:cubicBezTo>
                  <a:pt x="3191" y="608"/>
                  <a:pt x="3191" y="608"/>
                  <a:pt x="3191" y="608"/>
                </a:cubicBezTo>
                <a:cubicBezTo>
                  <a:pt x="3189" y="607"/>
                  <a:pt x="3189" y="607"/>
                  <a:pt x="3189" y="607"/>
                </a:cubicBezTo>
                <a:cubicBezTo>
                  <a:pt x="3189" y="610"/>
                  <a:pt x="3189" y="610"/>
                  <a:pt x="3189" y="610"/>
                </a:cubicBezTo>
                <a:cubicBezTo>
                  <a:pt x="3186" y="610"/>
                  <a:pt x="3186" y="610"/>
                  <a:pt x="3186" y="610"/>
                </a:cubicBezTo>
                <a:cubicBezTo>
                  <a:pt x="3186" y="611"/>
                  <a:pt x="3186" y="611"/>
                  <a:pt x="3186" y="611"/>
                </a:cubicBezTo>
                <a:cubicBezTo>
                  <a:pt x="3188" y="612"/>
                  <a:pt x="3188" y="612"/>
                  <a:pt x="3188" y="612"/>
                </a:cubicBezTo>
                <a:cubicBezTo>
                  <a:pt x="3192" y="614"/>
                  <a:pt x="3192" y="614"/>
                  <a:pt x="3192" y="614"/>
                </a:cubicBezTo>
                <a:cubicBezTo>
                  <a:pt x="3194" y="617"/>
                  <a:pt x="3194" y="617"/>
                  <a:pt x="3194" y="617"/>
                </a:cubicBezTo>
                <a:cubicBezTo>
                  <a:pt x="3195" y="617"/>
                  <a:pt x="3195" y="617"/>
                  <a:pt x="3195" y="617"/>
                </a:cubicBezTo>
                <a:cubicBezTo>
                  <a:pt x="3195" y="614"/>
                  <a:pt x="3195" y="614"/>
                  <a:pt x="3195" y="614"/>
                </a:cubicBezTo>
                <a:cubicBezTo>
                  <a:pt x="3194" y="612"/>
                  <a:pt x="3194" y="612"/>
                  <a:pt x="3194" y="612"/>
                </a:cubicBezTo>
                <a:cubicBezTo>
                  <a:pt x="3195" y="611"/>
                  <a:pt x="3195" y="611"/>
                  <a:pt x="3195" y="611"/>
                </a:cubicBezTo>
                <a:cubicBezTo>
                  <a:pt x="3196" y="612"/>
                  <a:pt x="3196" y="612"/>
                  <a:pt x="3196" y="612"/>
                </a:cubicBezTo>
                <a:cubicBezTo>
                  <a:pt x="3199" y="617"/>
                  <a:pt x="3199" y="617"/>
                  <a:pt x="3199" y="617"/>
                </a:cubicBezTo>
                <a:cubicBezTo>
                  <a:pt x="3202" y="620"/>
                  <a:pt x="3202" y="620"/>
                  <a:pt x="3202" y="620"/>
                </a:cubicBezTo>
                <a:cubicBezTo>
                  <a:pt x="3202" y="622"/>
                  <a:pt x="3202" y="622"/>
                  <a:pt x="3202" y="622"/>
                </a:cubicBezTo>
                <a:cubicBezTo>
                  <a:pt x="3201" y="624"/>
                  <a:pt x="3201" y="624"/>
                  <a:pt x="3201" y="624"/>
                </a:cubicBezTo>
                <a:cubicBezTo>
                  <a:pt x="3199" y="625"/>
                  <a:pt x="3199" y="625"/>
                  <a:pt x="3199" y="625"/>
                </a:cubicBezTo>
                <a:cubicBezTo>
                  <a:pt x="3199" y="628"/>
                  <a:pt x="3199" y="628"/>
                  <a:pt x="3199" y="628"/>
                </a:cubicBezTo>
                <a:cubicBezTo>
                  <a:pt x="3202" y="631"/>
                  <a:pt x="3202" y="631"/>
                  <a:pt x="3202" y="631"/>
                </a:cubicBezTo>
                <a:cubicBezTo>
                  <a:pt x="3204" y="634"/>
                  <a:pt x="3204" y="634"/>
                  <a:pt x="3204" y="634"/>
                </a:cubicBezTo>
                <a:cubicBezTo>
                  <a:pt x="3204" y="635"/>
                  <a:pt x="3204" y="635"/>
                  <a:pt x="3204" y="635"/>
                </a:cubicBezTo>
                <a:cubicBezTo>
                  <a:pt x="3202" y="635"/>
                  <a:pt x="3202" y="635"/>
                  <a:pt x="3202" y="635"/>
                </a:cubicBezTo>
                <a:cubicBezTo>
                  <a:pt x="3204" y="637"/>
                  <a:pt x="3204" y="637"/>
                  <a:pt x="3204" y="637"/>
                </a:cubicBezTo>
                <a:cubicBezTo>
                  <a:pt x="3206" y="638"/>
                  <a:pt x="3206" y="638"/>
                  <a:pt x="3206" y="638"/>
                </a:cubicBezTo>
                <a:cubicBezTo>
                  <a:pt x="3208" y="638"/>
                  <a:pt x="3208" y="638"/>
                  <a:pt x="3208" y="638"/>
                </a:cubicBezTo>
                <a:cubicBezTo>
                  <a:pt x="3209" y="638"/>
                  <a:pt x="3209" y="638"/>
                  <a:pt x="3209" y="638"/>
                </a:cubicBezTo>
                <a:cubicBezTo>
                  <a:pt x="3208" y="637"/>
                  <a:pt x="3208" y="637"/>
                  <a:pt x="3208" y="637"/>
                </a:cubicBezTo>
                <a:cubicBezTo>
                  <a:pt x="3206" y="635"/>
                  <a:pt x="3206" y="635"/>
                  <a:pt x="3206" y="635"/>
                </a:cubicBezTo>
                <a:cubicBezTo>
                  <a:pt x="3206" y="632"/>
                  <a:pt x="3206" y="632"/>
                  <a:pt x="3206" y="632"/>
                </a:cubicBezTo>
                <a:cubicBezTo>
                  <a:pt x="3208" y="631"/>
                  <a:pt x="3208" y="631"/>
                  <a:pt x="3208" y="631"/>
                </a:cubicBezTo>
                <a:cubicBezTo>
                  <a:pt x="3208" y="632"/>
                  <a:pt x="3208" y="632"/>
                  <a:pt x="3208" y="632"/>
                </a:cubicBezTo>
                <a:cubicBezTo>
                  <a:pt x="3209" y="637"/>
                  <a:pt x="3209" y="637"/>
                  <a:pt x="3209" y="637"/>
                </a:cubicBezTo>
                <a:cubicBezTo>
                  <a:pt x="3211" y="638"/>
                  <a:pt x="3211" y="638"/>
                  <a:pt x="3211" y="638"/>
                </a:cubicBezTo>
                <a:cubicBezTo>
                  <a:pt x="3209" y="641"/>
                  <a:pt x="3209" y="641"/>
                  <a:pt x="3209" y="641"/>
                </a:cubicBezTo>
                <a:cubicBezTo>
                  <a:pt x="3212" y="640"/>
                  <a:pt x="3212" y="640"/>
                  <a:pt x="3212" y="640"/>
                </a:cubicBezTo>
                <a:cubicBezTo>
                  <a:pt x="3214" y="638"/>
                  <a:pt x="3214" y="638"/>
                  <a:pt x="3214" y="638"/>
                </a:cubicBezTo>
                <a:cubicBezTo>
                  <a:pt x="3212" y="637"/>
                  <a:pt x="3212" y="637"/>
                  <a:pt x="3212" y="637"/>
                </a:cubicBezTo>
                <a:cubicBezTo>
                  <a:pt x="3212" y="635"/>
                  <a:pt x="3212" y="635"/>
                  <a:pt x="3212" y="635"/>
                </a:cubicBezTo>
                <a:cubicBezTo>
                  <a:pt x="3215" y="635"/>
                  <a:pt x="3215" y="635"/>
                  <a:pt x="3215" y="635"/>
                </a:cubicBezTo>
                <a:cubicBezTo>
                  <a:pt x="3217" y="632"/>
                  <a:pt x="3217" y="632"/>
                  <a:pt x="3217" y="632"/>
                </a:cubicBezTo>
                <a:cubicBezTo>
                  <a:pt x="3215" y="630"/>
                  <a:pt x="3215" y="630"/>
                  <a:pt x="3215" y="630"/>
                </a:cubicBezTo>
                <a:cubicBezTo>
                  <a:pt x="3215" y="624"/>
                  <a:pt x="3215" y="624"/>
                  <a:pt x="3215" y="624"/>
                </a:cubicBezTo>
                <a:cubicBezTo>
                  <a:pt x="3215" y="620"/>
                  <a:pt x="3215" y="620"/>
                  <a:pt x="3215" y="620"/>
                </a:cubicBezTo>
                <a:cubicBezTo>
                  <a:pt x="3217" y="617"/>
                  <a:pt x="3217" y="617"/>
                  <a:pt x="3217" y="617"/>
                </a:cubicBezTo>
                <a:cubicBezTo>
                  <a:pt x="3217" y="615"/>
                  <a:pt x="3217" y="615"/>
                  <a:pt x="3217" y="615"/>
                </a:cubicBezTo>
                <a:cubicBezTo>
                  <a:pt x="3215" y="614"/>
                  <a:pt x="3215" y="614"/>
                  <a:pt x="3215" y="614"/>
                </a:cubicBezTo>
                <a:cubicBezTo>
                  <a:pt x="3214" y="612"/>
                  <a:pt x="3214" y="612"/>
                  <a:pt x="3214" y="612"/>
                </a:cubicBezTo>
                <a:cubicBezTo>
                  <a:pt x="3212" y="611"/>
                  <a:pt x="3212" y="611"/>
                  <a:pt x="3212" y="611"/>
                </a:cubicBezTo>
                <a:cubicBezTo>
                  <a:pt x="3211" y="611"/>
                  <a:pt x="3211" y="611"/>
                  <a:pt x="3211" y="611"/>
                </a:cubicBezTo>
                <a:cubicBezTo>
                  <a:pt x="3208" y="610"/>
                  <a:pt x="3208" y="610"/>
                  <a:pt x="3208" y="610"/>
                </a:cubicBezTo>
                <a:cubicBezTo>
                  <a:pt x="3209" y="607"/>
                  <a:pt x="3209" y="607"/>
                  <a:pt x="3209" y="607"/>
                </a:cubicBezTo>
                <a:lnTo>
                  <a:pt x="3209" y="605"/>
                </a:lnTo>
                <a:close/>
                <a:moveTo>
                  <a:pt x="3219" y="1090"/>
                </a:moveTo>
                <a:cubicBezTo>
                  <a:pt x="3215" y="1090"/>
                  <a:pt x="3215" y="1090"/>
                  <a:pt x="3215" y="1090"/>
                </a:cubicBezTo>
                <a:cubicBezTo>
                  <a:pt x="3209" y="1088"/>
                  <a:pt x="3209" y="1088"/>
                  <a:pt x="3209" y="1088"/>
                </a:cubicBezTo>
                <a:cubicBezTo>
                  <a:pt x="3209" y="1090"/>
                  <a:pt x="3209" y="1090"/>
                  <a:pt x="3209" y="1090"/>
                </a:cubicBezTo>
                <a:cubicBezTo>
                  <a:pt x="3209" y="1091"/>
                  <a:pt x="3209" y="1091"/>
                  <a:pt x="3209" y="1091"/>
                </a:cubicBezTo>
                <a:cubicBezTo>
                  <a:pt x="3212" y="1091"/>
                  <a:pt x="3212" y="1091"/>
                  <a:pt x="3212" y="1091"/>
                </a:cubicBezTo>
                <a:cubicBezTo>
                  <a:pt x="3215" y="1091"/>
                  <a:pt x="3215" y="1091"/>
                  <a:pt x="3215" y="1091"/>
                </a:cubicBezTo>
                <a:cubicBezTo>
                  <a:pt x="3217" y="1091"/>
                  <a:pt x="3217" y="1091"/>
                  <a:pt x="3217" y="1091"/>
                </a:cubicBezTo>
                <a:lnTo>
                  <a:pt x="3219" y="1090"/>
                </a:lnTo>
                <a:close/>
                <a:moveTo>
                  <a:pt x="3189" y="614"/>
                </a:moveTo>
                <a:cubicBezTo>
                  <a:pt x="3189" y="615"/>
                  <a:pt x="3189" y="615"/>
                  <a:pt x="3189" y="615"/>
                </a:cubicBezTo>
                <a:cubicBezTo>
                  <a:pt x="3191" y="617"/>
                  <a:pt x="3191" y="617"/>
                  <a:pt x="3191" y="617"/>
                </a:cubicBezTo>
                <a:cubicBezTo>
                  <a:pt x="3192" y="618"/>
                  <a:pt x="3192" y="618"/>
                  <a:pt x="3192" y="618"/>
                </a:cubicBezTo>
                <a:cubicBezTo>
                  <a:pt x="3194" y="617"/>
                  <a:pt x="3194" y="617"/>
                  <a:pt x="3194" y="617"/>
                </a:cubicBezTo>
                <a:cubicBezTo>
                  <a:pt x="3191" y="615"/>
                  <a:pt x="3191" y="615"/>
                  <a:pt x="3191" y="615"/>
                </a:cubicBezTo>
                <a:lnTo>
                  <a:pt x="3189" y="614"/>
                </a:lnTo>
                <a:close/>
                <a:moveTo>
                  <a:pt x="3217" y="952"/>
                </a:moveTo>
                <a:cubicBezTo>
                  <a:pt x="3215" y="952"/>
                  <a:pt x="3215" y="952"/>
                  <a:pt x="3215" y="952"/>
                </a:cubicBezTo>
                <a:cubicBezTo>
                  <a:pt x="3217" y="951"/>
                  <a:pt x="3217" y="951"/>
                  <a:pt x="3217" y="951"/>
                </a:cubicBezTo>
                <a:cubicBezTo>
                  <a:pt x="3215" y="949"/>
                  <a:pt x="3215" y="949"/>
                  <a:pt x="3215" y="949"/>
                </a:cubicBezTo>
                <a:cubicBezTo>
                  <a:pt x="3214" y="948"/>
                  <a:pt x="3214" y="948"/>
                  <a:pt x="3214" y="948"/>
                </a:cubicBezTo>
                <a:cubicBezTo>
                  <a:pt x="3212" y="946"/>
                  <a:pt x="3212" y="946"/>
                  <a:pt x="3212" y="946"/>
                </a:cubicBezTo>
                <a:cubicBezTo>
                  <a:pt x="3214" y="945"/>
                  <a:pt x="3214" y="945"/>
                  <a:pt x="3214" y="945"/>
                </a:cubicBezTo>
                <a:cubicBezTo>
                  <a:pt x="3215" y="945"/>
                  <a:pt x="3215" y="945"/>
                  <a:pt x="3215" y="945"/>
                </a:cubicBezTo>
                <a:cubicBezTo>
                  <a:pt x="3215" y="942"/>
                  <a:pt x="3215" y="942"/>
                  <a:pt x="3215" y="942"/>
                </a:cubicBezTo>
                <a:cubicBezTo>
                  <a:pt x="3214" y="941"/>
                  <a:pt x="3214" y="941"/>
                  <a:pt x="3214" y="941"/>
                </a:cubicBezTo>
                <a:cubicBezTo>
                  <a:pt x="3214" y="939"/>
                  <a:pt x="3214" y="939"/>
                  <a:pt x="3214" y="939"/>
                </a:cubicBezTo>
                <a:cubicBezTo>
                  <a:pt x="3214" y="938"/>
                  <a:pt x="3214" y="938"/>
                  <a:pt x="3214" y="938"/>
                </a:cubicBezTo>
                <a:cubicBezTo>
                  <a:pt x="3212" y="938"/>
                  <a:pt x="3212" y="938"/>
                  <a:pt x="3212" y="938"/>
                </a:cubicBezTo>
                <a:cubicBezTo>
                  <a:pt x="3211" y="938"/>
                  <a:pt x="3211" y="938"/>
                  <a:pt x="3211" y="938"/>
                </a:cubicBezTo>
                <a:cubicBezTo>
                  <a:pt x="3211" y="936"/>
                  <a:pt x="3211" y="936"/>
                  <a:pt x="3211" y="936"/>
                </a:cubicBezTo>
                <a:cubicBezTo>
                  <a:pt x="3209" y="935"/>
                  <a:pt x="3209" y="935"/>
                  <a:pt x="3209" y="935"/>
                </a:cubicBezTo>
                <a:cubicBezTo>
                  <a:pt x="3208" y="934"/>
                  <a:pt x="3208" y="934"/>
                  <a:pt x="3208" y="934"/>
                </a:cubicBezTo>
                <a:cubicBezTo>
                  <a:pt x="3205" y="932"/>
                  <a:pt x="3205" y="932"/>
                  <a:pt x="3205" y="932"/>
                </a:cubicBezTo>
                <a:cubicBezTo>
                  <a:pt x="3204" y="931"/>
                  <a:pt x="3204" y="931"/>
                  <a:pt x="3204" y="931"/>
                </a:cubicBezTo>
                <a:cubicBezTo>
                  <a:pt x="3204" y="932"/>
                  <a:pt x="3204" y="932"/>
                  <a:pt x="3204" y="932"/>
                </a:cubicBezTo>
                <a:cubicBezTo>
                  <a:pt x="3204" y="935"/>
                  <a:pt x="3204" y="935"/>
                  <a:pt x="3204" y="935"/>
                </a:cubicBezTo>
                <a:cubicBezTo>
                  <a:pt x="3205" y="939"/>
                  <a:pt x="3205" y="939"/>
                  <a:pt x="3205" y="939"/>
                </a:cubicBezTo>
                <a:cubicBezTo>
                  <a:pt x="3205" y="941"/>
                  <a:pt x="3205" y="941"/>
                  <a:pt x="3205" y="941"/>
                </a:cubicBezTo>
                <a:cubicBezTo>
                  <a:pt x="3205" y="942"/>
                  <a:pt x="3205" y="942"/>
                  <a:pt x="3205" y="942"/>
                </a:cubicBezTo>
                <a:cubicBezTo>
                  <a:pt x="3204" y="942"/>
                  <a:pt x="3204" y="942"/>
                  <a:pt x="3204" y="942"/>
                </a:cubicBezTo>
                <a:cubicBezTo>
                  <a:pt x="3202" y="941"/>
                  <a:pt x="3202" y="941"/>
                  <a:pt x="3202" y="941"/>
                </a:cubicBezTo>
                <a:cubicBezTo>
                  <a:pt x="3201" y="944"/>
                  <a:pt x="3201" y="944"/>
                  <a:pt x="3201" y="944"/>
                </a:cubicBezTo>
                <a:cubicBezTo>
                  <a:pt x="3198" y="942"/>
                  <a:pt x="3198" y="942"/>
                  <a:pt x="3198" y="942"/>
                </a:cubicBezTo>
                <a:cubicBezTo>
                  <a:pt x="3196" y="942"/>
                  <a:pt x="3196" y="942"/>
                  <a:pt x="3196" y="942"/>
                </a:cubicBezTo>
                <a:cubicBezTo>
                  <a:pt x="3196" y="944"/>
                  <a:pt x="3196" y="944"/>
                  <a:pt x="3196" y="944"/>
                </a:cubicBezTo>
                <a:cubicBezTo>
                  <a:pt x="3196" y="946"/>
                  <a:pt x="3196" y="946"/>
                  <a:pt x="3196" y="946"/>
                </a:cubicBezTo>
                <a:cubicBezTo>
                  <a:pt x="3195" y="948"/>
                  <a:pt x="3195" y="948"/>
                  <a:pt x="3195" y="948"/>
                </a:cubicBezTo>
                <a:cubicBezTo>
                  <a:pt x="3194" y="948"/>
                  <a:pt x="3194" y="948"/>
                  <a:pt x="3194" y="948"/>
                </a:cubicBezTo>
                <a:cubicBezTo>
                  <a:pt x="3192" y="948"/>
                  <a:pt x="3192" y="948"/>
                  <a:pt x="3192" y="948"/>
                </a:cubicBezTo>
                <a:cubicBezTo>
                  <a:pt x="3191" y="949"/>
                  <a:pt x="3191" y="949"/>
                  <a:pt x="3191" y="949"/>
                </a:cubicBezTo>
                <a:cubicBezTo>
                  <a:pt x="3191" y="952"/>
                  <a:pt x="3191" y="952"/>
                  <a:pt x="3191" y="952"/>
                </a:cubicBezTo>
                <a:cubicBezTo>
                  <a:pt x="3189" y="954"/>
                  <a:pt x="3189" y="954"/>
                  <a:pt x="3189" y="954"/>
                </a:cubicBezTo>
                <a:cubicBezTo>
                  <a:pt x="3186" y="954"/>
                  <a:pt x="3186" y="954"/>
                  <a:pt x="3186" y="954"/>
                </a:cubicBezTo>
                <a:cubicBezTo>
                  <a:pt x="3184" y="955"/>
                  <a:pt x="3184" y="955"/>
                  <a:pt x="3184" y="955"/>
                </a:cubicBezTo>
                <a:cubicBezTo>
                  <a:pt x="3185" y="954"/>
                  <a:pt x="3185" y="954"/>
                  <a:pt x="3185" y="954"/>
                </a:cubicBezTo>
                <a:cubicBezTo>
                  <a:pt x="3186" y="954"/>
                  <a:pt x="3186" y="954"/>
                  <a:pt x="3186" y="954"/>
                </a:cubicBezTo>
                <a:cubicBezTo>
                  <a:pt x="3186" y="952"/>
                  <a:pt x="3186" y="952"/>
                  <a:pt x="3186" y="952"/>
                </a:cubicBezTo>
                <a:cubicBezTo>
                  <a:pt x="3185" y="948"/>
                  <a:pt x="3185" y="948"/>
                  <a:pt x="3185" y="948"/>
                </a:cubicBezTo>
                <a:cubicBezTo>
                  <a:pt x="3184" y="946"/>
                  <a:pt x="3184" y="946"/>
                  <a:pt x="3184" y="946"/>
                </a:cubicBezTo>
                <a:cubicBezTo>
                  <a:pt x="3182" y="948"/>
                  <a:pt x="3182" y="948"/>
                  <a:pt x="3182" y="948"/>
                </a:cubicBezTo>
                <a:cubicBezTo>
                  <a:pt x="3182" y="946"/>
                  <a:pt x="3182" y="946"/>
                  <a:pt x="3182" y="946"/>
                </a:cubicBezTo>
                <a:cubicBezTo>
                  <a:pt x="3181" y="945"/>
                  <a:pt x="3181" y="945"/>
                  <a:pt x="3181" y="945"/>
                </a:cubicBezTo>
                <a:cubicBezTo>
                  <a:pt x="3181" y="946"/>
                  <a:pt x="3181" y="946"/>
                  <a:pt x="3181" y="946"/>
                </a:cubicBezTo>
                <a:cubicBezTo>
                  <a:pt x="3179" y="948"/>
                  <a:pt x="3179" y="948"/>
                  <a:pt x="3179" y="948"/>
                </a:cubicBezTo>
                <a:cubicBezTo>
                  <a:pt x="3176" y="949"/>
                  <a:pt x="3176" y="949"/>
                  <a:pt x="3176" y="949"/>
                </a:cubicBezTo>
                <a:cubicBezTo>
                  <a:pt x="3175" y="952"/>
                  <a:pt x="3175" y="952"/>
                  <a:pt x="3175" y="952"/>
                </a:cubicBezTo>
                <a:cubicBezTo>
                  <a:pt x="3175" y="954"/>
                  <a:pt x="3175" y="954"/>
                  <a:pt x="3175" y="954"/>
                </a:cubicBezTo>
                <a:cubicBezTo>
                  <a:pt x="3174" y="954"/>
                  <a:pt x="3174" y="954"/>
                  <a:pt x="3174" y="954"/>
                </a:cubicBezTo>
                <a:cubicBezTo>
                  <a:pt x="3169" y="955"/>
                  <a:pt x="3169" y="955"/>
                  <a:pt x="3169" y="955"/>
                </a:cubicBezTo>
                <a:cubicBezTo>
                  <a:pt x="3168" y="955"/>
                  <a:pt x="3168" y="955"/>
                  <a:pt x="3168" y="955"/>
                </a:cubicBezTo>
                <a:cubicBezTo>
                  <a:pt x="3166" y="956"/>
                  <a:pt x="3166" y="956"/>
                  <a:pt x="3166" y="956"/>
                </a:cubicBezTo>
                <a:cubicBezTo>
                  <a:pt x="3166" y="961"/>
                  <a:pt x="3166" y="961"/>
                  <a:pt x="3166" y="961"/>
                </a:cubicBezTo>
                <a:cubicBezTo>
                  <a:pt x="3163" y="966"/>
                  <a:pt x="3163" y="966"/>
                  <a:pt x="3163" y="966"/>
                </a:cubicBezTo>
                <a:cubicBezTo>
                  <a:pt x="3163" y="969"/>
                  <a:pt x="3163" y="969"/>
                  <a:pt x="3163" y="969"/>
                </a:cubicBezTo>
                <a:cubicBezTo>
                  <a:pt x="3165" y="969"/>
                  <a:pt x="3165" y="969"/>
                  <a:pt x="3165" y="969"/>
                </a:cubicBezTo>
                <a:cubicBezTo>
                  <a:pt x="3166" y="969"/>
                  <a:pt x="3166" y="969"/>
                  <a:pt x="3166" y="969"/>
                </a:cubicBezTo>
                <a:cubicBezTo>
                  <a:pt x="3168" y="968"/>
                  <a:pt x="3168" y="968"/>
                  <a:pt x="3168" y="968"/>
                </a:cubicBezTo>
                <a:cubicBezTo>
                  <a:pt x="3168" y="965"/>
                  <a:pt x="3168" y="965"/>
                  <a:pt x="3168" y="965"/>
                </a:cubicBezTo>
                <a:cubicBezTo>
                  <a:pt x="3169" y="962"/>
                  <a:pt x="3169" y="962"/>
                  <a:pt x="3169" y="962"/>
                </a:cubicBezTo>
                <a:cubicBezTo>
                  <a:pt x="3171" y="959"/>
                  <a:pt x="3171" y="959"/>
                  <a:pt x="3171" y="959"/>
                </a:cubicBezTo>
                <a:cubicBezTo>
                  <a:pt x="3172" y="958"/>
                  <a:pt x="3172" y="958"/>
                  <a:pt x="3172" y="958"/>
                </a:cubicBezTo>
                <a:cubicBezTo>
                  <a:pt x="3174" y="958"/>
                  <a:pt x="3174" y="958"/>
                  <a:pt x="3174" y="958"/>
                </a:cubicBezTo>
                <a:cubicBezTo>
                  <a:pt x="3174" y="961"/>
                  <a:pt x="3174" y="961"/>
                  <a:pt x="3174" y="961"/>
                </a:cubicBezTo>
                <a:cubicBezTo>
                  <a:pt x="3175" y="962"/>
                  <a:pt x="3175" y="962"/>
                  <a:pt x="3175" y="962"/>
                </a:cubicBezTo>
                <a:cubicBezTo>
                  <a:pt x="3176" y="962"/>
                  <a:pt x="3176" y="962"/>
                  <a:pt x="3176" y="962"/>
                </a:cubicBezTo>
                <a:cubicBezTo>
                  <a:pt x="3176" y="961"/>
                  <a:pt x="3176" y="961"/>
                  <a:pt x="3176" y="961"/>
                </a:cubicBezTo>
                <a:cubicBezTo>
                  <a:pt x="3178" y="959"/>
                  <a:pt x="3178" y="959"/>
                  <a:pt x="3178" y="959"/>
                </a:cubicBezTo>
                <a:cubicBezTo>
                  <a:pt x="3178" y="961"/>
                  <a:pt x="3178" y="961"/>
                  <a:pt x="3178" y="961"/>
                </a:cubicBezTo>
                <a:cubicBezTo>
                  <a:pt x="3178" y="962"/>
                  <a:pt x="3178" y="962"/>
                  <a:pt x="3178" y="962"/>
                </a:cubicBezTo>
                <a:cubicBezTo>
                  <a:pt x="3179" y="962"/>
                  <a:pt x="3179" y="962"/>
                  <a:pt x="3179" y="962"/>
                </a:cubicBezTo>
                <a:cubicBezTo>
                  <a:pt x="3182" y="964"/>
                  <a:pt x="3182" y="964"/>
                  <a:pt x="3182" y="964"/>
                </a:cubicBezTo>
                <a:cubicBezTo>
                  <a:pt x="3181" y="961"/>
                  <a:pt x="3181" y="961"/>
                  <a:pt x="3181" y="961"/>
                </a:cubicBezTo>
                <a:cubicBezTo>
                  <a:pt x="3182" y="961"/>
                  <a:pt x="3182" y="961"/>
                  <a:pt x="3182" y="961"/>
                </a:cubicBezTo>
                <a:cubicBezTo>
                  <a:pt x="3182" y="959"/>
                  <a:pt x="3182" y="959"/>
                  <a:pt x="3182" y="959"/>
                </a:cubicBezTo>
                <a:cubicBezTo>
                  <a:pt x="3182" y="958"/>
                  <a:pt x="3182" y="958"/>
                  <a:pt x="3182" y="958"/>
                </a:cubicBezTo>
                <a:cubicBezTo>
                  <a:pt x="3184" y="958"/>
                  <a:pt x="3184" y="958"/>
                  <a:pt x="3184" y="958"/>
                </a:cubicBezTo>
                <a:cubicBezTo>
                  <a:pt x="3185" y="959"/>
                  <a:pt x="3185" y="959"/>
                  <a:pt x="3185" y="959"/>
                </a:cubicBezTo>
                <a:cubicBezTo>
                  <a:pt x="3189" y="961"/>
                  <a:pt x="3189" y="961"/>
                  <a:pt x="3189" y="961"/>
                </a:cubicBezTo>
                <a:cubicBezTo>
                  <a:pt x="3191" y="964"/>
                  <a:pt x="3191" y="964"/>
                  <a:pt x="3191" y="964"/>
                </a:cubicBezTo>
                <a:cubicBezTo>
                  <a:pt x="3191" y="966"/>
                  <a:pt x="3191" y="966"/>
                  <a:pt x="3191" y="966"/>
                </a:cubicBezTo>
                <a:cubicBezTo>
                  <a:pt x="3189" y="969"/>
                  <a:pt x="3189" y="969"/>
                  <a:pt x="3189" y="969"/>
                </a:cubicBezTo>
                <a:cubicBezTo>
                  <a:pt x="3191" y="977"/>
                  <a:pt x="3191" y="977"/>
                  <a:pt x="3191" y="977"/>
                </a:cubicBezTo>
                <a:cubicBezTo>
                  <a:pt x="3192" y="979"/>
                  <a:pt x="3192" y="979"/>
                  <a:pt x="3192" y="979"/>
                </a:cubicBezTo>
                <a:cubicBezTo>
                  <a:pt x="3196" y="982"/>
                  <a:pt x="3196" y="982"/>
                  <a:pt x="3196" y="982"/>
                </a:cubicBezTo>
                <a:cubicBezTo>
                  <a:pt x="3199" y="984"/>
                  <a:pt x="3199" y="984"/>
                  <a:pt x="3199" y="984"/>
                </a:cubicBezTo>
                <a:cubicBezTo>
                  <a:pt x="3201" y="985"/>
                  <a:pt x="3201" y="985"/>
                  <a:pt x="3201" y="985"/>
                </a:cubicBezTo>
                <a:cubicBezTo>
                  <a:pt x="3202" y="984"/>
                  <a:pt x="3202" y="984"/>
                  <a:pt x="3202" y="984"/>
                </a:cubicBezTo>
                <a:cubicBezTo>
                  <a:pt x="3204" y="982"/>
                  <a:pt x="3204" y="982"/>
                  <a:pt x="3204" y="982"/>
                </a:cubicBezTo>
                <a:cubicBezTo>
                  <a:pt x="3205" y="981"/>
                  <a:pt x="3205" y="981"/>
                  <a:pt x="3205" y="981"/>
                </a:cubicBezTo>
                <a:cubicBezTo>
                  <a:pt x="3205" y="985"/>
                  <a:pt x="3205" y="985"/>
                  <a:pt x="3205" y="985"/>
                </a:cubicBezTo>
                <a:cubicBezTo>
                  <a:pt x="3205" y="988"/>
                  <a:pt x="3205" y="988"/>
                  <a:pt x="3205" y="988"/>
                </a:cubicBezTo>
                <a:cubicBezTo>
                  <a:pt x="3206" y="988"/>
                  <a:pt x="3206" y="988"/>
                  <a:pt x="3206" y="988"/>
                </a:cubicBezTo>
                <a:cubicBezTo>
                  <a:pt x="3209" y="985"/>
                  <a:pt x="3209" y="985"/>
                  <a:pt x="3209" y="985"/>
                </a:cubicBezTo>
                <a:cubicBezTo>
                  <a:pt x="3211" y="981"/>
                  <a:pt x="3211" y="981"/>
                  <a:pt x="3211" y="981"/>
                </a:cubicBezTo>
                <a:cubicBezTo>
                  <a:pt x="3208" y="977"/>
                  <a:pt x="3208" y="977"/>
                  <a:pt x="3208" y="977"/>
                </a:cubicBezTo>
                <a:cubicBezTo>
                  <a:pt x="3206" y="974"/>
                  <a:pt x="3206" y="974"/>
                  <a:pt x="3206" y="974"/>
                </a:cubicBezTo>
                <a:cubicBezTo>
                  <a:pt x="3208" y="968"/>
                  <a:pt x="3208" y="968"/>
                  <a:pt x="3208" y="968"/>
                </a:cubicBezTo>
                <a:cubicBezTo>
                  <a:pt x="3209" y="965"/>
                  <a:pt x="3209" y="965"/>
                  <a:pt x="3209" y="965"/>
                </a:cubicBezTo>
                <a:cubicBezTo>
                  <a:pt x="3211" y="965"/>
                  <a:pt x="3211" y="965"/>
                  <a:pt x="3211" y="965"/>
                </a:cubicBezTo>
                <a:cubicBezTo>
                  <a:pt x="3212" y="968"/>
                  <a:pt x="3212" y="968"/>
                  <a:pt x="3212" y="968"/>
                </a:cubicBezTo>
                <a:cubicBezTo>
                  <a:pt x="3214" y="971"/>
                  <a:pt x="3214" y="971"/>
                  <a:pt x="3214" y="971"/>
                </a:cubicBezTo>
                <a:cubicBezTo>
                  <a:pt x="3214" y="975"/>
                  <a:pt x="3214" y="975"/>
                  <a:pt x="3214" y="975"/>
                </a:cubicBezTo>
                <a:cubicBezTo>
                  <a:pt x="3217" y="979"/>
                  <a:pt x="3217" y="979"/>
                  <a:pt x="3217" y="979"/>
                </a:cubicBezTo>
                <a:cubicBezTo>
                  <a:pt x="3217" y="975"/>
                  <a:pt x="3217" y="975"/>
                  <a:pt x="3217" y="975"/>
                </a:cubicBezTo>
                <a:cubicBezTo>
                  <a:pt x="3217" y="972"/>
                  <a:pt x="3217" y="972"/>
                  <a:pt x="3217" y="972"/>
                </a:cubicBezTo>
                <a:cubicBezTo>
                  <a:pt x="3215" y="971"/>
                  <a:pt x="3215" y="971"/>
                  <a:pt x="3215" y="971"/>
                </a:cubicBezTo>
                <a:cubicBezTo>
                  <a:pt x="3217" y="971"/>
                  <a:pt x="3217" y="971"/>
                  <a:pt x="3217" y="971"/>
                </a:cubicBezTo>
                <a:cubicBezTo>
                  <a:pt x="3218" y="969"/>
                  <a:pt x="3218" y="969"/>
                  <a:pt x="3218" y="969"/>
                </a:cubicBezTo>
                <a:cubicBezTo>
                  <a:pt x="3219" y="968"/>
                  <a:pt x="3219" y="968"/>
                  <a:pt x="3219" y="968"/>
                </a:cubicBezTo>
                <a:cubicBezTo>
                  <a:pt x="3219" y="964"/>
                  <a:pt x="3219" y="964"/>
                  <a:pt x="3219" y="964"/>
                </a:cubicBezTo>
                <a:cubicBezTo>
                  <a:pt x="3219" y="959"/>
                  <a:pt x="3219" y="959"/>
                  <a:pt x="3219" y="959"/>
                </a:cubicBezTo>
                <a:cubicBezTo>
                  <a:pt x="3218" y="958"/>
                  <a:pt x="3218" y="958"/>
                  <a:pt x="3218" y="958"/>
                </a:cubicBezTo>
                <a:cubicBezTo>
                  <a:pt x="3217" y="956"/>
                  <a:pt x="3217" y="956"/>
                  <a:pt x="3217" y="956"/>
                </a:cubicBezTo>
                <a:cubicBezTo>
                  <a:pt x="3218" y="954"/>
                  <a:pt x="3218" y="954"/>
                  <a:pt x="3218" y="954"/>
                </a:cubicBezTo>
                <a:lnTo>
                  <a:pt x="3217" y="952"/>
                </a:lnTo>
                <a:close/>
                <a:moveTo>
                  <a:pt x="3215" y="1096"/>
                </a:moveTo>
                <a:cubicBezTo>
                  <a:pt x="3217" y="1098"/>
                  <a:pt x="3217" y="1098"/>
                  <a:pt x="3217" y="1098"/>
                </a:cubicBezTo>
                <a:cubicBezTo>
                  <a:pt x="3217" y="1096"/>
                  <a:pt x="3217" y="1096"/>
                  <a:pt x="3217" y="1096"/>
                </a:cubicBezTo>
                <a:cubicBezTo>
                  <a:pt x="3215" y="1091"/>
                  <a:pt x="3215" y="1091"/>
                  <a:pt x="3215" y="1091"/>
                </a:cubicBezTo>
                <a:cubicBezTo>
                  <a:pt x="3215" y="1093"/>
                  <a:pt x="3215" y="1093"/>
                  <a:pt x="3215" y="1093"/>
                </a:cubicBezTo>
                <a:lnTo>
                  <a:pt x="3215" y="1096"/>
                </a:lnTo>
                <a:close/>
                <a:moveTo>
                  <a:pt x="2970" y="1144"/>
                </a:moveTo>
                <a:cubicBezTo>
                  <a:pt x="2971" y="1144"/>
                  <a:pt x="2971" y="1144"/>
                  <a:pt x="2971" y="1144"/>
                </a:cubicBezTo>
                <a:cubicBezTo>
                  <a:pt x="2971" y="1143"/>
                  <a:pt x="2971" y="1143"/>
                  <a:pt x="2971" y="1143"/>
                </a:cubicBezTo>
                <a:cubicBezTo>
                  <a:pt x="2971" y="1140"/>
                  <a:pt x="2971" y="1140"/>
                  <a:pt x="2971" y="1140"/>
                </a:cubicBezTo>
                <a:cubicBezTo>
                  <a:pt x="2971" y="1130"/>
                  <a:pt x="2971" y="1130"/>
                  <a:pt x="2971" y="1130"/>
                </a:cubicBezTo>
                <a:cubicBezTo>
                  <a:pt x="2973" y="1127"/>
                  <a:pt x="2973" y="1127"/>
                  <a:pt x="2973" y="1127"/>
                </a:cubicBezTo>
                <a:cubicBezTo>
                  <a:pt x="2973" y="1126"/>
                  <a:pt x="2973" y="1126"/>
                  <a:pt x="2973" y="1126"/>
                </a:cubicBezTo>
                <a:cubicBezTo>
                  <a:pt x="2971" y="1124"/>
                  <a:pt x="2971" y="1124"/>
                  <a:pt x="2971" y="1124"/>
                </a:cubicBezTo>
                <a:cubicBezTo>
                  <a:pt x="2971" y="1121"/>
                  <a:pt x="2971" y="1121"/>
                  <a:pt x="2971" y="1121"/>
                </a:cubicBezTo>
                <a:cubicBezTo>
                  <a:pt x="2973" y="1120"/>
                  <a:pt x="2973" y="1120"/>
                  <a:pt x="2973" y="1120"/>
                </a:cubicBezTo>
                <a:cubicBezTo>
                  <a:pt x="2973" y="1117"/>
                  <a:pt x="2973" y="1117"/>
                  <a:pt x="2973" y="1117"/>
                </a:cubicBezTo>
                <a:cubicBezTo>
                  <a:pt x="2973" y="1116"/>
                  <a:pt x="2973" y="1116"/>
                  <a:pt x="2973" y="1116"/>
                </a:cubicBezTo>
                <a:cubicBezTo>
                  <a:pt x="2973" y="1114"/>
                  <a:pt x="2973" y="1114"/>
                  <a:pt x="2973" y="1114"/>
                </a:cubicBezTo>
                <a:cubicBezTo>
                  <a:pt x="2974" y="1110"/>
                  <a:pt x="2974" y="1110"/>
                  <a:pt x="2974" y="1110"/>
                </a:cubicBezTo>
                <a:cubicBezTo>
                  <a:pt x="2976" y="1108"/>
                  <a:pt x="2976" y="1108"/>
                  <a:pt x="2976" y="1108"/>
                </a:cubicBezTo>
                <a:cubicBezTo>
                  <a:pt x="2976" y="1107"/>
                  <a:pt x="2976" y="1107"/>
                  <a:pt x="2976" y="1107"/>
                </a:cubicBezTo>
                <a:cubicBezTo>
                  <a:pt x="2974" y="1106"/>
                  <a:pt x="2974" y="1106"/>
                  <a:pt x="2974" y="1106"/>
                </a:cubicBezTo>
                <a:cubicBezTo>
                  <a:pt x="2973" y="1104"/>
                  <a:pt x="2973" y="1104"/>
                  <a:pt x="2973" y="1104"/>
                </a:cubicBezTo>
                <a:cubicBezTo>
                  <a:pt x="2971" y="1101"/>
                  <a:pt x="2971" y="1101"/>
                  <a:pt x="2971" y="1101"/>
                </a:cubicBezTo>
                <a:cubicBezTo>
                  <a:pt x="2970" y="1097"/>
                  <a:pt x="2970" y="1097"/>
                  <a:pt x="2970" y="1097"/>
                </a:cubicBezTo>
                <a:cubicBezTo>
                  <a:pt x="2966" y="1097"/>
                  <a:pt x="2966" y="1097"/>
                  <a:pt x="2966" y="1097"/>
                </a:cubicBezTo>
                <a:cubicBezTo>
                  <a:pt x="2963" y="1097"/>
                  <a:pt x="2963" y="1097"/>
                  <a:pt x="2963" y="1097"/>
                </a:cubicBezTo>
                <a:cubicBezTo>
                  <a:pt x="2961" y="1097"/>
                  <a:pt x="2961" y="1097"/>
                  <a:pt x="2961" y="1097"/>
                </a:cubicBezTo>
                <a:cubicBezTo>
                  <a:pt x="2961" y="1096"/>
                  <a:pt x="2961" y="1096"/>
                  <a:pt x="2961" y="1096"/>
                </a:cubicBezTo>
                <a:cubicBezTo>
                  <a:pt x="2960" y="1098"/>
                  <a:pt x="2960" y="1098"/>
                  <a:pt x="2960" y="1098"/>
                </a:cubicBezTo>
                <a:cubicBezTo>
                  <a:pt x="2957" y="1101"/>
                  <a:pt x="2957" y="1101"/>
                  <a:pt x="2957" y="1101"/>
                </a:cubicBezTo>
                <a:cubicBezTo>
                  <a:pt x="2958" y="1098"/>
                  <a:pt x="2958" y="1098"/>
                  <a:pt x="2958" y="1098"/>
                </a:cubicBezTo>
                <a:cubicBezTo>
                  <a:pt x="2960" y="1098"/>
                  <a:pt x="2960" y="1098"/>
                  <a:pt x="2960" y="1098"/>
                </a:cubicBezTo>
                <a:cubicBezTo>
                  <a:pt x="2958" y="1097"/>
                  <a:pt x="2958" y="1097"/>
                  <a:pt x="2958" y="1097"/>
                </a:cubicBezTo>
                <a:cubicBezTo>
                  <a:pt x="2960" y="1096"/>
                  <a:pt x="2960" y="1096"/>
                  <a:pt x="2960" y="1096"/>
                </a:cubicBezTo>
                <a:cubicBezTo>
                  <a:pt x="2961" y="1094"/>
                  <a:pt x="2961" y="1094"/>
                  <a:pt x="2961" y="1094"/>
                </a:cubicBezTo>
                <a:cubicBezTo>
                  <a:pt x="2960" y="1093"/>
                  <a:pt x="2960" y="1093"/>
                  <a:pt x="2960" y="1093"/>
                </a:cubicBezTo>
                <a:cubicBezTo>
                  <a:pt x="2958" y="1093"/>
                  <a:pt x="2958" y="1093"/>
                  <a:pt x="2958" y="1093"/>
                </a:cubicBezTo>
                <a:cubicBezTo>
                  <a:pt x="2957" y="1090"/>
                  <a:pt x="2957" y="1090"/>
                  <a:pt x="2957" y="1090"/>
                </a:cubicBezTo>
                <a:cubicBezTo>
                  <a:pt x="2957" y="1088"/>
                  <a:pt x="2957" y="1088"/>
                  <a:pt x="2957" y="1088"/>
                </a:cubicBezTo>
                <a:cubicBezTo>
                  <a:pt x="2956" y="1080"/>
                  <a:pt x="2956" y="1080"/>
                  <a:pt x="2956" y="1080"/>
                </a:cubicBezTo>
                <a:cubicBezTo>
                  <a:pt x="2954" y="1080"/>
                  <a:pt x="2954" y="1080"/>
                  <a:pt x="2954" y="1080"/>
                </a:cubicBezTo>
                <a:cubicBezTo>
                  <a:pt x="2953" y="1078"/>
                  <a:pt x="2953" y="1078"/>
                  <a:pt x="2953" y="1078"/>
                </a:cubicBezTo>
                <a:cubicBezTo>
                  <a:pt x="2948" y="1078"/>
                  <a:pt x="2948" y="1078"/>
                  <a:pt x="2948" y="1078"/>
                </a:cubicBezTo>
                <a:cubicBezTo>
                  <a:pt x="2947" y="1078"/>
                  <a:pt x="2947" y="1078"/>
                  <a:pt x="2947" y="1078"/>
                </a:cubicBezTo>
                <a:cubicBezTo>
                  <a:pt x="2946" y="1075"/>
                  <a:pt x="2946" y="1075"/>
                  <a:pt x="2946" y="1075"/>
                </a:cubicBezTo>
                <a:cubicBezTo>
                  <a:pt x="2944" y="1074"/>
                  <a:pt x="2944" y="1074"/>
                  <a:pt x="2944" y="1074"/>
                </a:cubicBezTo>
                <a:cubicBezTo>
                  <a:pt x="2944" y="1071"/>
                  <a:pt x="2944" y="1071"/>
                  <a:pt x="2944" y="1071"/>
                </a:cubicBezTo>
                <a:cubicBezTo>
                  <a:pt x="2946" y="1071"/>
                  <a:pt x="2946" y="1071"/>
                  <a:pt x="2946" y="1071"/>
                </a:cubicBezTo>
                <a:cubicBezTo>
                  <a:pt x="2944" y="1070"/>
                  <a:pt x="2944" y="1070"/>
                  <a:pt x="2944" y="1070"/>
                </a:cubicBezTo>
                <a:cubicBezTo>
                  <a:pt x="2943" y="1070"/>
                  <a:pt x="2943" y="1070"/>
                  <a:pt x="2943" y="1070"/>
                </a:cubicBezTo>
                <a:cubicBezTo>
                  <a:pt x="2946" y="1068"/>
                  <a:pt x="2946" y="1068"/>
                  <a:pt x="2946" y="1068"/>
                </a:cubicBezTo>
                <a:cubicBezTo>
                  <a:pt x="2943" y="1068"/>
                  <a:pt x="2943" y="1068"/>
                  <a:pt x="2943" y="1068"/>
                </a:cubicBezTo>
                <a:cubicBezTo>
                  <a:pt x="2946" y="1065"/>
                  <a:pt x="2946" y="1065"/>
                  <a:pt x="2946" y="1065"/>
                </a:cubicBezTo>
                <a:cubicBezTo>
                  <a:pt x="2948" y="1064"/>
                  <a:pt x="2948" y="1064"/>
                  <a:pt x="2948" y="1064"/>
                </a:cubicBezTo>
                <a:cubicBezTo>
                  <a:pt x="2948" y="1063"/>
                  <a:pt x="2948" y="1063"/>
                  <a:pt x="2948" y="1063"/>
                </a:cubicBezTo>
                <a:cubicBezTo>
                  <a:pt x="2946" y="1060"/>
                  <a:pt x="2946" y="1060"/>
                  <a:pt x="2946" y="1060"/>
                </a:cubicBezTo>
                <a:cubicBezTo>
                  <a:pt x="2943" y="1058"/>
                  <a:pt x="2943" y="1058"/>
                  <a:pt x="2943" y="1058"/>
                </a:cubicBezTo>
                <a:cubicBezTo>
                  <a:pt x="2940" y="1060"/>
                  <a:pt x="2940" y="1060"/>
                  <a:pt x="2940" y="1060"/>
                </a:cubicBezTo>
                <a:cubicBezTo>
                  <a:pt x="2937" y="1061"/>
                  <a:pt x="2937" y="1061"/>
                  <a:pt x="2937" y="1061"/>
                </a:cubicBezTo>
                <a:cubicBezTo>
                  <a:pt x="2934" y="1063"/>
                  <a:pt x="2934" y="1063"/>
                  <a:pt x="2934" y="1063"/>
                </a:cubicBezTo>
                <a:cubicBezTo>
                  <a:pt x="2933" y="1061"/>
                  <a:pt x="2933" y="1061"/>
                  <a:pt x="2933" y="1061"/>
                </a:cubicBezTo>
                <a:cubicBezTo>
                  <a:pt x="2936" y="1061"/>
                  <a:pt x="2936" y="1061"/>
                  <a:pt x="2936" y="1061"/>
                </a:cubicBezTo>
                <a:cubicBezTo>
                  <a:pt x="2938" y="1060"/>
                  <a:pt x="2938" y="1060"/>
                  <a:pt x="2938" y="1060"/>
                </a:cubicBezTo>
                <a:cubicBezTo>
                  <a:pt x="2940" y="1057"/>
                  <a:pt x="2940" y="1057"/>
                  <a:pt x="2940" y="1057"/>
                </a:cubicBezTo>
                <a:cubicBezTo>
                  <a:pt x="2938" y="1055"/>
                  <a:pt x="2938" y="1055"/>
                  <a:pt x="2938" y="1055"/>
                </a:cubicBezTo>
                <a:cubicBezTo>
                  <a:pt x="2937" y="1055"/>
                  <a:pt x="2937" y="1055"/>
                  <a:pt x="2937" y="1055"/>
                </a:cubicBezTo>
                <a:cubicBezTo>
                  <a:pt x="2933" y="1054"/>
                  <a:pt x="2933" y="1054"/>
                  <a:pt x="2933" y="1054"/>
                </a:cubicBezTo>
                <a:cubicBezTo>
                  <a:pt x="2930" y="1051"/>
                  <a:pt x="2930" y="1051"/>
                  <a:pt x="2930" y="1051"/>
                </a:cubicBezTo>
                <a:cubicBezTo>
                  <a:pt x="2928" y="1050"/>
                  <a:pt x="2928" y="1050"/>
                  <a:pt x="2928" y="1050"/>
                </a:cubicBezTo>
                <a:cubicBezTo>
                  <a:pt x="2928" y="1048"/>
                  <a:pt x="2928" y="1048"/>
                  <a:pt x="2928" y="1048"/>
                </a:cubicBezTo>
                <a:cubicBezTo>
                  <a:pt x="2928" y="1047"/>
                  <a:pt x="2928" y="1047"/>
                  <a:pt x="2928" y="1047"/>
                </a:cubicBezTo>
                <a:cubicBezTo>
                  <a:pt x="2927" y="1044"/>
                  <a:pt x="2927" y="1044"/>
                  <a:pt x="2927" y="1044"/>
                </a:cubicBezTo>
                <a:cubicBezTo>
                  <a:pt x="2924" y="1042"/>
                  <a:pt x="2924" y="1042"/>
                  <a:pt x="2924" y="1042"/>
                </a:cubicBezTo>
                <a:cubicBezTo>
                  <a:pt x="2921" y="1041"/>
                  <a:pt x="2921" y="1041"/>
                  <a:pt x="2921" y="1041"/>
                </a:cubicBezTo>
                <a:cubicBezTo>
                  <a:pt x="2918" y="1040"/>
                  <a:pt x="2918" y="1040"/>
                  <a:pt x="2918" y="1040"/>
                </a:cubicBezTo>
                <a:cubicBezTo>
                  <a:pt x="2918" y="1037"/>
                  <a:pt x="2918" y="1037"/>
                  <a:pt x="2918" y="1037"/>
                </a:cubicBezTo>
                <a:cubicBezTo>
                  <a:pt x="2915" y="1034"/>
                  <a:pt x="2915" y="1034"/>
                  <a:pt x="2915" y="1034"/>
                </a:cubicBezTo>
                <a:cubicBezTo>
                  <a:pt x="2914" y="1034"/>
                  <a:pt x="2914" y="1034"/>
                  <a:pt x="2914" y="1034"/>
                </a:cubicBezTo>
                <a:cubicBezTo>
                  <a:pt x="2913" y="1034"/>
                  <a:pt x="2913" y="1034"/>
                  <a:pt x="2913" y="1034"/>
                </a:cubicBezTo>
                <a:cubicBezTo>
                  <a:pt x="2913" y="1037"/>
                  <a:pt x="2913" y="1037"/>
                  <a:pt x="2913" y="1037"/>
                </a:cubicBezTo>
                <a:cubicBezTo>
                  <a:pt x="2911" y="1035"/>
                  <a:pt x="2911" y="1035"/>
                  <a:pt x="2911" y="1035"/>
                </a:cubicBezTo>
                <a:cubicBezTo>
                  <a:pt x="2908" y="1034"/>
                  <a:pt x="2908" y="1034"/>
                  <a:pt x="2908" y="1034"/>
                </a:cubicBezTo>
                <a:cubicBezTo>
                  <a:pt x="2907" y="1031"/>
                  <a:pt x="2907" y="1031"/>
                  <a:pt x="2907" y="1031"/>
                </a:cubicBezTo>
                <a:cubicBezTo>
                  <a:pt x="2904" y="1028"/>
                  <a:pt x="2904" y="1028"/>
                  <a:pt x="2904" y="1028"/>
                </a:cubicBezTo>
                <a:cubicBezTo>
                  <a:pt x="2904" y="1030"/>
                  <a:pt x="2904" y="1030"/>
                  <a:pt x="2904" y="1030"/>
                </a:cubicBezTo>
                <a:cubicBezTo>
                  <a:pt x="2903" y="1028"/>
                  <a:pt x="2903" y="1028"/>
                  <a:pt x="2903" y="1028"/>
                </a:cubicBezTo>
                <a:cubicBezTo>
                  <a:pt x="2903" y="1027"/>
                  <a:pt x="2903" y="1027"/>
                  <a:pt x="2903" y="1027"/>
                </a:cubicBezTo>
                <a:cubicBezTo>
                  <a:pt x="2903" y="1025"/>
                  <a:pt x="2903" y="1025"/>
                  <a:pt x="2903" y="1025"/>
                </a:cubicBezTo>
                <a:cubicBezTo>
                  <a:pt x="2901" y="1024"/>
                  <a:pt x="2901" y="1024"/>
                  <a:pt x="2901" y="1024"/>
                </a:cubicBezTo>
                <a:cubicBezTo>
                  <a:pt x="2897" y="1020"/>
                  <a:pt x="2897" y="1020"/>
                  <a:pt x="2897" y="1020"/>
                </a:cubicBezTo>
                <a:cubicBezTo>
                  <a:pt x="2894" y="1017"/>
                  <a:pt x="2894" y="1017"/>
                  <a:pt x="2894" y="1017"/>
                </a:cubicBezTo>
                <a:cubicBezTo>
                  <a:pt x="2891" y="1015"/>
                  <a:pt x="2891" y="1015"/>
                  <a:pt x="2891" y="1015"/>
                </a:cubicBezTo>
                <a:cubicBezTo>
                  <a:pt x="2888" y="1014"/>
                  <a:pt x="2888" y="1014"/>
                  <a:pt x="2888" y="1014"/>
                </a:cubicBezTo>
                <a:cubicBezTo>
                  <a:pt x="2887" y="1012"/>
                  <a:pt x="2887" y="1012"/>
                  <a:pt x="2887" y="1012"/>
                </a:cubicBezTo>
                <a:cubicBezTo>
                  <a:pt x="2885" y="1011"/>
                  <a:pt x="2885" y="1011"/>
                  <a:pt x="2885" y="1011"/>
                </a:cubicBezTo>
                <a:cubicBezTo>
                  <a:pt x="2881" y="1008"/>
                  <a:pt x="2881" y="1008"/>
                  <a:pt x="2881" y="1008"/>
                </a:cubicBezTo>
                <a:cubicBezTo>
                  <a:pt x="2881" y="1007"/>
                  <a:pt x="2881" y="1007"/>
                  <a:pt x="2881" y="1007"/>
                </a:cubicBezTo>
                <a:cubicBezTo>
                  <a:pt x="2881" y="1005"/>
                  <a:pt x="2881" y="1005"/>
                  <a:pt x="2881" y="1005"/>
                </a:cubicBezTo>
                <a:cubicBezTo>
                  <a:pt x="2880" y="1004"/>
                  <a:pt x="2880" y="1004"/>
                  <a:pt x="2880" y="1004"/>
                </a:cubicBezTo>
                <a:cubicBezTo>
                  <a:pt x="2878" y="1002"/>
                  <a:pt x="2878" y="1002"/>
                  <a:pt x="2878" y="1002"/>
                </a:cubicBezTo>
                <a:cubicBezTo>
                  <a:pt x="2877" y="999"/>
                  <a:pt x="2877" y="999"/>
                  <a:pt x="2877" y="999"/>
                </a:cubicBezTo>
                <a:cubicBezTo>
                  <a:pt x="2874" y="995"/>
                  <a:pt x="2874" y="995"/>
                  <a:pt x="2874" y="995"/>
                </a:cubicBezTo>
                <a:cubicBezTo>
                  <a:pt x="2871" y="992"/>
                  <a:pt x="2871" y="992"/>
                  <a:pt x="2871" y="992"/>
                </a:cubicBezTo>
                <a:cubicBezTo>
                  <a:pt x="2870" y="994"/>
                  <a:pt x="2870" y="994"/>
                  <a:pt x="2870" y="994"/>
                </a:cubicBezTo>
                <a:cubicBezTo>
                  <a:pt x="2867" y="994"/>
                  <a:pt x="2867" y="994"/>
                  <a:pt x="2867" y="994"/>
                </a:cubicBezTo>
                <a:cubicBezTo>
                  <a:pt x="2864" y="992"/>
                  <a:pt x="2864" y="992"/>
                  <a:pt x="2864" y="992"/>
                </a:cubicBezTo>
                <a:cubicBezTo>
                  <a:pt x="2858" y="994"/>
                  <a:pt x="2858" y="994"/>
                  <a:pt x="2858" y="994"/>
                </a:cubicBezTo>
                <a:cubicBezTo>
                  <a:pt x="2854" y="992"/>
                  <a:pt x="2854" y="992"/>
                  <a:pt x="2854" y="992"/>
                </a:cubicBezTo>
                <a:cubicBezTo>
                  <a:pt x="2852" y="991"/>
                  <a:pt x="2852" y="991"/>
                  <a:pt x="2852" y="991"/>
                </a:cubicBezTo>
                <a:cubicBezTo>
                  <a:pt x="2848" y="988"/>
                  <a:pt x="2848" y="988"/>
                  <a:pt x="2848" y="988"/>
                </a:cubicBezTo>
                <a:cubicBezTo>
                  <a:pt x="2847" y="988"/>
                  <a:pt x="2847" y="988"/>
                  <a:pt x="2847" y="988"/>
                </a:cubicBezTo>
                <a:cubicBezTo>
                  <a:pt x="2845" y="988"/>
                  <a:pt x="2845" y="988"/>
                  <a:pt x="2845" y="988"/>
                </a:cubicBezTo>
                <a:cubicBezTo>
                  <a:pt x="2842" y="991"/>
                  <a:pt x="2842" y="991"/>
                  <a:pt x="2842" y="991"/>
                </a:cubicBezTo>
                <a:cubicBezTo>
                  <a:pt x="2844" y="994"/>
                  <a:pt x="2844" y="994"/>
                  <a:pt x="2844" y="994"/>
                </a:cubicBezTo>
                <a:cubicBezTo>
                  <a:pt x="2848" y="1001"/>
                  <a:pt x="2848" y="1001"/>
                  <a:pt x="2848" y="1001"/>
                </a:cubicBezTo>
                <a:cubicBezTo>
                  <a:pt x="2858" y="1011"/>
                  <a:pt x="2858" y="1011"/>
                  <a:pt x="2858" y="1011"/>
                </a:cubicBezTo>
                <a:cubicBezTo>
                  <a:pt x="2860" y="1012"/>
                  <a:pt x="2860" y="1012"/>
                  <a:pt x="2860" y="1012"/>
                </a:cubicBezTo>
                <a:cubicBezTo>
                  <a:pt x="2862" y="1014"/>
                  <a:pt x="2862" y="1014"/>
                  <a:pt x="2862" y="1014"/>
                </a:cubicBezTo>
                <a:cubicBezTo>
                  <a:pt x="2864" y="1014"/>
                  <a:pt x="2864" y="1014"/>
                  <a:pt x="2864" y="1014"/>
                </a:cubicBezTo>
                <a:cubicBezTo>
                  <a:pt x="2865" y="1015"/>
                  <a:pt x="2865" y="1015"/>
                  <a:pt x="2865" y="1015"/>
                </a:cubicBezTo>
                <a:cubicBezTo>
                  <a:pt x="2867" y="1020"/>
                  <a:pt x="2867" y="1020"/>
                  <a:pt x="2867" y="1020"/>
                </a:cubicBezTo>
                <a:cubicBezTo>
                  <a:pt x="2870" y="1022"/>
                  <a:pt x="2870" y="1022"/>
                  <a:pt x="2870" y="1022"/>
                </a:cubicBezTo>
                <a:cubicBezTo>
                  <a:pt x="2872" y="1025"/>
                  <a:pt x="2872" y="1025"/>
                  <a:pt x="2872" y="1025"/>
                </a:cubicBezTo>
                <a:cubicBezTo>
                  <a:pt x="2874" y="1027"/>
                  <a:pt x="2874" y="1027"/>
                  <a:pt x="2874" y="1027"/>
                </a:cubicBezTo>
                <a:cubicBezTo>
                  <a:pt x="2874" y="1028"/>
                  <a:pt x="2874" y="1028"/>
                  <a:pt x="2874" y="1028"/>
                </a:cubicBezTo>
                <a:cubicBezTo>
                  <a:pt x="2874" y="1031"/>
                  <a:pt x="2874" y="1031"/>
                  <a:pt x="2874" y="1031"/>
                </a:cubicBezTo>
                <a:cubicBezTo>
                  <a:pt x="2875" y="1032"/>
                  <a:pt x="2875" y="1032"/>
                  <a:pt x="2875" y="1032"/>
                </a:cubicBezTo>
                <a:cubicBezTo>
                  <a:pt x="2877" y="1034"/>
                  <a:pt x="2877" y="1034"/>
                  <a:pt x="2877" y="1034"/>
                </a:cubicBezTo>
                <a:cubicBezTo>
                  <a:pt x="2880" y="1035"/>
                  <a:pt x="2880" y="1035"/>
                  <a:pt x="2880" y="1035"/>
                </a:cubicBezTo>
                <a:cubicBezTo>
                  <a:pt x="2883" y="1037"/>
                  <a:pt x="2883" y="1037"/>
                  <a:pt x="2883" y="1037"/>
                </a:cubicBezTo>
                <a:cubicBezTo>
                  <a:pt x="2887" y="1041"/>
                  <a:pt x="2887" y="1041"/>
                  <a:pt x="2887" y="1041"/>
                </a:cubicBezTo>
                <a:cubicBezTo>
                  <a:pt x="2888" y="1042"/>
                  <a:pt x="2888" y="1042"/>
                  <a:pt x="2888" y="1042"/>
                </a:cubicBezTo>
                <a:cubicBezTo>
                  <a:pt x="2888" y="1045"/>
                  <a:pt x="2888" y="1045"/>
                  <a:pt x="2888" y="1045"/>
                </a:cubicBezTo>
                <a:cubicBezTo>
                  <a:pt x="2890" y="1051"/>
                  <a:pt x="2890" y="1051"/>
                  <a:pt x="2890" y="1051"/>
                </a:cubicBezTo>
                <a:cubicBezTo>
                  <a:pt x="2891" y="1055"/>
                  <a:pt x="2891" y="1055"/>
                  <a:pt x="2891" y="1055"/>
                </a:cubicBezTo>
                <a:cubicBezTo>
                  <a:pt x="2893" y="1060"/>
                  <a:pt x="2893" y="1060"/>
                  <a:pt x="2893" y="1060"/>
                </a:cubicBezTo>
                <a:cubicBezTo>
                  <a:pt x="2893" y="1061"/>
                  <a:pt x="2893" y="1061"/>
                  <a:pt x="2893" y="1061"/>
                </a:cubicBezTo>
                <a:cubicBezTo>
                  <a:pt x="2894" y="1061"/>
                  <a:pt x="2894" y="1061"/>
                  <a:pt x="2894" y="1061"/>
                </a:cubicBezTo>
                <a:cubicBezTo>
                  <a:pt x="2895" y="1063"/>
                  <a:pt x="2895" y="1063"/>
                  <a:pt x="2895" y="1063"/>
                </a:cubicBezTo>
                <a:cubicBezTo>
                  <a:pt x="2898" y="1064"/>
                  <a:pt x="2898" y="1064"/>
                  <a:pt x="2898" y="1064"/>
                </a:cubicBezTo>
                <a:cubicBezTo>
                  <a:pt x="2900" y="1065"/>
                  <a:pt x="2900" y="1065"/>
                  <a:pt x="2900" y="1065"/>
                </a:cubicBezTo>
                <a:cubicBezTo>
                  <a:pt x="2900" y="1067"/>
                  <a:pt x="2900" y="1067"/>
                  <a:pt x="2900" y="1067"/>
                </a:cubicBezTo>
                <a:cubicBezTo>
                  <a:pt x="2901" y="1070"/>
                  <a:pt x="2901" y="1070"/>
                  <a:pt x="2901" y="1070"/>
                </a:cubicBezTo>
                <a:cubicBezTo>
                  <a:pt x="2904" y="1073"/>
                  <a:pt x="2904" y="1073"/>
                  <a:pt x="2904" y="1073"/>
                </a:cubicBezTo>
                <a:cubicBezTo>
                  <a:pt x="2907" y="1075"/>
                  <a:pt x="2907" y="1075"/>
                  <a:pt x="2907" y="1075"/>
                </a:cubicBezTo>
                <a:cubicBezTo>
                  <a:pt x="2908" y="1078"/>
                  <a:pt x="2908" y="1078"/>
                  <a:pt x="2908" y="1078"/>
                </a:cubicBezTo>
                <a:cubicBezTo>
                  <a:pt x="2907" y="1080"/>
                  <a:pt x="2907" y="1080"/>
                  <a:pt x="2907" y="1080"/>
                </a:cubicBezTo>
                <a:cubicBezTo>
                  <a:pt x="2907" y="1081"/>
                  <a:pt x="2907" y="1081"/>
                  <a:pt x="2907" y="1081"/>
                </a:cubicBezTo>
                <a:cubicBezTo>
                  <a:pt x="2910" y="1084"/>
                  <a:pt x="2910" y="1084"/>
                  <a:pt x="2910" y="1084"/>
                </a:cubicBezTo>
                <a:cubicBezTo>
                  <a:pt x="2911" y="1088"/>
                  <a:pt x="2911" y="1088"/>
                  <a:pt x="2911" y="1088"/>
                </a:cubicBezTo>
                <a:cubicBezTo>
                  <a:pt x="2913" y="1093"/>
                  <a:pt x="2913" y="1093"/>
                  <a:pt x="2913" y="1093"/>
                </a:cubicBezTo>
                <a:cubicBezTo>
                  <a:pt x="2913" y="1096"/>
                  <a:pt x="2913" y="1096"/>
                  <a:pt x="2913" y="1096"/>
                </a:cubicBezTo>
                <a:cubicBezTo>
                  <a:pt x="2914" y="1098"/>
                  <a:pt x="2914" y="1098"/>
                  <a:pt x="2914" y="1098"/>
                </a:cubicBezTo>
                <a:cubicBezTo>
                  <a:pt x="2918" y="1104"/>
                  <a:pt x="2918" y="1104"/>
                  <a:pt x="2918" y="1104"/>
                </a:cubicBezTo>
                <a:cubicBezTo>
                  <a:pt x="2921" y="1107"/>
                  <a:pt x="2921" y="1107"/>
                  <a:pt x="2921" y="1107"/>
                </a:cubicBezTo>
                <a:cubicBezTo>
                  <a:pt x="2923" y="1110"/>
                  <a:pt x="2923" y="1110"/>
                  <a:pt x="2923" y="1110"/>
                </a:cubicBezTo>
                <a:cubicBezTo>
                  <a:pt x="2926" y="1113"/>
                  <a:pt x="2926" y="1113"/>
                  <a:pt x="2926" y="1113"/>
                </a:cubicBezTo>
                <a:cubicBezTo>
                  <a:pt x="2928" y="1116"/>
                  <a:pt x="2928" y="1116"/>
                  <a:pt x="2928" y="1116"/>
                </a:cubicBezTo>
                <a:cubicBezTo>
                  <a:pt x="2930" y="1118"/>
                  <a:pt x="2930" y="1118"/>
                  <a:pt x="2930" y="1118"/>
                </a:cubicBezTo>
                <a:cubicBezTo>
                  <a:pt x="2933" y="1121"/>
                  <a:pt x="2933" y="1121"/>
                  <a:pt x="2933" y="1121"/>
                </a:cubicBezTo>
                <a:cubicBezTo>
                  <a:pt x="2938" y="1127"/>
                  <a:pt x="2938" y="1127"/>
                  <a:pt x="2938" y="1127"/>
                </a:cubicBezTo>
                <a:cubicBezTo>
                  <a:pt x="2944" y="1131"/>
                  <a:pt x="2944" y="1131"/>
                  <a:pt x="2944" y="1131"/>
                </a:cubicBezTo>
                <a:cubicBezTo>
                  <a:pt x="2947" y="1133"/>
                  <a:pt x="2947" y="1133"/>
                  <a:pt x="2947" y="1133"/>
                </a:cubicBezTo>
                <a:cubicBezTo>
                  <a:pt x="2948" y="1136"/>
                  <a:pt x="2948" y="1136"/>
                  <a:pt x="2948" y="1136"/>
                </a:cubicBezTo>
                <a:cubicBezTo>
                  <a:pt x="2950" y="1139"/>
                  <a:pt x="2950" y="1139"/>
                  <a:pt x="2950" y="1139"/>
                </a:cubicBezTo>
                <a:cubicBezTo>
                  <a:pt x="2953" y="1141"/>
                  <a:pt x="2953" y="1141"/>
                  <a:pt x="2953" y="1141"/>
                </a:cubicBezTo>
                <a:cubicBezTo>
                  <a:pt x="2956" y="1144"/>
                  <a:pt x="2956" y="1144"/>
                  <a:pt x="2956" y="1144"/>
                </a:cubicBezTo>
                <a:cubicBezTo>
                  <a:pt x="2957" y="1146"/>
                  <a:pt x="2957" y="1146"/>
                  <a:pt x="2957" y="1146"/>
                </a:cubicBezTo>
                <a:cubicBezTo>
                  <a:pt x="2957" y="1144"/>
                  <a:pt x="2957" y="1144"/>
                  <a:pt x="2957" y="1144"/>
                </a:cubicBezTo>
                <a:cubicBezTo>
                  <a:pt x="2956" y="1140"/>
                  <a:pt x="2956" y="1140"/>
                  <a:pt x="2956" y="1140"/>
                </a:cubicBezTo>
                <a:cubicBezTo>
                  <a:pt x="2957" y="1140"/>
                  <a:pt x="2957" y="1140"/>
                  <a:pt x="2957" y="1140"/>
                </a:cubicBezTo>
                <a:cubicBezTo>
                  <a:pt x="2958" y="1141"/>
                  <a:pt x="2958" y="1141"/>
                  <a:pt x="2958" y="1141"/>
                </a:cubicBezTo>
                <a:cubicBezTo>
                  <a:pt x="2961" y="1143"/>
                  <a:pt x="2961" y="1143"/>
                  <a:pt x="2961" y="1143"/>
                </a:cubicBezTo>
                <a:cubicBezTo>
                  <a:pt x="2963" y="1143"/>
                  <a:pt x="2963" y="1143"/>
                  <a:pt x="2963" y="1143"/>
                </a:cubicBezTo>
                <a:cubicBezTo>
                  <a:pt x="2964" y="1141"/>
                  <a:pt x="2964" y="1141"/>
                  <a:pt x="2964" y="1141"/>
                </a:cubicBezTo>
                <a:cubicBezTo>
                  <a:pt x="2964" y="1139"/>
                  <a:pt x="2964" y="1139"/>
                  <a:pt x="2964" y="1139"/>
                </a:cubicBezTo>
                <a:cubicBezTo>
                  <a:pt x="2967" y="1141"/>
                  <a:pt x="2967" y="1141"/>
                  <a:pt x="2967" y="1141"/>
                </a:cubicBezTo>
                <a:lnTo>
                  <a:pt x="2970" y="1144"/>
                </a:lnTo>
                <a:close/>
                <a:moveTo>
                  <a:pt x="3492" y="1419"/>
                </a:moveTo>
                <a:cubicBezTo>
                  <a:pt x="3492" y="1417"/>
                  <a:pt x="3492" y="1417"/>
                  <a:pt x="3492" y="1417"/>
                </a:cubicBezTo>
                <a:cubicBezTo>
                  <a:pt x="3492" y="1415"/>
                  <a:pt x="3492" y="1415"/>
                  <a:pt x="3492" y="1415"/>
                </a:cubicBezTo>
                <a:cubicBezTo>
                  <a:pt x="3493" y="1412"/>
                  <a:pt x="3493" y="1412"/>
                  <a:pt x="3493" y="1412"/>
                </a:cubicBezTo>
                <a:cubicBezTo>
                  <a:pt x="3493" y="1411"/>
                  <a:pt x="3493" y="1411"/>
                  <a:pt x="3493" y="1411"/>
                </a:cubicBezTo>
                <a:cubicBezTo>
                  <a:pt x="3492" y="1409"/>
                  <a:pt x="3492" y="1409"/>
                  <a:pt x="3492" y="1409"/>
                </a:cubicBezTo>
                <a:cubicBezTo>
                  <a:pt x="3490" y="1408"/>
                  <a:pt x="3490" y="1408"/>
                  <a:pt x="3490" y="1408"/>
                </a:cubicBezTo>
                <a:cubicBezTo>
                  <a:pt x="3490" y="1407"/>
                  <a:pt x="3490" y="1407"/>
                  <a:pt x="3490" y="1407"/>
                </a:cubicBezTo>
                <a:cubicBezTo>
                  <a:pt x="3490" y="1405"/>
                  <a:pt x="3490" y="1405"/>
                  <a:pt x="3490" y="1405"/>
                </a:cubicBezTo>
                <a:cubicBezTo>
                  <a:pt x="3489" y="1402"/>
                  <a:pt x="3489" y="1402"/>
                  <a:pt x="3489" y="1402"/>
                </a:cubicBezTo>
                <a:cubicBezTo>
                  <a:pt x="3486" y="1399"/>
                  <a:pt x="3486" y="1399"/>
                  <a:pt x="3486" y="1399"/>
                </a:cubicBezTo>
                <a:cubicBezTo>
                  <a:pt x="3486" y="1397"/>
                  <a:pt x="3486" y="1397"/>
                  <a:pt x="3486" y="1397"/>
                </a:cubicBezTo>
                <a:cubicBezTo>
                  <a:pt x="3485" y="1394"/>
                  <a:pt x="3485" y="1394"/>
                  <a:pt x="3485" y="1394"/>
                </a:cubicBezTo>
                <a:cubicBezTo>
                  <a:pt x="3483" y="1392"/>
                  <a:pt x="3483" y="1392"/>
                  <a:pt x="3483" y="1392"/>
                </a:cubicBezTo>
                <a:cubicBezTo>
                  <a:pt x="3483" y="1394"/>
                  <a:pt x="3483" y="1394"/>
                  <a:pt x="3483" y="1394"/>
                </a:cubicBezTo>
                <a:cubicBezTo>
                  <a:pt x="3480" y="1392"/>
                  <a:pt x="3480" y="1392"/>
                  <a:pt x="3480" y="1392"/>
                </a:cubicBezTo>
                <a:cubicBezTo>
                  <a:pt x="3477" y="1388"/>
                  <a:pt x="3477" y="1388"/>
                  <a:pt x="3477" y="1388"/>
                </a:cubicBezTo>
                <a:cubicBezTo>
                  <a:pt x="3479" y="1389"/>
                  <a:pt x="3479" y="1389"/>
                  <a:pt x="3479" y="1389"/>
                </a:cubicBezTo>
                <a:cubicBezTo>
                  <a:pt x="3480" y="1388"/>
                  <a:pt x="3480" y="1388"/>
                  <a:pt x="3480" y="1388"/>
                </a:cubicBezTo>
                <a:cubicBezTo>
                  <a:pt x="3479" y="1387"/>
                  <a:pt x="3479" y="1387"/>
                  <a:pt x="3479" y="1387"/>
                </a:cubicBezTo>
                <a:cubicBezTo>
                  <a:pt x="3477" y="1385"/>
                  <a:pt x="3477" y="1385"/>
                  <a:pt x="3477" y="1385"/>
                </a:cubicBezTo>
                <a:cubicBezTo>
                  <a:pt x="3477" y="1387"/>
                  <a:pt x="3477" y="1387"/>
                  <a:pt x="3477" y="1387"/>
                </a:cubicBezTo>
                <a:cubicBezTo>
                  <a:pt x="3476" y="1387"/>
                  <a:pt x="3476" y="1387"/>
                  <a:pt x="3476" y="1387"/>
                </a:cubicBezTo>
                <a:cubicBezTo>
                  <a:pt x="3475" y="1385"/>
                  <a:pt x="3475" y="1385"/>
                  <a:pt x="3475" y="1385"/>
                </a:cubicBezTo>
                <a:cubicBezTo>
                  <a:pt x="3476" y="1384"/>
                  <a:pt x="3476" y="1384"/>
                  <a:pt x="3476" y="1384"/>
                </a:cubicBezTo>
                <a:cubicBezTo>
                  <a:pt x="3476" y="1379"/>
                  <a:pt x="3476" y="1379"/>
                  <a:pt x="3476" y="1379"/>
                </a:cubicBezTo>
                <a:cubicBezTo>
                  <a:pt x="3477" y="1375"/>
                  <a:pt x="3477" y="1375"/>
                  <a:pt x="3477" y="1375"/>
                </a:cubicBezTo>
                <a:cubicBezTo>
                  <a:pt x="3477" y="1371"/>
                  <a:pt x="3477" y="1371"/>
                  <a:pt x="3477" y="1371"/>
                </a:cubicBezTo>
                <a:cubicBezTo>
                  <a:pt x="3476" y="1371"/>
                  <a:pt x="3476" y="1371"/>
                  <a:pt x="3476" y="1371"/>
                </a:cubicBezTo>
                <a:cubicBezTo>
                  <a:pt x="3475" y="1371"/>
                  <a:pt x="3475" y="1371"/>
                  <a:pt x="3475" y="1371"/>
                </a:cubicBezTo>
                <a:cubicBezTo>
                  <a:pt x="3475" y="1372"/>
                  <a:pt x="3475" y="1372"/>
                  <a:pt x="3475" y="1372"/>
                </a:cubicBezTo>
                <a:cubicBezTo>
                  <a:pt x="3472" y="1371"/>
                  <a:pt x="3472" y="1371"/>
                  <a:pt x="3472" y="1371"/>
                </a:cubicBezTo>
                <a:cubicBezTo>
                  <a:pt x="3470" y="1368"/>
                  <a:pt x="3470" y="1368"/>
                  <a:pt x="3470" y="1368"/>
                </a:cubicBezTo>
                <a:cubicBezTo>
                  <a:pt x="3469" y="1371"/>
                  <a:pt x="3469" y="1371"/>
                  <a:pt x="3469" y="1371"/>
                </a:cubicBezTo>
                <a:cubicBezTo>
                  <a:pt x="3469" y="1374"/>
                  <a:pt x="3469" y="1374"/>
                  <a:pt x="3469" y="1374"/>
                </a:cubicBezTo>
                <a:cubicBezTo>
                  <a:pt x="3467" y="1372"/>
                  <a:pt x="3467" y="1372"/>
                  <a:pt x="3467" y="1372"/>
                </a:cubicBezTo>
                <a:cubicBezTo>
                  <a:pt x="3465" y="1372"/>
                  <a:pt x="3465" y="1372"/>
                  <a:pt x="3465" y="1372"/>
                </a:cubicBezTo>
                <a:cubicBezTo>
                  <a:pt x="3466" y="1371"/>
                  <a:pt x="3466" y="1371"/>
                  <a:pt x="3466" y="1371"/>
                </a:cubicBezTo>
                <a:cubicBezTo>
                  <a:pt x="3465" y="1368"/>
                  <a:pt x="3465" y="1368"/>
                  <a:pt x="3465" y="1368"/>
                </a:cubicBezTo>
                <a:cubicBezTo>
                  <a:pt x="3465" y="1365"/>
                  <a:pt x="3465" y="1365"/>
                  <a:pt x="3465" y="1365"/>
                </a:cubicBezTo>
                <a:cubicBezTo>
                  <a:pt x="3465" y="1362"/>
                  <a:pt x="3465" y="1362"/>
                  <a:pt x="3465" y="1362"/>
                </a:cubicBezTo>
                <a:cubicBezTo>
                  <a:pt x="3466" y="1359"/>
                  <a:pt x="3466" y="1359"/>
                  <a:pt x="3466" y="1359"/>
                </a:cubicBezTo>
                <a:cubicBezTo>
                  <a:pt x="3465" y="1358"/>
                  <a:pt x="3465" y="1358"/>
                  <a:pt x="3465" y="1358"/>
                </a:cubicBezTo>
                <a:cubicBezTo>
                  <a:pt x="3463" y="1358"/>
                  <a:pt x="3463" y="1358"/>
                  <a:pt x="3463" y="1358"/>
                </a:cubicBezTo>
                <a:cubicBezTo>
                  <a:pt x="3463" y="1354"/>
                  <a:pt x="3463" y="1354"/>
                  <a:pt x="3463" y="1354"/>
                </a:cubicBezTo>
                <a:cubicBezTo>
                  <a:pt x="3463" y="1351"/>
                  <a:pt x="3463" y="1351"/>
                  <a:pt x="3463" y="1351"/>
                </a:cubicBezTo>
                <a:cubicBezTo>
                  <a:pt x="3462" y="1349"/>
                  <a:pt x="3462" y="1349"/>
                  <a:pt x="3462" y="1349"/>
                </a:cubicBezTo>
                <a:cubicBezTo>
                  <a:pt x="3460" y="1351"/>
                  <a:pt x="3460" y="1351"/>
                  <a:pt x="3460" y="1351"/>
                </a:cubicBezTo>
                <a:cubicBezTo>
                  <a:pt x="3459" y="1348"/>
                  <a:pt x="3459" y="1348"/>
                  <a:pt x="3459" y="1348"/>
                </a:cubicBezTo>
                <a:cubicBezTo>
                  <a:pt x="3459" y="1345"/>
                  <a:pt x="3459" y="1345"/>
                  <a:pt x="3459" y="1345"/>
                </a:cubicBezTo>
                <a:cubicBezTo>
                  <a:pt x="3460" y="1343"/>
                  <a:pt x="3460" y="1343"/>
                  <a:pt x="3460" y="1343"/>
                </a:cubicBezTo>
                <a:cubicBezTo>
                  <a:pt x="3462" y="1345"/>
                  <a:pt x="3462" y="1345"/>
                  <a:pt x="3462" y="1345"/>
                </a:cubicBezTo>
                <a:cubicBezTo>
                  <a:pt x="3460" y="1342"/>
                  <a:pt x="3460" y="1342"/>
                  <a:pt x="3460" y="1342"/>
                </a:cubicBezTo>
                <a:cubicBezTo>
                  <a:pt x="3460" y="1341"/>
                  <a:pt x="3460" y="1341"/>
                  <a:pt x="3460" y="1341"/>
                </a:cubicBezTo>
                <a:cubicBezTo>
                  <a:pt x="3459" y="1341"/>
                  <a:pt x="3459" y="1341"/>
                  <a:pt x="3459" y="1341"/>
                </a:cubicBezTo>
                <a:cubicBezTo>
                  <a:pt x="3459" y="1339"/>
                  <a:pt x="3459" y="1339"/>
                  <a:pt x="3459" y="1339"/>
                </a:cubicBezTo>
                <a:cubicBezTo>
                  <a:pt x="3457" y="1338"/>
                  <a:pt x="3457" y="1338"/>
                  <a:pt x="3457" y="1338"/>
                </a:cubicBezTo>
                <a:cubicBezTo>
                  <a:pt x="3457" y="1339"/>
                  <a:pt x="3457" y="1339"/>
                  <a:pt x="3457" y="1339"/>
                </a:cubicBezTo>
                <a:cubicBezTo>
                  <a:pt x="3456" y="1339"/>
                  <a:pt x="3456" y="1339"/>
                  <a:pt x="3456" y="1339"/>
                </a:cubicBezTo>
                <a:cubicBezTo>
                  <a:pt x="3454" y="1338"/>
                  <a:pt x="3454" y="1338"/>
                  <a:pt x="3454" y="1338"/>
                </a:cubicBezTo>
                <a:cubicBezTo>
                  <a:pt x="3452" y="1336"/>
                  <a:pt x="3452" y="1336"/>
                  <a:pt x="3452" y="1336"/>
                </a:cubicBezTo>
                <a:cubicBezTo>
                  <a:pt x="3452" y="1335"/>
                  <a:pt x="3452" y="1335"/>
                  <a:pt x="3452" y="1335"/>
                </a:cubicBezTo>
                <a:cubicBezTo>
                  <a:pt x="3452" y="1333"/>
                  <a:pt x="3452" y="1333"/>
                  <a:pt x="3452" y="1333"/>
                </a:cubicBezTo>
                <a:cubicBezTo>
                  <a:pt x="3450" y="1335"/>
                  <a:pt x="3450" y="1335"/>
                  <a:pt x="3450" y="1335"/>
                </a:cubicBezTo>
                <a:cubicBezTo>
                  <a:pt x="3449" y="1335"/>
                  <a:pt x="3449" y="1335"/>
                  <a:pt x="3449" y="1335"/>
                </a:cubicBezTo>
                <a:cubicBezTo>
                  <a:pt x="3447" y="1332"/>
                  <a:pt x="3447" y="1332"/>
                  <a:pt x="3447" y="1332"/>
                </a:cubicBezTo>
                <a:cubicBezTo>
                  <a:pt x="3447" y="1329"/>
                  <a:pt x="3447" y="1329"/>
                  <a:pt x="3447" y="1329"/>
                </a:cubicBezTo>
                <a:cubicBezTo>
                  <a:pt x="3446" y="1329"/>
                  <a:pt x="3446" y="1329"/>
                  <a:pt x="3446" y="1329"/>
                </a:cubicBezTo>
                <a:cubicBezTo>
                  <a:pt x="3443" y="1329"/>
                  <a:pt x="3443" y="1329"/>
                  <a:pt x="3443" y="1329"/>
                </a:cubicBezTo>
                <a:cubicBezTo>
                  <a:pt x="3443" y="1328"/>
                  <a:pt x="3443" y="1328"/>
                  <a:pt x="3443" y="1328"/>
                </a:cubicBezTo>
                <a:cubicBezTo>
                  <a:pt x="3442" y="1328"/>
                  <a:pt x="3442" y="1328"/>
                  <a:pt x="3442" y="1328"/>
                </a:cubicBezTo>
                <a:cubicBezTo>
                  <a:pt x="3439" y="1326"/>
                  <a:pt x="3439" y="1326"/>
                  <a:pt x="3439" y="1326"/>
                </a:cubicBezTo>
                <a:cubicBezTo>
                  <a:pt x="3437" y="1325"/>
                  <a:pt x="3437" y="1325"/>
                  <a:pt x="3437" y="1325"/>
                </a:cubicBezTo>
                <a:cubicBezTo>
                  <a:pt x="3436" y="1323"/>
                  <a:pt x="3436" y="1323"/>
                  <a:pt x="3436" y="1323"/>
                </a:cubicBezTo>
                <a:cubicBezTo>
                  <a:pt x="3436" y="1321"/>
                  <a:pt x="3436" y="1321"/>
                  <a:pt x="3436" y="1321"/>
                </a:cubicBezTo>
                <a:cubicBezTo>
                  <a:pt x="3437" y="1319"/>
                  <a:pt x="3437" y="1319"/>
                  <a:pt x="3437" y="1319"/>
                </a:cubicBezTo>
                <a:cubicBezTo>
                  <a:pt x="3437" y="1318"/>
                  <a:pt x="3437" y="1318"/>
                  <a:pt x="3437" y="1318"/>
                </a:cubicBezTo>
                <a:cubicBezTo>
                  <a:pt x="3436" y="1318"/>
                  <a:pt x="3436" y="1318"/>
                  <a:pt x="3436" y="1318"/>
                </a:cubicBezTo>
                <a:cubicBezTo>
                  <a:pt x="3437" y="1316"/>
                  <a:pt x="3437" y="1316"/>
                  <a:pt x="3437" y="1316"/>
                </a:cubicBezTo>
                <a:cubicBezTo>
                  <a:pt x="3436" y="1313"/>
                  <a:pt x="3436" y="1313"/>
                  <a:pt x="3436" y="1313"/>
                </a:cubicBezTo>
                <a:cubicBezTo>
                  <a:pt x="3436" y="1315"/>
                  <a:pt x="3436" y="1315"/>
                  <a:pt x="3436" y="1315"/>
                </a:cubicBezTo>
                <a:cubicBezTo>
                  <a:pt x="3436" y="1316"/>
                  <a:pt x="3436" y="1316"/>
                  <a:pt x="3436" y="1316"/>
                </a:cubicBezTo>
                <a:cubicBezTo>
                  <a:pt x="3434" y="1315"/>
                  <a:pt x="3434" y="1315"/>
                  <a:pt x="3434" y="1315"/>
                </a:cubicBezTo>
                <a:cubicBezTo>
                  <a:pt x="3434" y="1313"/>
                  <a:pt x="3434" y="1313"/>
                  <a:pt x="3434" y="1313"/>
                </a:cubicBezTo>
                <a:cubicBezTo>
                  <a:pt x="3434" y="1312"/>
                  <a:pt x="3434" y="1312"/>
                  <a:pt x="3434" y="1312"/>
                </a:cubicBezTo>
                <a:cubicBezTo>
                  <a:pt x="3436" y="1306"/>
                  <a:pt x="3436" y="1306"/>
                  <a:pt x="3436" y="1306"/>
                </a:cubicBezTo>
                <a:cubicBezTo>
                  <a:pt x="3436" y="1300"/>
                  <a:pt x="3436" y="1300"/>
                  <a:pt x="3436" y="1300"/>
                </a:cubicBezTo>
                <a:cubicBezTo>
                  <a:pt x="3436" y="1298"/>
                  <a:pt x="3436" y="1298"/>
                  <a:pt x="3436" y="1298"/>
                </a:cubicBezTo>
                <a:cubicBezTo>
                  <a:pt x="3436" y="1295"/>
                  <a:pt x="3436" y="1295"/>
                  <a:pt x="3436" y="1295"/>
                </a:cubicBezTo>
                <a:cubicBezTo>
                  <a:pt x="3434" y="1296"/>
                  <a:pt x="3434" y="1296"/>
                  <a:pt x="3434" y="1296"/>
                </a:cubicBezTo>
                <a:cubicBezTo>
                  <a:pt x="3434" y="1293"/>
                  <a:pt x="3434" y="1293"/>
                  <a:pt x="3434" y="1293"/>
                </a:cubicBezTo>
                <a:cubicBezTo>
                  <a:pt x="3432" y="1292"/>
                  <a:pt x="3432" y="1292"/>
                  <a:pt x="3432" y="1292"/>
                </a:cubicBezTo>
                <a:cubicBezTo>
                  <a:pt x="3432" y="1288"/>
                  <a:pt x="3432" y="1288"/>
                  <a:pt x="3432" y="1288"/>
                </a:cubicBezTo>
                <a:cubicBezTo>
                  <a:pt x="3433" y="1285"/>
                  <a:pt x="3433" y="1285"/>
                  <a:pt x="3433" y="1285"/>
                </a:cubicBezTo>
                <a:cubicBezTo>
                  <a:pt x="3433" y="1282"/>
                  <a:pt x="3433" y="1282"/>
                  <a:pt x="3433" y="1282"/>
                </a:cubicBezTo>
                <a:cubicBezTo>
                  <a:pt x="3432" y="1279"/>
                  <a:pt x="3432" y="1279"/>
                  <a:pt x="3432" y="1279"/>
                </a:cubicBezTo>
                <a:cubicBezTo>
                  <a:pt x="3432" y="1276"/>
                  <a:pt x="3432" y="1276"/>
                  <a:pt x="3432" y="1276"/>
                </a:cubicBezTo>
                <a:cubicBezTo>
                  <a:pt x="3433" y="1273"/>
                  <a:pt x="3433" y="1273"/>
                  <a:pt x="3433" y="1273"/>
                </a:cubicBezTo>
                <a:cubicBezTo>
                  <a:pt x="3432" y="1272"/>
                  <a:pt x="3432" y="1272"/>
                  <a:pt x="3432" y="1272"/>
                </a:cubicBezTo>
                <a:cubicBezTo>
                  <a:pt x="3433" y="1270"/>
                  <a:pt x="3433" y="1270"/>
                  <a:pt x="3433" y="1270"/>
                </a:cubicBezTo>
                <a:cubicBezTo>
                  <a:pt x="3434" y="1269"/>
                  <a:pt x="3434" y="1269"/>
                  <a:pt x="3434" y="1269"/>
                </a:cubicBezTo>
                <a:cubicBezTo>
                  <a:pt x="3430" y="1266"/>
                  <a:pt x="3430" y="1266"/>
                  <a:pt x="3430" y="1266"/>
                </a:cubicBezTo>
                <a:cubicBezTo>
                  <a:pt x="3427" y="1265"/>
                  <a:pt x="3427" y="1265"/>
                  <a:pt x="3427" y="1265"/>
                </a:cubicBezTo>
                <a:cubicBezTo>
                  <a:pt x="3426" y="1262"/>
                  <a:pt x="3426" y="1262"/>
                  <a:pt x="3426" y="1262"/>
                </a:cubicBezTo>
                <a:cubicBezTo>
                  <a:pt x="3424" y="1259"/>
                  <a:pt x="3424" y="1259"/>
                  <a:pt x="3424" y="1259"/>
                </a:cubicBezTo>
                <a:cubicBezTo>
                  <a:pt x="3423" y="1260"/>
                  <a:pt x="3423" y="1260"/>
                  <a:pt x="3423" y="1260"/>
                </a:cubicBezTo>
                <a:cubicBezTo>
                  <a:pt x="3422" y="1259"/>
                  <a:pt x="3422" y="1259"/>
                  <a:pt x="3422" y="1259"/>
                </a:cubicBezTo>
                <a:cubicBezTo>
                  <a:pt x="3420" y="1262"/>
                  <a:pt x="3420" y="1262"/>
                  <a:pt x="3420" y="1262"/>
                </a:cubicBezTo>
                <a:cubicBezTo>
                  <a:pt x="3419" y="1262"/>
                  <a:pt x="3419" y="1262"/>
                  <a:pt x="3419" y="1262"/>
                </a:cubicBezTo>
                <a:cubicBezTo>
                  <a:pt x="3417" y="1262"/>
                  <a:pt x="3417" y="1262"/>
                  <a:pt x="3417" y="1262"/>
                </a:cubicBezTo>
                <a:cubicBezTo>
                  <a:pt x="3416" y="1260"/>
                  <a:pt x="3416" y="1260"/>
                  <a:pt x="3416" y="1260"/>
                </a:cubicBezTo>
                <a:cubicBezTo>
                  <a:pt x="3416" y="1259"/>
                  <a:pt x="3416" y="1259"/>
                  <a:pt x="3416" y="1259"/>
                </a:cubicBezTo>
                <a:cubicBezTo>
                  <a:pt x="3416" y="1256"/>
                  <a:pt x="3416" y="1256"/>
                  <a:pt x="3416" y="1256"/>
                </a:cubicBezTo>
                <a:cubicBezTo>
                  <a:pt x="3414" y="1253"/>
                  <a:pt x="3414" y="1253"/>
                  <a:pt x="3414" y="1253"/>
                </a:cubicBezTo>
                <a:cubicBezTo>
                  <a:pt x="3414" y="1252"/>
                  <a:pt x="3414" y="1252"/>
                  <a:pt x="3414" y="1252"/>
                </a:cubicBezTo>
                <a:cubicBezTo>
                  <a:pt x="3416" y="1245"/>
                  <a:pt x="3416" y="1245"/>
                  <a:pt x="3416" y="1245"/>
                </a:cubicBezTo>
                <a:cubicBezTo>
                  <a:pt x="3416" y="1242"/>
                  <a:pt x="3416" y="1242"/>
                  <a:pt x="3416" y="1242"/>
                </a:cubicBezTo>
                <a:cubicBezTo>
                  <a:pt x="3414" y="1240"/>
                  <a:pt x="3414" y="1240"/>
                  <a:pt x="3414" y="1240"/>
                </a:cubicBezTo>
                <a:cubicBezTo>
                  <a:pt x="3414" y="1236"/>
                  <a:pt x="3414" y="1236"/>
                  <a:pt x="3414" y="1236"/>
                </a:cubicBezTo>
                <a:cubicBezTo>
                  <a:pt x="3413" y="1233"/>
                  <a:pt x="3413" y="1233"/>
                  <a:pt x="3413" y="1233"/>
                </a:cubicBezTo>
                <a:cubicBezTo>
                  <a:pt x="3411" y="1230"/>
                  <a:pt x="3411" y="1230"/>
                  <a:pt x="3411" y="1230"/>
                </a:cubicBezTo>
                <a:cubicBezTo>
                  <a:pt x="3414" y="1229"/>
                  <a:pt x="3414" y="1229"/>
                  <a:pt x="3414" y="1229"/>
                </a:cubicBezTo>
                <a:cubicBezTo>
                  <a:pt x="3411" y="1227"/>
                  <a:pt x="3411" y="1227"/>
                  <a:pt x="3411" y="1227"/>
                </a:cubicBezTo>
                <a:cubicBezTo>
                  <a:pt x="3410" y="1227"/>
                  <a:pt x="3410" y="1227"/>
                  <a:pt x="3410" y="1227"/>
                </a:cubicBezTo>
                <a:cubicBezTo>
                  <a:pt x="3410" y="1226"/>
                  <a:pt x="3410" y="1226"/>
                  <a:pt x="3410" y="1226"/>
                </a:cubicBezTo>
                <a:cubicBezTo>
                  <a:pt x="3410" y="1222"/>
                  <a:pt x="3410" y="1222"/>
                  <a:pt x="3410" y="1222"/>
                </a:cubicBezTo>
                <a:cubicBezTo>
                  <a:pt x="3410" y="1220"/>
                  <a:pt x="3410" y="1220"/>
                  <a:pt x="3410" y="1220"/>
                </a:cubicBezTo>
                <a:cubicBezTo>
                  <a:pt x="3410" y="1219"/>
                  <a:pt x="3410" y="1219"/>
                  <a:pt x="3410" y="1219"/>
                </a:cubicBezTo>
                <a:cubicBezTo>
                  <a:pt x="3410" y="1217"/>
                  <a:pt x="3410" y="1217"/>
                  <a:pt x="3410" y="1217"/>
                </a:cubicBezTo>
                <a:cubicBezTo>
                  <a:pt x="3410" y="1214"/>
                  <a:pt x="3410" y="1214"/>
                  <a:pt x="3410" y="1214"/>
                </a:cubicBezTo>
                <a:cubicBezTo>
                  <a:pt x="3409" y="1213"/>
                  <a:pt x="3409" y="1213"/>
                  <a:pt x="3409" y="1213"/>
                </a:cubicBezTo>
                <a:cubicBezTo>
                  <a:pt x="3407" y="1214"/>
                  <a:pt x="3407" y="1214"/>
                  <a:pt x="3407" y="1214"/>
                </a:cubicBezTo>
                <a:cubicBezTo>
                  <a:pt x="3409" y="1212"/>
                  <a:pt x="3409" y="1212"/>
                  <a:pt x="3409" y="1212"/>
                </a:cubicBezTo>
                <a:cubicBezTo>
                  <a:pt x="3407" y="1212"/>
                  <a:pt x="3407" y="1212"/>
                  <a:pt x="3407" y="1212"/>
                </a:cubicBezTo>
                <a:cubicBezTo>
                  <a:pt x="3406" y="1212"/>
                  <a:pt x="3406" y="1212"/>
                  <a:pt x="3406" y="1212"/>
                </a:cubicBezTo>
                <a:cubicBezTo>
                  <a:pt x="3404" y="1213"/>
                  <a:pt x="3404" y="1213"/>
                  <a:pt x="3404" y="1213"/>
                </a:cubicBezTo>
                <a:cubicBezTo>
                  <a:pt x="3403" y="1214"/>
                  <a:pt x="3403" y="1214"/>
                  <a:pt x="3403" y="1214"/>
                </a:cubicBezTo>
                <a:cubicBezTo>
                  <a:pt x="3403" y="1216"/>
                  <a:pt x="3403" y="1216"/>
                  <a:pt x="3403" y="1216"/>
                </a:cubicBezTo>
                <a:cubicBezTo>
                  <a:pt x="3400" y="1223"/>
                  <a:pt x="3400" y="1223"/>
                  <a:pt x="3400" y="1223"/>
                </a:cubicBezTo>
                <a:cubicBezTo>
                  <a:pt x="3399" y="1229"/>
                  <a:pt x="3399" y="1229"/>
                  <a:pt x="3399" y="1229"/>
                </a:cubicBezTo>
                <a:cubicBezTo>
                  <a:pt x="3397" y="1229"/>
                  <a:pt x="3397" y="1229"/>
                  <a:pt x="3397" y="1229"/>
                </a:cubicBezTo>
                <a:cubicBezTo>
                  <a:pt x="3397" y="1230"/>
                  <a:pt x="3397" y="1230"/>
                  <a:pt x="3397" y="1230"/>
                </a:cubicBezTo>
                <a:cubicBezTo>
                  <a:pt x="3397" y="1232"/>
                  <a:pt x="3397" y="1232"/>
                  <a:pt x="3397" y="1232"/>
                </a:cubicBezTo>
                <a:cubicBezTo>
                  <a:pt x="3396" y="1232"/>
                  <a:pt x="3396" y="1232"/>
                  <a:pt x="3396" y="1232"/>
                </a:cubicBezTo>
                <a:cubicBezTo>
                  <a:pt x="3394" y="1235"/>
                  <a:pt x="3394" y="1235"/>
                  <a:pt x="3394" y="1235"/>
                </a:cubicBezTo>
                <a:cubicBezTo>
                  <a:pt x="3394" y="1236"/>
                  <a:pt x="3394" y="1236"/>
                  <a:pt x="3394" y="1236"/>
                </a:cubicBezTo>
                <a:cubicBezTo>
                  <a:pt x="3396" y="1237"/>
                  <a:pt x="3396" y="1237"/>
                  <a:pt x="3396" y="1237"/>
                </a:cubicBezTo>
                <a:cubicBezTo>
                  <a:pt x="3399" y="1239"/>
                  <a:pt x="3399" y="1239"/>
                  <a:pt x="3399" y="1239"/>
                </a:cubicBezTo>
                <a:cubicBezTo>
                  <a:pt x="3397" y="1240"/>
                  <a:pt x="3397" y="1240"/>
                  <a:pt x="3397" y="1240"/>
                </a:cubicBezTo>
                <a:cubicBezTo>
                  <a:pt x="3396" y="1237"/>
                  <a:pt x="3396" y="1237"/>
                  <a:pt x="3396" y="1237"/>
                </a:cubicBezTo>
                <a:cubicBezTo>
                  <a:pt x="3394" y="1240"/>
                  <a:pt x="3394" y="1240"/>
                  <a:pt x="3394" y="1240"/>
                </a:cubicBezTo>
                <a:cubicBezTo>
                  <a:pt x="3393" y="1242"/>
                  <a:pt x="3393" y="1242"/>
                  <a:pt x="3393" y="1242"/>
                </a:cubicBezTo>
                <a:cubicBezTo>
                  <a:pt x="3393" y="1245"/>
                  <a:pt x="3393" y="1245"/>
                  <a:pt x="3393" y="1245"/>
                </a:cubicBezTo>
                <a:cubicBezTo>
                  <a:pt x="3393" y="1246"/>
                  <a:pt x="3393" y="1246"/>
                  <a:pt x="3393" y="1246"/>
                </a:cubicBezTo>
                <a:cubicBezTo>
                  <a:pt x="3393" y="1247"/>
                  <a:pt x="3393" y="1247"/>
                  <a:pt x="3393" y="1247"/>
                </a:cubicBezTo>
                <a:cubicBezTo>
                  <a:pt x="3390" y="1252"/>
                  <a:pt x="3390" y="1252"/>
                  <a:pt x="3390" y="1252"/>
                </a:cubicBezTo>
                <a:cubicBezTo>
                  <a:pt x="3390" y="1253"/>
                  <a:pt x="3390" y="1253"/>
                  <a:pt x="3390" y="1253"/>
                </a:cubicBezTo>
                <a:cubicBezTo>
                  <a:pt x="3390" y="1256"/>
                  <a:pt x="3390" y="1256"/>
                  <a:pt x="3390" y="1256"/>
                </a:cubicBezTo>
                <a:cubicBezTo>
                  <a:pt x="3390" y="1259"/>
                  <a:pt x="3390" y="1259"/>
                  <a:pt x="3390" y="1259"/>
                </a:cubicBezTo>
                <a:cubicBezTo>
                  <a:pt x="3390" y="1263"/>
                  <a:pt x="3390" y="1263"/>
                  <a:pt x="3390" y="1263"/>
                </a:cubicBezTo>
                <a:cubicBezTo>
                  <a:pt x="3389" y="1266"/>
                  <a:pt x="3389" y="1266"/>
                  <a:pt x="3389" y="1266"/>
                </a:cubicBezTo>
                <a:cubicBezTo>
                  <a:pt x="3389" y="1272"/>
                  <a:pt x="3389" y="1272"/>
                  <a:pt x="3389" y="1272"/>
                </a:cubicBezTo>
                <a:cubicBezTo>
                  <a:pt x="3387" y="1276"/>
                  <a:pt x="3387" y="1276"/>
                  <a:pt x="3387" y="1276"/>
                </a:cubicBezTo>
                <a:cubicBezTo>
                  <a:pt x="3383" y="1286"/>
                  <a:pt x="3383" y="1286"/>
                  <a:pt x="3383" y="1286"/>
                </a:cubicBezTo>
                <a:cubicBezTo>
                  <a:pt x="3380" y="1295"/>
                  <a:pt x="3380" y="1295"/>
                  <a:pt x="3380" y="1295"/>
                </a:cubicBezTo>
                <a:cubicBezTo>
                  <a:pt x="3374" y="1302"/>
                  <a:pt x="3374" y="1302"/>
                  <a:pt x="3374" y="1302"/>
                </a:cubicBezTo>
                <a:cubicBezTo>
                  <a:pt x="3373" y="1305"/>
                  <a:pt x="3373" y="1305"/>
                  <a:pt x="3373" y="1305"/>
                </a:cubicBezTo>
                <a:cubicBezTo>
                  <a:pt x="3368" y="1306"/>
                  <a:pt x="3368" y="1306"/>
                  <a:pt x="3368" y="1306"/>
                </a:cubicBezTo>
                <a:cubicBezTo>
                  <a:pt x="3366" y="1306"/>
                  <a:pt x="3366" y="1306"/>
                  <a:pt x="3366" y="1306"/>
                </a:cubicBezTo>
                <a:cubicBezTo>
                  <a:pt x="3363" y="1305"/>
                  <a:pt x="3363" y="1305"/>
                  <a:pt x="3363" y="1305"/>
                </a:cubicBezTo>
                <a:cubicBezTo>
                  <a:pt x="3358" y="1303"/>
                  <a:pt x="3358" y="1303"/>
                  <a:pt x="3358" y="1303"/>
                </a:cubicBezTo>
                <a:cubicBezTo>
                  <a:pt x="3356" y="1302"/>
                  <a:pt x="3356" y="1302"/>
                  <a:pt x="3356" y="1302"/>
                </a:cubicBezTo>
                <a:cubicBezTo>
                  <a:pt x="3356" y="1300"/>
                  <a:pt x="3356" y="1300"/>
                  <a:pt x="3356" y="1300"/>
                </a:cubicBezTo>
                <a:cubicBezTo>
                  <a:pt x="3354" y="1299"/>
                  <a:pt x="3354" y="1299"/>
                  <a:pt x="3354" y="1299"/>
                </a:cubicBezTo>
                <a:cubicBezTo>
                  <a:pt x="3354" y="1298"/>
                  <a:pt x="3354" y="1298"/>
                  <a:pt x="3354" y="1298"/>
                </a:cubicBezTo>
                <a:cubicBezTo>
                  <a:pt x="3354" y="1296"/>
                  <a:pt x="3354" y="1296"/>
                  <a:pt x="3354" y="1296"/>
                </a:cubicBezTo>
                <a:cubicBezTo>
                  <a:pt x="3351" y="1295"/>
                  <a:pt x="3351" y="1295"/>
                  <a:pt x="3351" y="1295"/>
                </a:cubicBezTo>
                <a:cubicBezTo>
                  <a:pt x="3348" y="1293"/>
                  <a:pt x="3348" y="1293"/>
                  <a:pt x="3348" y="1293"/>
                </a:cubicBezTo>
                <a:cubicBezTo>
                  <a:pt x="3346" y="1293"/>
                  <a:pt x="3346" y="1293"/>
                  <a:pt x="3346" y="1293"/>
                </a:cubicBezTo>
                <a:cubicBezTo>
                  <a:pt x="3343" y="1290"/>
                  <a:pt x="3343" y="1290"/>
                  <a:pt x="3343" y="1290"/>
                </a:cubicBezTo>
                <a:cubicBezTo>
                  <a:pt x="3340" y="1288"/>
                  <a:pt x="3340" y="1288"/>
                  <a:pt x="3340" y="1288"/>
                </a:cubicBezTo>
                <a:cubicBezTo>
                  <a:pt x="3337" y="1285"/>
                  <a:pt x="3337" y="1285"/>
                  <a:pt x="3337" y="1285"/>
                </a:cubicBezTo>
                <a:cubicBezTo>
                  <a:pt x="3334" y="1283"/>
                  <a:pt x="3334" y="1283"/>
                  <a:pt x="3334" y="1283"/>
                </a:cubicBezTo>
                <a:cubicBezTo>
                  <a:pt x="3333" y="1282"/>
                  <a:pt x="3333" y="1282"/>
                  <a:pt x="3333" y="1282"/>
                </a:cubicBezTo>
                <a:cubicBezTo>
                  <a:pt x="3330" y="1282"/>
                  <a:pt x="3330" y="1282"/>
                  <a:pt x="3330" y="1282"/>
                </a:cubicBezTo>
                <a:cubicBezTo>
                  <a:pt x="3328" y="1282"/>
                  <a:pt x="3328" y="1282"/>
                  <a:pt x="3328" y="1282"/>
                </a:cubicBezTo>
                <a:cubicBezTo>
                  <a:pt x="3328" y="1280"/>
                  <a:pt x="3328" y="1280"/>
                  <a:pt x="3328" y="1280"/>
                </a:cubicBezTo>
                <a:cubicBezTo>
                  <a:pt x="3327" y="1279"/>
                  <a:pt x="3327" y="1279"/>
                  <a:pt x="3327" y="1279"/>
                </a:cubicBezTo>
                <a:cubicBezTo>
                  <a:pt x="3323" y="1275"/>
                  <a:pt x="3323" y="1275"/>
                  <a:pt x="3323" y="1275"/>
                </a:cubicBezTo>
                <a:cubicBezTo>
                  <a:pt x="3320" y="1272"/>
                  <a:pt x="3320" y="1272"/>
                  <a:pt x="3320" y="1272"/>
                </a:cubicBezTo>
                <a:cubicBezTo>
                  <a:pt x="3315" y="1268"/>
                  <a:pt x="3315" y="1268"/>
                  <a:pt x="3315" y="1268"/>
                </a:cubicBezTo>
                <a:cubicBezTo>
                  <a:pt x="3315" y="1266"/>
                  <a:pt x="3315" y="1266"/>
                  <a:pt x="3315" y="1266"/>
                </a:cubicBezTo>
                <a:cubicBezTo>
                  <a:pt x="3317" y="1265"/>
                  <a:pt x="3317" y="1265"/>
                  <a:pt x="3317" y="1265"/>
                </a:cubicBezTo>
                <a:cubicBezTo>
                  <a:pt x="3320" y="1260"/>
                  <a:pt x="3320" y="1260"/>
                  <a:pt x="3320" y="1260"/>
                </a:cubicBezTo>
                <a:cubicBezTo>
                  <a:pt x="3325" y="1252"/>
                  <a:pt x="3325" y="1252"/>
                  <a:pt x="3325" y="1252"/>
                </a:cubicBezTo>
                <a:cubicBezTo>
                  <a:pt x="3324" y="1252"/>
                  <a:pt x="3324" y="1252"/>
                  <a:pt x="3324" y="1252"/>
                </a:cubicBezTo>
                <a:cubicBezTo>
                  <a:pt x="3323" y="1250"/>
                  <a:pt x="3323" y="1250"/>
                  <a:pt x="3323" y="1250"/>
                </a:cubicBezTo>
                <a:cubicBezTo>
                  <a:pt x="3323" y="1249"/>
                  <a:pt x="3323" y="1249"/>
                  <a:pt x="3323" y="1249"/>
                </a:cubicBezTo>
                <a:cubicBezTo>
                  <a:pt x="3324" y="1249"/>
                  <a:pt x="3324" y="1249"/>
                  <a:pt x="3324" y="1249"/>
                </a:cubicBezTo>
                <a:cubicBezTo>
                  <a:pt x="3324" y="1247"/>
                  <a:pt x="3324" y="1247"/>
                  <a:pt x="3324" y="1247"/>
                </a:cubicBezTo>
                <a:cubicBezTo>
                  <a:pt x="3324" y="1246"/>
                  <a:pt x="3324" y="1246"/>
                  <a:pt x="3324" y="1246"/>
                </a:cubicBezTo>
                <a:cubicBezTo>
                  <a:pt x="3325" y="1246"/>
                  <a:pt x="3325" y="1246"/>
                  <a:pt x="3325" y="1246"/>
                </a:cubicBezTo>
                <a:cubicBezTo>
                  <a:pt x="3327" y="1245"/>
                  <a:pt x="3327" y="1245"/>
                  <a:pt x="3327" y="1245"/>
                </a:cubicBezTo>
                <a:cubicBezTo>
                  <a:pt x="3328" y="1246"/>
                  <a:pt x="3328" y="1246"/>
                  <a:pt x="3328" y="1246"/>
                </a:cubicBezTo>
                <a:cubicBezTo>
                  <a:pt x="3330" y="1243"/>
                  <a:pt x="3330" y="1243"/>
                  <a:pt x="3330" y="1243"/>
                </a:cubicBezTo>
                <a:cubicBezTo>
                  <a:pt x="3330" y="1246"/>
                  <a:pt x="3330" y="1246"/>
                  <a:pt x="3330" y="1246"/>
                </a:cubicBezTo>
                <a:cubicBezTo>
                  <a:pt x="3331" y="1245"/>
                  <a:pt x="3331" y="1245"/>
                  <a:pt x="3331" y="1245"/>
                </a:cubicBezTo>
                <a:cubicBezTo>
                  <a:pt x="3333" y="1242"/>
                  <a:pt x="3333" y="1242"/>
                  <a:pt x="3333" y="1242"/>
                </a:cubicBezTo>
                <a:cubicBezTo>
                  <a:pt x="3331" y="1240"/>
                  <a:pt x="3331" y="1240"/>
                  <a:pt x="3331" y="1240"/>
                </a:cubicBezTo>
                <a:cubicBezTo>
                  <a:pt x="3335" y="1237"/>
                  <a:pt x="3335" y="1237"/>
                  <a:pt x="3335" y="1237"/>
                </a:cubicBezTo>
                <a:cubicBezTo>
                  <a:pt x="3337" y="1233"/>
                  <a:pt x="3337" y="1233"/>
                  <a:pt x="3337" y="1233"/>
                </a:cubicBezTo>
                <a:cubicBezTo>
                  <a:pt x="3337" y="1232"/>
                  <a:pt x="3337" y="1232"/>
                  <a:pt x="3337" y="1232"/>
                </a:cubicBezTo>
                <a:cubicBezTo>
                  <a:pt x="3335" y="1230"/>
                  <a:pt x="3335" y="1230"/>
                  <a:pt x="3335" y="1230"/>
                </a:cubicBezTo>
                <a:cubicBezTo>
                  <a:pt x="3335" y="1232"/>
                  <a:pt x="3335" y="1232"/>
                  <a:pt x="3335" y="1232"/>
                </a:cubicBezTo>
                <a:cubicBezTo>
                  <a:pt x="3334" y="1230"/>
                  <a:pt x="3334" y="1230"/>
                  <a:pt x="3334" y="1230"/>
                </a:cubicBezTo>
                <a:cubicBezTo>
                  <a:pt x="3334" y="1229"/>
                  <a:pt x="3334" y="1229"/>
                  <a:pt x="3334" y="1229"/>
                </a:cubicBezTo>
                <a:cubicBezTo>
                  <a:pt x="3334" y="1227"/>
                  <a:pt x="3334" y="1227"/>
                  <a:pt x="3334" y="1227"/>
                </a:cubicBezTo>
                <a:cubicBezTo>
                  <a:pt x="3331" y="1230"/>
                  <a:pt x="3331" y="1230"/>
                  <a:pt x="3331" y="1230"/>
                </a:cubicBezTo>
                <a:cubicBezTo>
                  <a:pt x="3330" y="1232"/>
                  <a:pt x="3330" y="1232"/>
                  <a:pt x="3330" y="1232"/>
                </a:cubicBezTo>
                <a:cubicBezTo>
                  <a:pt x="3331" y="1232"/>
                  <a:pt x="3331" y="1232"/>
                  <a:pt x="3331" y="1232"/>
                </a:cubicBezTo>
                <a:cubicBezTo>
                  <a:pt x="3330" y="1233"/>
                  <a:pt x="3330" y="1233"/>
                  <a:pt x="3330" y="1233"/>
                </a:cubicBezTo>
                <a:cubicBezTo>
                  <a:pt x="3328" y="1235"/>
                  <a:pt x="3328" y="1235"/>
                  <a:pt x="3328" y="1235"/>
                </a:cubicBezTo>
                <a:cubicBezTo>
                  <a:pt x="3327" y="1233"/>
                  <a:pt x="3327" y="1233"/>
                  <a:pt x="3327" y="1233"/>
                </a:cubicBezTo>
                <a:cubicBezTo>
                  <a:pt x="3327" y="1232"/>
                  <a:pt x="3327" y="1232"/>
                  <a:pt x="3327" y="1232"/>
                </a:cubicBezTo>
                <a:cubicBezTo>
                  <a:pt x="3327" y="1230"/>
                  <a:pt x="3327" y="1230"/>
                  <a:pt x="3327" y="1230"/>
                </a:cubicBezTo>
                <a:cubicBezTo>
                  <a:pt x="3325" y="1232"/>
                  <a:pt x="3325" y="1232"/>
                  <a:pt x="3325" y="1232"/>
                </a:cubicBezTo>
                <a:cubicBezTo>
                  <a:pt x="3324" y="1233"/>
                  <a:pt x="3324" y="1233"/>
                  <a:pt x="3324" y="1233"/>
                </a:cubicBezTo>
                <a:cubicBezTo>
                  <a:pt x="3323" y="1232"/>
                  <a:pt x="3323" y="1232"/>
                  <a:pt x="3323" y="1232"/>
                </a:cubicBezTo>
                <a:cubicBezTo>
                  <a:pt x="3324" y="1230"/>
                  <a:pt x="3324" y="1230"/>
                  <a:pt x="3324" y="1230"/>
                </a:cubicBezTo>
                <a:cubicBezTo>
                  <a:pt x="3325" y="1229"/>
                  <a:pt x="3325" y="1229"/>
                  <a:pt x="3325" y="1229"/>
                </a:cubicBezTo>
                <a:cubicBezTo>
                  <a:pt x="3324" y="1229"/>
                  <a:pt x="3324" y="1229"/>
                  <a:pt x="3324" y="1229"/>
                </a:cubicBezTo>
                <a:cubicBezTo>
                  <a:pt x="3325" y="1227"/>
                  <a:pt x="3325" y="1227"/>
                  <a:pt x="3325" y="1227"/>
                </a:cubicBezTo>
                <a:cubicBezTo>
                  <a:pt x="3323" y="1227"/>
                  <a:pt x="3323" y="1227"/>
                  <a:pt x="3323" y="1227"/>
                </a:cubicBezTo>
                <a:cubicBezTo>
                  <a:pt x="3323" y="1229"/>
                  <a:pt x="3323" y="1229"/>
                  <a:pt x="3323" y="1229"/>
                </a:cubicBezTo>
                <a:cubicBezTo>
                  <a:pt x="3321" y="1230"/>
                  <a:pt x="3321" y="1230"/>
                  <a:pt x="3321" y="1230"/>
                </a:cubicBezTo>
                <a:cubicBezTo>
                  <a:pt x="3320" y="1230"/>
                  <a:pt x="3320" y="1230"/>
                  <a:pt x="3320" y="1230"/>
                </a:cubicBezTo>
                <a:cubicBezTo>
                  <a:pt x="3318" y="1232"/>
                  <a:pt x="3318" y="1232"/>
                  <a:pt x="3318" y="1232"/>
                </a:cubicBezTo>
                <a:cubicBezTo>
                  <a:pt x="3315" y="1232"/>
                  <a:pt x="3315" y="1232"/>
                  <a:pt x="3315" y="1232"/>
                </a:cubicBezTo>
                <a:cubicBezTo>
                  <a:pt x="3314" y="1230"/>
                  <a:pt x="3314" y="1230"/>
                  <a:pt x="3314" y="1230"/>
                </a:cubicBezTo>
                <a:cubicBezTo>
                  <a:pt x="3313" y="1227"/>
                  <a:pt x="3313" y="1227"/>
                  <a:pt x="3313" y="1227"/>
                </a:cubicBezTo>
                <a:cubicBezTo>
                  <a:pt x="3311" y="1229"/>
                  <a:pt x="3311" y="1229"/>
                  <a:pt x="3311" y="1229"/>
                </a:cubicBezTo>
                <a:cubicBezTo>
                  <a:pt x="3308" y="1229"/>
                  <a:pt x="3308" y="1229"/>
                  <a:pt x="3308" y="1229"/>
                </a:cubicBezTo>
                <a:cubicBezTo>
                  <a:pt x="3307" y="1229"/>
                  <a:pt x="3307" y="1229"/>
                  <a:pt x="3307" y="1229"/>
                </a:cubicBezTo>
                <a:cubicBezTo>
                  <a:pt x="3305" y="1230"/>
                  <a:pt x="3305" y="1230"/>
                  <a:pt x="3305" y="1230"/>
                </a:cubicBezTo>
                <a:cubicBezTo>
                  <a:pt x="3305" y="1227"/>
                  <a:pt x="3305" y="1227"/>
                  <a:pt x="3305" y="1227"/>
                </a:cubicBezTo>
                <a:cubicBezTo>
                  <a:pt x="3304" y="1227"/>
                  <a:pt x="3304" y="1227"/>
                  <a:pt x="3304" y="1227"/>
                </a:cubicBezTo>
                <a:cubicBezTo>
                  <a:pt x="3303" y="1226"/>
                  <a:pt x="3303" y="1226"/>
                  <a:pt x="3303" y="1226"/>
                </a:cubicBezTo>
                <a:cubicBezTo>
                  <a:pt x="3303" y="1225"/>
                  <a:pt x="3303" y="1225"/>
                  <a:pt x="3303" y="1225"/>
                </a:cubicBezTo>
                <a:cubicBezTo>
                  <a:pt x="3300" y="1226"/>
                  <a:pt x="3300" y="1226"/>
                  <a:pt x="3300" y="1226"/>
                </a:cubicBezTo>
                <a:cubicBezTo>
                  <a:pt x="3298" y="1226"/>
                  <a:pt x="3298" y="1226"/>
                  <a:pt x="3298" y="1226"/>
                </a:cubicBezTo>
                <a:cubicBezTo>
                  <a:pt x="3297" y="1225"/>
                  <a:pt x="3297" y="1225"/>
                  <a:pt x="3297" y="1225"/>
                </a:cubicBezTo>
                <a:cubicBezTo>
                  <a:pt x="3294" y="1225"/>
                  <a:pt x="3294" y="1225"/>
                  <a:pt x="3294" y="1225"/>
                </a:cubicBezTo>
                <a:cubicBezTo>
                  <a:pt x="3292" y="1223"/>
                  <a:pt x="3292" y="1223"/>
                  <a:pt x="3292" y="1223"/>
                </a:cubicBezTo>
                <a:cubicBezTo>
                  <a:pt x="3291" y="1219"/>
                  <a:pt x="3291" y="1219"/>
                  <a:pt x="3291" y="1219"/>
                </a:cubicBezTo>
                <a:cubicBezTo>
                  <a:pt x="3291" y="1220"/>
                  <a:pt x="3291" y="1220"/>
                  <a:pt x="3291" y="1220"/>
                </a:cubicBezTo>
                <a:cubicBezTo>
                  <a:pt x="3290" y="1222"/>
                  <a:pt x="3290" y="1222"/>
                  <a:pt x="3290" y="1222"/>
                </a:cubicBezTo>
                <a:cubicBezTo>
                  <a:pt x="3288" y="1222"/>
                  <a:pt x="3288" y="1222"/>
                  <a:pt x="3288" y="1222"/>
                </a:cubicBezTo>
                <a:cubicBezTo>
                  <a:pt x="3287" y="1219"/>
                  <a:pt x="3287" y="1219"/>
                  <a:pt x="3287" y="1219"/>
                </a:cubicBezTo>
                <a:cubicBezTo>
                  <a:pt x="3284" y="1217"/>
                  <a:pt x="3284" y="1217"/>
                  <a:pt x="3284" y="1217"/>
                </a:cubicBezTo>
                <a:cubicBezTo>
                  <a:pt x="3282" y="1217"/>
                  <a:pt x="3282" y="1217"/>
                  <a:pt x="3282" y="1217"/>
                </a:cubicBezTo>
                <a:cubicBezTo>
                  <a:pt x="3282" y="1219"/>
                  <a:pt x="3282" y="1219"/>
                  <a:pt x="3282" y="1219"/>
                </a:cubicBezTo>
                <a:cubicBezTo>
                  <a:pt x="3282" y="1220"/>
                  <a:pt x="3282" y="1220"/>
                  <a:pt x="3282" y="1220"/>
                </a:cubicBezTo>
                <a:cubicBezTo>
                  <a:pt x="3281" y="1219"/>
                  <a:pt x="3281" y="1219"/>
                  <a:pt x="3281" y="1219"/>
                </a:cubicBezTo>
                <a:cubicBezTo>
                  <a:pt x="3281" y="1217"/>
                  <a:pt x="3281" y="1217"/>
                  <a:pt x="3281" y="1217"/>
                </a:cubicBezTo>
                <a:cubicBezTo>
                  <a:pt x="3280" y="1217"/>
                  <a:pt x="3280" y="1217"/>
                  <a:pt x="3280" y="1217"/>
                </a:cubicBezTo>
                <a:cubicBezTo>
                  <a:pt x="3278" y="1219"/>
                  <a:pt x="3278" y="1219"/>
                  <a:pt x="3278" y="1219"/>
                </a:cubicBezTo>
                <a:cubicBezTo>
                  <a:pt x="3280" y="1220"/>
                  <a:pt x="3280" y="1220"/>
                  <a:pt x="3280" y="1220"/>
                </a:cubicBezTo>
                <a:cubicBezTo>
                  <a:pt x="3281" y="1222"/>
                  <a:pt x="3281" y="1222"/>
                  <a:pt x="3281" y="1222"/>
                </a:cubicBezTo>
                <a:cubicBezTo>
                  <a:pt x="3285" y="1222"/>
                  <a:pt x="3285" y="1222"/>
                  <a:pt x="3285" y="1222"/>
                </a:cubicBezTo>
                <a:cubicBezTo>
                  <a:pt x="3287" y="1222"/>
                  <a:pt x="3287" y="1222"/>
                  <a:pt x="3287" y="1222"/>
                </a:cubicBezTo>
                <a:cubicBezTo>
                  <a:pt x="3287" y="1223"/>
                  <a:pt x="3287" y="1223"/>
                  <a:pt x="3287" y="1223"/>
                </a:cubicBezTo>
                <a:cubicBezTo>
                  <a:pt x="3287" y="1227"/>
                  <a:pt x="3287" y="1227"/>
                  <a:pt x="3287" y="1227"/>
                </a:cubicBezTo>
                <a:cubicBezTo>
                  <a:pt x="3287" y="1229"/>
                  <a:pt x="3287" y="1229"/>
                  <a:pt x="3287" y="1229"/>
                </a:cubicBezTo>
                <a:cubicBezTo>
                  <a:pt x="3288" y="1230"/>
                  <a:pt x="3288" y="1230"/>
                  <a:pt x="3288" y="1230"/>
                </a:cubicBezTo>
                <a:cubicBezTo>
                  <a:pt x="3285" y="1230"/>
                  <a:pt x="3285" y="1230"/>
                  <a:pt x="3285" y="1230"/>
                </a:cubicBezTo>
                <a:cubicBezTo>
                  <a:pt x="3284" y="1233"/>
                  <a:pt x="3284" y="1233"/>
                  <a:pt x="3284" y="1233"/>
                </a:cubicBezTo>
                <a:cubicBezTo>
                  <a:pt x="3284" y="1232"/>
                  <a:pt x="3284" y="1232"/>
                  <a:pt x="3284" y="1232"/>
                </a:cubicBezTo>
                <a:cubicBezTo>
                  <a:pt x="3282" y="1232"/>
                  <a:pt x="3282" y="1232"/>
                  <a:pt x="3282" y="1232"/>
                </a:cubicBezTo>
                <a:cubicBezTo>
                  <a:pt x="3278" y="1232"/>
                  <a:pt x="3278" y="1232"/>
                  <a:pt x="3278" y="1232"/>
                </a:cubicBezTo>
                <a:cubicBezTo>
                  <a:pt x="3274" y="1232"/>
                  <a:pt x="3274" y="1232"/>
                  <a:pt x="3274" y="1232"/>
                </a:cubicBezTo>
                <a:cubicBezTo>
                  <a:pt x="3271" y="1232"/>
                  <a:pt x="3271" y="1232"/>
                  <a:pt x="3271" y="1232"/>
                </a:cubicBezTo>
                <a:cubicBezTo>
                  <a:pt x="3271" y="1230"/>
                  <a:pt x="3271" y="1230"/>
                  <a:pt x="3271" y="1230"/>
                </a:cubicBezTo>
                <a:cubicBezTo>
                  <a:pt x="3270" y="1232"/>
                  <a:pt x="3270" y="1232"/>
                  <a:pt x="3270" y="1232"/>
                </a:cubicBezTo>
                <a:cubicBezTo>
                  <a:pt x="3268" y="1230"/>
                  <a:pt x="3268" y="1230"/>
                  <a:pt x="3268" y="1230"/>
                </a:cubicBezTo>
                <a:cubicBezTo>
                  <a:pt x="3267" y="1232"/>
                  <a:pt x="3267" y="1232"/>
                  <a:pt x="3267" y="1232"/>
                </a:cubicBezTo>
                <a:cubicBezTo>
                  <a:pt x="3267" y="1233"/>
                  <a:pt x="3267" y="1233"/>
                  <a:pt x="3267" y="1233"/>
                </a:cubicBezTo>
                <a:cubicBezTo>
                  <a:pt x="3265" y="1233"/>
                  <a:pt x="3265" y="1233"/>
                  <a:pt x="3265" y="1233"/>
                </a:cubicBezTo>
                <a:cubicBezTo>
                  <a:pt x="3265" y="1235"/>
                  <a:pt x="3265" y="1235"/>
                  <a:pt x="3265" y="1235"/>
                </a:cubicBezTo>
                <a:cubicBezTo>
                  <a:pt x="3267" y="1237"/>
                  <a:pt x="3267" y="1237"/>
                  <a:pt x="3267" y="1237"/>
                </a:cubicBezTo>
                <a:cubicBezTo>
                  <a:pt x="3264" y="1235"/>
                  <a:pt x="3264" y="1235"/>
                  <a:pt x="3264" y="1235"/>
                </a:cubicBezTo>
                <a:cubicBezTo>
                  <a:pt x="3262" y="1233"/>
                  <a:pt x="3262" y="1233"/>
                  <a:pt x="3262" y="1233"/>
                </a:cubicBezTo>
                <a:cubicBezTo>
                  <a:pt x="3261" y="1236"/>
                  <a:pt x="3261" y="1236"/>
                  <a:pt x="3261" y="1236"/>
                </a:cubicBezTo>
                <a:cubicBezTo>
                  <a:pt x="3262" y="1239"/>
                  <a:pt x="3262" y="1239"/>
                  <a:pt x="3262" y="1239"/>
                </a:cubicBezTo>
                <a:cubicBezTo>
                  <a:pt x="3261" y="1237"/>
                  <a:pt x="3261" y="1237"/>
                  <a:pt x="3261" y="1237"/>
                </a:cubicBezTo>
                <a:cubicBezTo>
                  <a:pt x="3260" y="1237"/>
                  <a:pt x="3260" y="1237"/>
                  <a:pt x="3260" y="1237"/>
                </a:cubicBezTo>
                <a:cubicBezTo>
                  <a:pt x="3258" y="1239"/>
                  <a:pt x="3258" y="1239"/>
                  <a:pt x="3258" y="1239"/>
                </a:cubicBezTo>
                <a:cubicBezTo>
                  <a:pt x="3258" y="1240"/>
                  <a:pt x="3258" y="1240"/>
                  <a:pt x="3258" y="1240"/>
                </a:cubicBezTo>
                <a:cubicBezTo>
                  <a:pt x="3257" y="1242"/>
                  <a:pt x="3257" y="1242"/>
                  <a:pt x="3257" y="1242"/>
                </a:cubicBezTo>
                <a:cubicBezTo>
                  <a:pt x="3255" y="1243"/>
                  <a:pt x="3255" y="1243"/>
                  <a:pt x="3255" y="1243"/>
                </a:cubicBezTo>
                <a:cubicBezTo>
                  <a:pt x="3255" y="1245"/>
                  <a:pt x="3255" y="1245"/>
                  <a:pt x="3255" y="1245"/>
                </a:cubicBezTo>
                <a:cubicBezTo>
                  <a:pt x="3257" y="1247"/>
                  <a:pt x="3257" y="1247"/>
                  <a:pt x="3257" y="1247"/>
                </a:cubicBezTo>
                <a:cubicBezTo>
                  <a:pt x="3255" y="1247"/>
                  <a:pt x="3255" y="1247"/>
                  <a:pt x="3255" y="1247"/>
                </a:cubicBezTo>
                <a:cubicBezTo>
                  <a:pt x="3254" y="1249"/>
                  <a:pt x="3254" y="1249"/>
                  <a:pt x="3254" y="1249"/>
                </a:cubicBezTo>
                <a:cubicBezTo>
                  <a:pt x="3252" y="1249"/>
                  <a:pt x="3252" y="1249"/>
                  <a:pt x="3252" y="1249"/>
                </a:cubicBezTo>
                <a:cubicBezTo>
                  <a:pt x="3251" y="1250"/>
                  <a:pt x="3251" y="1250"/>
                  <a:pt x="3251" y="1250"/>
                </a:cubicBezTo>
                <a:cubicBezTo>
                  <a:pt x="3249" y="1256"/>
                  <a:pt x="3249" y="1256"/>
                  <a:pt x="3249" y="1256"/>
                </a:cubicBezTo>
                <a:cubicBezTo>
                  <a:pt x="3248" y="1256"/>
                  <a:pt x="3248" y="1256"/>
                  <a:pt x="3248" y="1256"/>
                </a:cubicBezTo>
                <a:cubicBezTo>
                  <a:pt x="3247" y="1257"/>
                  <a:pt x="3247" y="1257"/>
                  <a:pt x="3247" y="1257"/>
                </a:cubicBezTo>
                <a:cubicBezTo>
                  <a:pt x="3244" y="1260"/>
                  <a:pt x="3244" y="1260"/>
                  <a:pt x="3244" y="1260"/>
                </a:cubicBezTo>
                <a:cubicBezTo>
                  <a:pt x="3244" y="1262"/>
                  <a:pt x="3244" y="1262"/>
                  <a:pt x="3244" y="1262"/>
                </a:cubicBezTo>
                <a:cubicBezTo>
                  <a:pt x="3245" y="1263"/>
                  <a:pt x="3245" y="1263"/>
                  <a:pt x="3245" y="1263"/>
                </a:cubicBezTo>
                <a:cubicBezTo>
                  <a:pt x="3248" y="1263"/>
                  <a:pt x="3248" y="1263"/>
                  <a:pt x="3248" y="1263"/>
                </a:cubicBezTo>
                <a:cubicBezTo>
                  <a:pt x="3247" y="1265"/>
                  <a:pt x="3247" y="1265"/>
                  <a:pt x="3247" y="1265"/>
                </a:cubicBezTo>
                <a:cubicBezTo>
                  <a:pt x="3248" y="1266"/>
                  <a:pt x="3248" y="1266"/>
                  <a:pt x="3248" y="1266"/>
                </a:cubicBezTo>
                <a:cubicBezTo>
                  <a:pt x="3249" y="1266"/>
                  <a:pt x="3249" y="1266"/>
                  <a:pt x="3249" y="1266"/>
                </a:cubicBezTo>
                <a:cubicBezTo>
                  <a:pt x="3248" y="1268"/>
                  <a:pt x="3248" y="1268"/>
                  <a:pt x="3248" y="1268"/>
                </a:cubicBezTo>
                <a:cubicBezTo>
                  <a:pt x="3247" y="1268"/>
                  <a:pt x="3247" y="1268"/>
                  <a:pt x="3247" y="1268"/>
                </a:cubicBezTo>
                <a:cubicBezTo>
                  <a:pt x="3245" y="1270"/>
                  <a:pt x="3245" y="1270"/>
                  <a:pt x="3245" y="1270"/>
                </a:cubicBezTo>
                <a:cubicBezTo>
                  <a:pt x="3247" y="1272"/>
                  <a:pt x="3247" y="1272"/>
                  <a:pt x="3247" y="1272"/>
                </a:cubicBezTo>
                <a:cubicBezTo>
                  <a:pt x="3245" y="1272"/>
                  <a:pt x="3245" y="1272"/>
                  <a:pt x="3245" y="1272"/>
                </a:cubicBezTo>
                <a:cubicBezTo>
                  <a:pt x="3244" y="1270"/>
                  <a:pt x="3244" y="1270"/>
                  <a:pt x="3244" y="1270"/>
                </a:cubicBezTo>
                <a:cubicBezTo>
                  <a:pt x="3242" y="1269"/>
                  <a:pt x="3242" y="1269"/>
                  <a:pt x="3242" y="1269"/>
                </a:cubicBezTo>
                <a:cubicBezTo>
                  <a:pt x="3241" y="1268"/>
                  <a:pt x="3241" y="1268"/>
                  <a:pt x="3241" y="1268"/>
                </a:cubicBezTo>
                <a:cubicBezTo>
                  <a:pt x="3241" y="1270"/>
                  <a:pt x="3241" y="1270"/>
                  <a:pt x="3241" y="1270"/>
                </a:cubicBezTo>
                <a:cubicBezTo>
                  <a:pt x="3239" y="1272"/>
                  <a:pt x="3239" y="1272"/>
                  <a:pt x="3239" y="1272"/>
                </a:cubicBezTo>
                <a:cubicBezTo>
                  <a:pt x="3239" y="1270"/>
                  <a:pt x="3239" y="1270"/>
                  <a:pt x="3239" y="1270"/>
                </a:cubicBezTo>
                <a:cubicBezTo>
                  <a:pt x="3239" y="1269"/>
                  <a:pt x="3239" y="1269"/>
                  <a:pt x="3239" y="1269"/>
                </a:cubicBezTo>
                <a:cubicBezTo>
                  <a:pt x="3237" y="1268"/>
                  <a:pt x="3237" y="1268"/>
                  <a:pt x="3237" y="1268"/>
                </a:cubicBezTo>
                <a:cubicBezTo>
                  <a:pt x="3232" y="1268"/>
                  <a:pt x="3232" y="1268"/>
                  <a:pt x="3232" y="1268"/>
                </a:cubicBezTo>
                <a:cubicBezTo>
                  <a:pt x="3232" y="1269"/>
                  <a:pt x="3232" y="1269"/>
                  <a:pt x="3232" y="1269"/>
                </a:cubicBezTo>
                <a:cubicBezTo>
                  <a:pt x="3232" y="1270"/>
                  <a:pt x="3232" y="1270"/>
                  <a:pt x="3232" y="1270"/>
                </a:cubicBezTo>
                <a:cubicBezTo>
                  <a:pt x="3229" y="1270"/>
                  <a:pt x="3229" y="1270"/>
                  <a:pt x="3229" y="1270"/>
                </a:cubicBezTo>
                <a:cubicBezTo>
                  <a:pt x="3229" y="1269"/>
                  <a:pt x="3229" y="1269"/>
                  <a:pt x="3229" y="1269"/>
                </a:cubicBezTo>
                <a:cubicBezTo>
                  <a:pt x="3228" y="1270"/>
                  <a:pt x="3228" y="1270"/>
                  <a:pt x="3228" y="1270"/>
                </a:cubicBezTo>
                <a:cubicBezTo>
                  <a:pt x="3229" y="1273"/>
                  <a:pt x="3229" y="1273"/>
                  <a:pt x="3229" y="1273"/>
                </a:cubicBezTo>
                <a:cubicBezTo>
                  <a:pt x="3229" y="1275"/>
                  <a:pt x="3229" y="1275"/>
                  <a:pt x="3229" y="1275"/>
                </a:cubicBezTo>
                <a:cubicBezTo>
                  <a:pt x="3228" y="1273"/>
                  <a:pt x="3228" y="1273"/>
                  <a:pt x="3228" y="1273"/>
                </a:cubicBezTo>
                <a:cubicBezTo>
                  <a:pt x="3227" y="1273"/>
                  <a:pt x="3227" y="1273"/>
                  <a:pt x="3227" y="1273"/>
                </a:cubicBezTo>
                <a:cubicBezTo>
                  <a:pt x="3227" y="1275"/>
                  <a:pt x="3227" y="1275"/>
                  <a:pt x="3227" y="1275"/>
                </a:cubicBezTo>
                <a:cubicBezTo>
                  <a:pt x="3225" y="1276"/>
                  <a:pt x="3225" y="1276"/>
                  <a:pt x="3225" y="1276"/>
                </a:cubicBezTo>
                <a:cubicBezTo>
                  <a:pt x="3227" y="1273"/>
                  <a:pt x="3227" y="1273"/>
                  <a:pt x="3227" y="1273"/>
                </a:cubicBezTo>
                <a:cubicBezTo>
                  <a:pt x="3227" y="1272"/>
                  <a:pt x="3227" y="1272"/>
                  <a:pt x="3227" y="1272"/>
                </a:cubicBezTo>
                <a:cubicBezTo>
                  <a:pt x="3228" y="1266"/>
                  <a:pt x="3228" y="1266"/>
                  <a:pt x="3228" y="1266"/>
                </a:cubicBezTo>
                <a:cubicBezTo>
                  <a:pt x="3228" y="1265"/>
                  <a:pt x="3228" y="1265"/>
                  <a:pt x="3228" y="1265"/>
                </a:cubicBezTo>
                <a:cubicBezTo>
                  <a:pt x="3227" y="1263"/>
                  <a:pt x="3227" y="1263"/>
                  <a:pt x="3227" y="1263"/>
                </a:cubicBezTo>
                <a:cubicBezTo>
                  <a:pt x="3222" y="1257"/>
                  <a:pt x="3222" y="1257"/>
                  <a:pt x="3222" y="1257"/>
                </a:cubicBezTo>
                <a:cubicBezTo>
                  <a:pt x="3221" y="1256"/>
                  <a:pt x="3221" y="1256"/>
                  <a:pt x="3221" y="1256"/>
                </a:cubicBezTo>
                <a:cubicBezTo>
                  <a:pt x="3219" y="1255"/>
                  <a:pt x="3219" y="1255"/>
                  <a:pt x="3219" y="1255"/>
                </a:cubicBezTo>
                <a:cubicBezTo>
                  <a:pt x="3218" y="1255"/>
                  <a:pt x="3218" y="1255"/>
                  <a:pt x="3218" y="1255"/>
                </a:cubicBezTo>
                <a:cubicBezTo>
                  <a:pt x="3217" y="1253"/>
                  <a:pt x="3217" y="1253"/>
                  <a:pt x="3217" y="1253"/>
                </a:cubicBezTo>
                <a:cubicBezTo>
                  <a:pt x="3215" y="1252"/>
                  <a:pt x="3215" y="1252"/>
                  <a:pt x="3215" y="1252"/>
                </a:cubicBezTo>
                <a:cubicBezTo>
                  <a:pt x="3215" y="1253"/>
                  <a:pt x="3215" y="1253"/>
                  <a:pt x="3215" y="1253"/>
                </a:cubicBezTo>
                <a:cubicBezTo>
                  <a:pt x="3215" y="1255"/>
                  <a:pt x="3215" y="1255"/>
                  <a:pt x="3215" y="1255"/>
                </a:cubicBezTo>
                <a:cubicBezTo>
                  <a:pt x="3212" y="1257"/>
                  <a:pt x="3212" y="1257"/>
                  <a:pt x="3212" y="1257"/>
                </a:cubicBezTo>
                <a:cubicBezTo>
                  <a:pt x="3211" y="1259"/>
                  <a:pt x="3211" y="1259"/>
                  <a:pt x="3211" y="1259"/>
                </a:cubicBezTo>
                <a:cubicBezTo>
                  <a:pt x="3209" y="1257"/>
                  <a:pt x="3209" y="1257"/>
                  <a:pt x="3209" y="1257"/>
                </a:cubicBezTo>
                <a:cubicBezTo>
                  <a:pt x="3209" y="1256"/>
                  <a:pt x="3209" y="1256"/>
                  <a:pt x="3209" y="1256"/>
                </a:cubicBezTo>
                <a:cubicBezTo>
                  <a:pt x="3208" y="1256"/>
                  <a:pt x="3208" y="1256"/>
                  <a:pt x="3208" y="1256"/>
                </a:cubicBezTo>
                <a:cubicBezTo>
                  <a:pt x="3208" y="1259"/>
                  <a:pt x="3208" y="1259"/>
                  <a:pt x="3208" y="1259"/>
                </a:cubicBezTo>
                <a:cubicBezTo>
                  <a:pt x="3206" y="1257"/>
                  <a:pt x="3206" y="1257"/>
                  <a:pt x="3206" y="1257"/>
                </a:cubicBezTo>
                <a:cubicBezTo>
                  <a:pt x="3206" y="1256"/>
                  <a:pt x="3206" y="1256"/>
                  <a:pt x="3206" y="1256"/>
                </a:cubicBezTo>
                <a:cubicBezTo>
                  <a:pt x="3205" y="1256"/>
                  <a:pt x="3205" y="1256"/>
                  <a:pt x="3205" y="1256"/>
                </a:cubicBezTo>
                <a:cubicBezTo>
                  <a:pt x="3204" y="1256"/>
                  <a:pt x="3204" y="1256"/>
                  <a:pt x="3204" y="1256"/>
                </a:cubicBezTo>
                <a:cubicBezTo>
                  <a:pt x="3205" y="1257"/>
                  <a:pt x="3205" y="1257"/>
                  <a:pt x="3205" y="1257"/>
                </a:cubicBezTo>
                <a:cubicBezTo>
                  <a:pt x="3205" y="1259"/>
                  <a:pt x="3205" y="1259"/>
                  <a:pt x="3205" y="1259"/>
                </a:cubicBezTo>
                <a:cubicBezTo>
                  <a:pt x="3204" y="1262"/>
                  <a:pt x="3204" y="1262"/>
                  <a:pt x="3204" y="1262"/>
                </a:cubicBezTo>
                <a:cubicBezTo>
                  <a:pt x="3202" y="1263"/>
                  <a:pt x="3202" y="1263"/>
                  <a:pt x="3202" y="1263"/>
                </a:cubicBezTo>
                <a:cubicBezTo>
                  <a:pt x="3202" y="1265"/>
                  <a:pt x="3202" y="1265"/>
                  <a:pt x="3202" y="1265"/>
                </a:cubicBezTo>
                <a:cubicBezTo>
                  <a:pt x="3201" y="1262"/>
                  <a:pt x="3201" y="1262"/>
                  <a:pt x="3201" y="1262"/>
                </a:cubicBezTo>
                <a:cubicBezTo>
                  <a:pt x="3199" y="1265"/>
                  <a:pt x="3199" y="1265"/>
                  <a:pt x="3199" y="1265"/>
                </a:cubicBezTo>
                <a:cubicBezTo>
                  <a:pt x="3199" y="1262"/>
                  <a:pt x="3199" y="1262"/>
                  <a:pt x="3199" y="1262"/>
                </a:cubicBezTo>
                <a:cubicBezTo>
                  <a:pt x="3199" y="1260"/>
                  <a:pt x="3199" y="1260"/>
                  <a:pt x="3199" y="1260"/>
                </a:cubicBezTo>
                <a:cubicBezTo>
                  <a:pt x="3199" y="1259"/>
                  <a:pt x="3199" y="1259"/>
                  <a:pt x="3199" y="1259"/>
                </a:cubicBezTo>
                <a:cubicBezTo>
                  <a:pt x="3198" y="1263"/>
                  <a:pt x="3198" y="1263"/>
                  <a:pt x="3198" y="1263"/>
                </a:cubicBezTo>
                <a:cubicBezTo>
                  <a:pt x="3196" y="1263"/>
                  <a:pt x="3196" y="1263"/>
                  <a:pt x="3196" y="1263"/>
                </a:cubicBezTo>
                <a:cubicBezTo>
                  <a:pt x="3195" y="1263"/>
                  <a:pt x="3195" y="1263"/>
                  <a:pt x="3195" y="1263"/>
                </a:cubicBezTo>
                <a:cubicBezTo>
                  <a:pt x="3194" y="1266"/>
                  <a:pt x="3194" y="1266"/>
                  <a:pt x="3194" y="1266"/>
                </a:cubicBezTo>
                <a:cubicBezTo>
                  <a:pt x="3194" y="1268"/>
                  <a:pt x="3194" y="1268"/>
                  <a:pt x="3194" y="1268"/>
                </a:cubicBezTo>
                <a:cubicBezTo>
                  <a:pt x="3195" y="1268"/>
                  <a:pt x="3195" y="1268"/>
                  <a:pt x="3195" y="1268"/>
                </a:cubicBezTo>
                <a:cubicBezTo>
                  <a:pt x="3195" y="1270"/>
                  <a:pt x="3195" y="1270"/>
                  <a:pt x="3195" y="1270"/>
                </a:cubicBezTo>
                <a:cubicBezTo>
                  <a:pt x="3195" y="1272"/>
                  <a:pt x="3195" y="1272"/>
                  <a:pt x="3195" y="1272"/>
                </a:cubicBezTo>
                <a:cubicBezTo>
                  <a:pt x="3194" y="1270"/>
                  <a:pt x="3194" y="1270"/>
                  <a:pt x="3194" y="1270"/>
                </a:cubicBezTo>
                <a:cubicBezTo>
                  <a:pt x="3192" y="1270"/>
                  <a:pt x="3192" y="1270"/>
                  <a:pt x="3192" y="1270"/>
                </a:cubicBezTo>
                <a:cubicBezTo>
                  <a:pt x="3191" y="1270"/>
                  <a:pt x="3191" y="1270"/>
                  <a:pt x="3191" y="1270"/>
                </a:cubicBezTo>
                <a:cubicBezTo>
                  <a:pt x="3188" y="1273"/>
                  <a:pt x="3188" y="1273"/>
                  <a:pt x="3188" y="1273"/>
                </a:cubicBezTo>
                <a:cubicBezTo>
                  <a:pt x="3191" y="1272"/>
                  <a:pt x="3191" y="1272"/>
                  <a:pt x="3191" y="1272"/>
                </a:cubicBezTo>
                <a:cubicBezTo>
                  <a:pt x="3189" y="1273"/>
                  <a:pt x="3189" y="1273"/>
                  <a:pt x="3189" y="1273"/>
                </a:cubicBezTo>
                <a:cubicBezTo>
                  <a:pt x="3191" y="1273"/>
                  <a:pt x="3191" y="1273"/>
                  <a:pt x="3191" y="1273"/>
                </a:cubicBezTo>
                <a:cubicBezTo>
                  <a:pt x="3191" y="1275"/>
                  <a:pt x="3191" y="1275"/>
                  <a:pt x="3191" y="1275"/>
                </a:cubicBezTo>
                <a:cubicBezTo>
                  <a:pt x="3192" y="1276"/>
                  <a:pt x="3192" y="1276"/>
                  <a:pt x="3192" y="1276"/>
                </a:cubicBezTo>
                <a:cubicBezTo>
                  <a:pt x="3189" y="1276"/>
                  <a:pt x="3189" y="1276"/>
                  <a:pt x="3189" y="1276"/>
                </a:cubicBezTo>
                <a:cubicBezTo>
                  <a:pt x="3189" y="1275"/>
                  <a:pt x="3189" y="1275"/>
                  <a:pt x="3189" y="1275"/>
                </a:cubicBezTo>
                <a:cubicBezTo>
                  <a:pt x="3186" y="1273"/>
                  <a:pt x="3186" y="1273"/>
                  <a:pt x="3186" y="1273"/>
                </a:cubicBezTo>
                <a:cubicBezTo>
                  <a:pt x="3186" y="1275"/>
                  <a:pt x="3186" y="1275"/>
                  <a:pt x="3186" y="1275"/>
                </a:cubicBezTo>
                <a:cubicBezTo>
                  <a:pt x="3184" y="1276"/>
                  <a:pt x="3184" y="1276"/>
                  <a:pt x="3184" y="1276"/>
                </a:cubicBezTo>
                <a:cubicBezTo>
                  <a:pt x="3182" y="1278"/>
                  <a:pt x="3182" y="1278"/>
                  <a:pt x="3182" y="1278"/>
                </a:cubicBezTo>
                <a:cubicBezTo>
                  <a:pt x="3182" y="1279"/>
                  <a:pt x="3182" y="1279"/>
                  <a:pt x="3182" y="1279"/>
                </a:cubicBezTo>
                <a:cubicBezTo>
                  <a:pt x="3184" y="1282"/>
                  <a:pt x="3184" y="1282"/>
                  <a:pt x="3184" y="1282"/>
                </a:cubicBezTo>
                <a:cubicBezTo>
                  <a:pt x="3184" y="1280"/>
                  <a:pt x="3184" y="1280"/>
                  <a:pt x="3184" y="1280"/>
                </a:cubicBezTo>
                <a:cubicBezTo>
                  <a:pt x="3185" y="1280"/>
                  <a:pt x="3185" y="1280"/>
                  <a:pt x="3185" y="1280"/>
                </a:cubicBezTo>
                <a:cubicBezTo>
                  <a:pt x="3184" y="1283"/>
                  <a:pt x="3184" y="1283"/>
                  <a:pt x="3184" y="1283"/>
                </a:cubicBezTo>
                <a:cubicBezTo>
                  <a:pt x="3182" y="1285"/>
                  <a:pt x="3182" y="1285"/>
                  <a:pt x="3182" y="1285"/>
                </a:cubicBezTo>
                <a:cubicBezTo>
                  <a:pt x="3181" y="1286"/>
                  <a:pt x="3181" y="1286"/>
                  <a:pt x="3181" y="1286"/>
                </a:cubicBezTo>
                <a:cubicBezTo>
                  <a:pt x="3181" y="1288"/>
                  <a:pt x="3181" y="1288"/>
                  <a:pt x="3181" y="1288"/>
                </a:cubicBezTo>
                <a:cubicBezTo>
                  <a:pt x="3182" y="1288"/>
                  <a:pt x="3182" y="1288"/>
                  <a:pt x="3182" y="1288"/>
                </a:cubicBezTo>
                <a:cubicBezTo>
                  <a:pt x="3184" y="1288"/>
                  <a:pt x="3184" y="1288"/>
                  <a:pt x="3184" y="1288"/>
                </a:cubicBezTo>
                <a:cubicBezTo>
                  <a:pt x="3185" y="1289"/>
                  <a:pt x="3185" y="1289"/>
                  <a:pt x="3185" y="1289"/>
                </a:cubicBezTo>
                <a:cubicBezTo>
                  <a:pt x="3184" y="1289"/>
                  <a:pt x="3184" y="1289"/>
                  <a:pt x="3184" y="1289"/>
                </a:cubicBezTo>
                <a:cubicBezTo>
                  <a:pt x="3182" y="1289"/>
                  <a:pt x="3182" y="1289"/>
                  <a:pt x="3182" y="1289"/>
                </a:cubicBezTo>
                <a:cubicBezTo>
                  <a:pt x="3181" y="1289"/>
                  <a:pt x="3181" y="1289"/>
                  <a:pt x="3181" y="1289"/>
                </a:cubicBezTo>
                <a:cubicBezTo>
                  <a:pt x="3179" y="1289"/>
                  <a:pt x="3179" y="1289"/>
                  <a:pt x="3179" y="1289"/>
                </a:cubicBezTo>
                <a:cubicBezTo>
                  <a:pt x="3178" y="1288"/>
                  <a:pt x="3178" y="1288"/>
                  <a:pt x="3178" y="1288"/>
                </a:cubicBezTo>
                <a:cubicBezTo>
                  <a:pt x="3176" y="1286"/>
                  <a:pt x="3176" y="1286"/>
                  <a:pt x="3176" y="1286"/>
                </a:cubicBezTo>
                <a:cubicBezTo>
                  <a:pt x="3175" y="1288"/>
                  <a:pt x="3175" y="1288"/>
                  <a:pt x="3175" y="1288"/>
                </a:cubicBezTo>
                <a:cubicBezTo>
                  <a:pt x="3174" y="1289"/>
                  <a:pt x="3174" y="1289"/>
                  <a:pt x="3174" y="1289"/>
                </a:cubicBezTo>
                <a:cubicBezTo>
                  <a:pt x="3174" y="1288"/>
                  <a:pt x="3174" y="1288"/>
                  <a:pt x="3174" y="1288"/>
                </a:cubicBezTo>
                <a:cubicBezTo>
                  <a:pt x="3174" y="1286"/>
                  <a:pt x="3174" y="1286"/>
                  <a:pt x="3174" y="1286"/>
                </a:cubicBezTo>
                <a:cubicBezTo>
                  <a:pt x="3171" y="1286"/>
                  <a:pt x="3171" y="1286"/>
                  <a:pt x="3171" y="1286"/>
                </a:cubicBezTo>
                <a:cubicBezTo>
                  <a:pt x="3172" y="1288"/>
                  <a:pt x="3172" y="1288"/>
                  <a:pt x="3172" y="1288"/>
                </a:cubicBezTo>
                <a:cubicBezTo>
                  <a:pt x="3172" y="1289"/>
                  <a:pt x="3172" y="1289"/>
                  <a:pt x="3172" y="1289"/>
                </a:cubicBezTo>
                <a:cubicBezTo>
                  <a:pt x="3171" y="1290"/>
                  <a:pt x="3171" y="1290"/>
                  <a:pt x="3171" y="1290"/>
                </a:cubicBezTo>
                <a:cubicBezTo>
                  <a:pt x="3171" y="1292"/>
                  <a:pt x="3171" y="1292"/>
                  <a:pt x="3171" y="1292"/>
                </a:cubicBezTo>
                <a:cubicBezTo>
                  <a:pt x="3172" y="1293"/>
                  <a:pt x="3172" y="1293"/>
                  <a:pt x="3172" y="1293"/>
                </a:cubicBezTo>
                <a:cubicBezTo>
                  <a:pt x="3174" y="1295"/>
                  <a:pt x="3174" y="1295"/>
                  <a:pt x="3174" y="1295"/>
                </a:cubicBezTo>
                <a:cubicBezTo>
                  <a:pt x="3172" y="1298"/>
                  <a:pt x="3172" y="1298"/>
                  <a:pt x="3172" y="1298"/>
                </a:cubicBezTo>
                <a:cubicBezTo>
                  <a:pt x="3172" y="1299"/>
                  <a:pt x="3172" y="1299"/>
                  <a:pt x="3172" y="1299"/>
                </a:cubicBezTo>
                <a:cubicBezTo>
                  <a:pt x="3171" y="1296"/>
                  <a:pt x="3171" y="1296"/>
                  <a:pt x="3171" y="1296"/>
                </a:cubicBezTo>
                <a:cubicBezTo>
                  <a:pt x="3169" y="1300"/>
                  <a:pt x="3169" y="1300"/>
                  <a:pt x="3169" y="1300"/>
                </a:cubicBezTo>
                <a:cubicBezTo>
                  <a:pt x="3169" y="1303"/>
                  <a:pt x="3169" y="1303"/>
                  <a:pt x="3169" y="1303"/>
                </a:cubicBezTo>
                <a:cubicBezTo>
                  <a:pt x="3168" y="1305"/>
                  <a:pt x="3168" y="1305"/>
                  <a:pt x="3168" y="1305"/>
                </a:cubicBezTo>
                <a:cubicBezTo>
                  <a:pt x="3168" y="1302"/>
                  <a:pt x="3168" y="1302"/>
                  <a:pt x="3168" y="1302"/>
                </a:cubicBezTo>
                <a:cubicBezTo>
                  <a:pt x="3166" y="1299"/>
                  <a:pt x="3166" y="1299"/>
                  <a:pt x="3166" y="1299"/>
                </a:cubicBezTo>
                <a:cubicBezTo>
                  <a:pt x="3165" y="1295"/>
                  <a:pt x="3165" y="1295"/>
                  <a:pt x="3165" y="1295"/>
                </a:cubicBezTo>
                <a:cubicBezTo>
                  <a:pt x="3165" y="1293"/>
                  <a:pt x="3165" y="1293"/>
                  <a:pt x="3165" y="1293"/>
                </a:cubicBezTo>
                <a:cubicBezTo>
                  <a:pt x="3163" y="1292"/>
                  <a:pt x="3163" y="1292"/>
                  <a:pt x="3163" y="1292"/>
                </a:cubicBezTo>
                <a:cubicBezTo>
                  <a:pt x="3163" y="1290"/>
                  <a:pt x="3163" y="1290"/>
                  <a:pt x="3163" y="1290"/>
                </a:cubicBezTo>
                <a:cubicBezTo>
                  <a:pt x="3163" y="1289"/>
                  <a:pt x="3163" y="1289"/>
                  <a:pt x="3163" y="1289"/>
                </a:cubicBezTo>
                <a:cubicBezTo>
                  <a:pt x="3162" y="1292"/>
                  <a:pt x="3162" y="1292"/>
                  <a:pt x="3162" y="1292"/>
                </a:cubicBezTo>
                <a:cubicBezTo>
                  <a:pt x="3159" y="1293"/>
                  <a:pt x="3159" y="1293"/>
                  <a:pt x="3159" y="1293"/>
                </a:cubicBezTo>
                <a:cubicBezTo>
                  <a:pt x="3158" y="1295"/>
                  <a:pt x="3158" y="1295"/>
                  <a:pt x="3158" y="1295"/>
                </a:cubicBezTo>
                <a:cubicBezTo>
                  <a:pt x="3158" y="1296"/>
                  <a:pt x="3158" y="1296"/>
                  <a:pt x="3158" y="1296"/>
                </a:cubicBezTo>
                <a:cubicBezTo>
                  <a:pt x="3156" y="1296"/>
                  <a:pt x="3156" y="1296"/>
                  <a:pt x="3156" y="1296"/>
                </a:cubicBezTo>
                <a:cubicBezTo>
                  <a:pt x="3155" y="1298"/>
                  <a:pt x="3155" y="1298"/>
                  <a:pt x="3155" y="1298"/>
                </a:cubicBezTo>
                <a:cubicBezTo>
                  <a:pt x="3152" y="1300"/>
                  <a:pt x="3152" y="1300"/>
                  <a:pt x="3152" y="1300"/>
                </a:cubicBezTo>
                <a:cubicBezTo>
                  <a:pt x="3151" y="1305"/>
                  <a:pt x="3151" y="1305"/>
                  <a:pt x="3151" y="1305"/>
                </a:cubicBezTo>
                <a:cubicBezTo>
                  <a:pt x="3151" y="1308"/>
                  <a:pt x="3151" y="1308"/>
                  <a:pt x="3151" y="1308"/>
                </a:cubicBezTo>
                <a:cubicBezTo>
                  <a:pt x="3152" y="1311"/>
                  <a:pt x="3152" y="1311"/>
                  <a:pt x="3152" y="1311"/>
                </a:cubicBezTo>
                <a:cubicBezTo>
                  <a:pt x="3152" y="1312"/>
                  <a:pt x="3152" y="1312"/>
                  <a:pt x="3152" y="1312"/>
                </a:cubicBezTo>
                <a:cubicBezTo>
                  <a:pt x="3152" y="1313"/>
                  <a:pt x="3152" y="1313"/>
                  <a:pt x="3152" y="1313"/>
                </a:cubicBezTo>
                <a:cubicBezTo>
                  <a:pt x="3148" y="1316"/>
                  <a:pt x="3148" y="1316"/>
                  <a:pt x="3148" y="1316"/>
                </a:cubicBezTo>
                <a:cubicBezTo>
                  <a:pt x="3146" y="1316"/>
                  <a:pt x="3146" y="1316"/>
                  <a:pt x="3146" y="1316"/>
                </a:cubicBezTo>
                <a:cubicBezTo>
                  <a:pt x="3145" y="1319"/>
                  <a:pt x="3145" y="1319"/>
                  <a:pt x="3145" y="1319"/>
                </a:cubicBezTo>
                <a:cubicBezTo>
                  <a:pt x="3143" y="1321"/>
                  <a:pt x="3143" y="1321"/>
                  <a:pt x="3143" y="1321"/>
                </a:cubicBezTo>
                <a:cubicBezTo>
                  <a:pt x="3142" y="1321"/>
                  <a:pt x="3142" y="1321"/>
                  <a:pt x="3142" y="1321"/>
                </a:cubicBezTo>
                <a:cubicBezTo>
                  <a:pt x="3143" y="1322"/>
                  <a:pt x="3143" y="1322"/>
                  <a:pt x="3143" y="1322"/>
                </a:cubicBezTo>
                <a:cubicBezTo>
                  <a:pt x="3142" y="1323"/>
                  <a:pt x="3142" y="1323"/>
                  <a:pt x="3142" y="1323"/>
                </a:cubicBezTo>
                <a:cubicBezTo>
                  <a:pt x="3139" y="1328"/>
                  <a:pt x="3139" y="1328"/>
                  <a:pt x="3139" y="1328"/>
                </a:cubicBezTo>
                <a:cubicBezTo>
                  <a:pt x="3131" y="1333"/>
                  <a:pt x="3131" y="1333"/>
                  <a:pt x="3131" y="1333"/>
                </a:cubicBezTo>
                <a:cubicBezTo>
                  <a:pt x="3125" y="1336"/>
                  <a:pt x="3125" y="1336"/>
                  <a:pt x="3125" y="1336"/>
                </a:cubicBezTo>
                <a:cubicBezTo>
                  <a:pt x="3119" y="1338"/>
                  <a:pt x="3119" y="1338"/>
                  <a:pt x="3119" y="1338"/>
                </a:cubicBezTo>
                <a:cubicBezTo>
                  <a:pt x="3115" y="1338"/>
                  <a:pt x="3115" y="1338"/>
                  <a:pt x="3115" y="1338"/>
                </a:cubicBezTo>
                <a:cubicBezTo>
                  <a:pt x="3110" y="1338"/>
                  <a:pt x="3110" y="1338"/>
                  <a:pt x="3110" y="1338"/>
                </a:cubicBezTo>
                <a:cubicBezTo>
                  <a:pt x="3108" y="1339"/>
                  <a:pt x="3108" y="1339"/>
                  <a:pt x="3108" y="1339"/>
                </a:cubicBezTo>
                <a:cubicBezTo>
                  <a:pt x="3106" y="1341"/>
                  <a:pt x="3106" y="1341"/>
                  <a:pt x="3106" y="1341"/>
                </a:cubicBezTo>
                <a:cubicBezTo>
                  <a:pt x="3105" y="1342"/>
                  <a:pt x="3105" y="1342"/>
                  <a:pt x="3105" y="1342"/>
                </a:cubicBezTo>
                <a:cubicBezTo>
                  <a:pt x="3102" y="1342"/>
                  <a:pt x="3102" y="1342"/>
                  <a:pt x="3102" y="1342"/>
                </a:cubicBezTo>
                <a:cubicBezTo>
                  <a:pt x="3098" y="1343"/>
                  <a:pt x="3098" y="1343"/>
                  <a:pt x="3098" y="1343"/>
                </a:cubicBezTo>
                <a:cubicBezTo>
                  <a:pt x="3093" y="1346"/>
                  <a:pt x="3093" y="1346"/>
                  <a:pt x="3093" y="1346"/>
                </a:cubicBezTo>
                <a:cubicBezTo>
                  <a:pt x="3088" y="1348"/>
                  <a:pt x="3088" y="1348"/>
                  <a:pt x="3088" y="1348"/>
                </a:cubicBezTo>
                <a:cubicBezTo>
                  <a:pt x="3085" y="1346"/>
                  <a:pt x="3085" y="1346"/>
                  <a:pt x="3085" y="1346"/>
                </a:cubicBezTo>
                <a:cubicBezTo>
                  <a:pt x="3082" y="1348"/>
                  <a:pt x="3082" y="1348"/>
                  <a:pt x="3082" y="1348"/>
                </a:cubicBezTo>
                <a:cubicBezTo>
                  <a:pt x="3080" y="1346"/>
                  <a:pt x="3080" y="1346"/>
                  <a:pt x="3080" y="1346"/>
                </a:cubicBezTo>
                <a:cubicBezTo>
                  <a:pt x="3077" y="1348"/>
                  <a:pt x="3077" y="1348"/>
                  <a:pt x="3077" y="1348"/>
                </a:cubicBezTo>
                <a:cubicBezTo>
                  <a:pt x="3075" y="1349"/>
                  <a:pt x="3075" y="1349"/>
                  <a:pt x="3075" y="1349"/>
                </a:cubicBezTo>
                <a:cubicBezTo>
                  <a:pt x="3072" y="1351"/>
                  <a:pt x="3072" y="1351"/>
                  <a:pt x="3072" y="1351"/>
                </a:cubicBezTo>
                <a:cubicBezTo>
                  <a:pt x="3070" y="1352"/>
                  <a:pt x="3070" y="1352"/>
                  <a:pt x="3070" y="1352"/>
                </a:cubicBezTo>
                <a:cubicBezTo>
                  <a:pt x="3065" y="1356"/>
                  <a:pt x="3065" y="1356"/>
                  <a:pt x="3065" y="1356"/>
                </a:cubicBezTo>
                <a:cubicBezTo>
                  <a:pt x="3059" y="1361"/>
                  <a:pt x="3059" y="1361"/>
                  <a:pt x="3059" y="1361"/>
                </a:cubicBezTo>
                <a:cubicBezTo>
                  <a:pt x="3055" y="1362"/>
                  <a:pt x="3055" y="1362"/>
                  <a:pt x="3055" y="1362"/>
                </a:cubicBezTo>
                <a:cubicBezTo>
                  <a:pt x="3050" y="1365"/>
                  <a:pt x="3050" y="1365"/>
                  <a:pt x="3050" y="1365"/>
                </a:cubicBezTo>
                <a:cubicBezTo>
                  <a:pt x="3049" y="1369"/>
                  <a:pt x="3049" y="1369"/>
                  <a:pt x="3049" y="1369"/>
                </a:cubicBezTo>
                <a:cubicBezTo>
                  <a:pt x="3044" y="1372"/>
                  <a:pt x="3044" y="1372"/>
                  <a:pt x="3044" y="1372"/>
                </a:cubicBezTo>
                <a:cubicBezTo>
                  <a:pt x="3046" y="1366"/>
                  <a:pt x="3046" y="1366"/>
                  <a:pt x="3046" y="1366"/>
                </a:cubicBezTo>
                <a:cubicBezTo>
                  <a:pt x="3046" y="1365"/>
                  <a:pt x="3046" y="1365"/>
                  <a:pt x="3046" y="1365"/>
                </a:cubicBezTo>
                <a:cubicBezTo>
                  <a:pt x="3047" y="1362"/>
                  <a:pt x="3047" y="1362"/>
                  <a:pt x="3047" y="1362"/>
                </a:cubicBezTo>
                <a:cubicBezTo>
                  <a:pt x="3044" y="1364"/>
                  <a:pt x="3044" y="1364"/>
                  <a:pt x="3044" y="1364"/>
                </a:cubicBezTo>
                <a:cubicBezTo>
                  <a:pt x="3043" y="1365"/>
                  <a:pt x="3043" y="1365"/>
                  <a:pt x="3043" y="1365"/>
                </a:cubicBezTo>
                <a:cubicBezTo>
                  <a:pt x="3042" y="1369"/>
                  <a:pt x="3042" y="1369"/>
                  <a:pt x="3042" y="1369"/>
                </a:cubicBezTo>
                <a:cubicBezTo>
                  <a:pt x="3040" y="1372"/>
                  <a:pt x="3040" y="1372"/>
                  <a:pt x="3040" y="1372"/>
                </a:cubicBezTo>
                <a:cubicBezTo>
                  <a:pt x="3040" y="1375"/>
                  <a:pt x="3040" y="1375"/>
                  <a:pt x="3040" y="1375"/>
                </a:cubicBezTo>
                <a:cubicBezTo>
                  <a:pt x="3040" y="1376"/>
                  <a:pt x="3040" y="1376"/>
                  <a:pt x="3040" y="1376"/>
                </a:cubicBezTo>
                <a:cubicBezTo>
                  <a:pt x="3040" y="1379"/>
                  <a:pt x="3040" y="1379"/>
                  <a:pt x="3040" y="1379"/>
                </a:cubicBezTo>
                <a:cubicBezTo>
                  <a:pt x="3039" y="1384"/>
                  <a:pt x="3039" y="1384"/>
                  <a:pt x="3039" y="1384"/>
                </a:cubicBezTo>
                <a:cubicBezTo>
                  <a:pt x="3036" y="1388"/>
                  <a:pt x="3036" y="1388"/>
                  <a:pt x="3036" y="1388"/>
                </a:cubicBezTo>
                <a:cubicBezTo>
                  <a:pt x="3033" y="1394"/>
                  <a:pt x="3033" y="1394"/>
                  <a:pt x="3033" y="1394"/>
                </a:cubicBezTo>
                <a:cubicBezTo>
                  <a:pt x="3033" y="1398"/>
                  <a:pt x="3033" y="1398"/>
                  <a:pt x="3033" y="1398"/>
                </a:cubicBezTo>
                <a:cubicBezTo>
                  <a:pt x="3034" y="1405"/>
                  <a:pt x="3034" y="1405"/>
                  <a:pt x="3034" y="1405"/>
                </a:cubicBezTo>
                <a:cubicBezTo>
                  <a:pt x="3034" y="1408"/>
                  <a:pt x="3034" y="1408"/>
                  <a:pt x="3034" y="1408"/>
                </a:cubicBezTo>
                <a:cubicBezTo>
                  <a:pt x="3036" y="1411"/>
                  <a:pt x="3036" y="1411"/>
                  <a:pt x="3036" y="1411"/>
                </a:cubicBezTo>
                <a:cubicBezTo>
                  <a:pt x="3037" y="1415"/>
                  <a:pt x="3037" y="1415"/>
                  <a:pt x="3037" y="1415"/>
                </a:cubicBezTo>
                <a:cubicBezTo>
                  <a:pt x="3037" y="1419"/>
                  <a:pt x="3037" y="1419"/>
                  <a:pt x="3037" y="1419"/>
                </a:cubicBezTo>
                <a:cubicBezTo>
                  <a:pt x="3036" y="1424"/>
                  <a:pt x="3036" y="1424"/>
                  <a:pt x="3036" y="1424"/>
                </a:cubicBezTo>
                <a:cubicBezTo>
                  <a:pt x="3036" y="1425"/>
                  <a:pt x="3036" y="1425"/>
                  <a:pt x="3036" y="1425"/>
                </a:cubicBezTo>
                <a:cubicBezTo>
                  <a:pt x="3034" y="1425"/>
                  <a:pt x="3034" y="1425"/>
                  <a:pt x="3034" y="1425"/>
                </a:cubicBezTo>
                <a:cubicBezTo>
                  <a:pt x="3033" y="1422"/>
                  <a:pt x="3033" y="1422"/>
                  <a:pt x="3033" y="1422"/>
                </a:cubicBezTo>
                <a:cubicBezTo>
                  <a:pt x="3033" y="1421"/>
                  <a:pt x="3033" y="1421"/>
                  <a:pt x="3033" y="1421"/>
                </a:cubicBezTo>
                <a:cubicBezTo>
                  <a:pt x="3032" y="1422"/>
                  <a:pt x="3032" y="1422"/>
                  <a:pt x="3032" y="1422"/>
                </a:cubicBezTo>
                <a:cubicBezTo>
                  <a:pt x="3032" y="1419"/>
                  <a:pt x="3032" y="1419"/>
                  <a:pt x="3032" y="1419"/>
                </a:cubicBezTo>
                <a:cubicBezTo>
                  <a:pt x="3032" y="1418"/>
                  <a:pt x="3032" y="1418"/>
                  <a:pt x="3032" y="1418"/>
                </a:cubicBezTo>
                <a:cubicBezTo>
                  <a:pt x="3030" y="1414"/>
                  <a:pt x="3030" y="1414"/>
                  <a:pt x="3030" y="1414"/>
                </a:cubicBezTo>
                <a:cubicBezTo>
                  <a:pt x="3029" y="1415"/>
                  <a:pt x="3029" y="1415"/>
                  <a:pt x="3029" y="1415"/>
                </a:cubicBezTo>
                <a:cubicBezTo>
                  <a:pt x="3029" y="1418"/>
                  <a:pt x="3029" y="1418"/>
                  <a:pt x="3029" y="1418"/>
                </a:cubicBezTo>
                <a:cubicBezTo>
                  <a:pt x="3030" y="1422"/>
                  <a:pt x="3030" y="1422"/>
                  <a:pt x="3030" y="1422"/>
                </a:cubicBezTo>
                <a:cubicBezTo>
                  <a:pt x="3032" y="1424"/>
                  <a:pt x="3032" y="1424"/>
                  <a:pt x="3032" y="1424"/>
                </a:cubicBezTo>
                <a:cubicBezTo>
                  <a:pt x="3032" y="1427"/>
                  <a:pt x="3032" y="1427"/>
                  <a:pt x="3032" y="1427"/>
                </a:cubicBezTo>
                <a:cubicBezTo>
                  <a:pt x="3029" y="1428"/>
                  <a:pt x="3029" y="1428"/>
                  <a:pt x="3029" y="1428"/>
                </a:cubicBezTo>
                <a:cubicBezTo>
                  <a:pt x="3029" y="1427"/>
                  <a:pt x="3029" y="1427"/>
                  <a:pt x="3029" y="1427"/>
                </a:cubicBezTo>
                <a:cubicBezTo>
                  <a:pt x="3027" y="1428"/>
                  <a:pt x="3027" y="1428"/>
                  <a:pt x="3027" y="1428"/>
                </a:cubicBezTo>
                <a:cubicBezTo>
                  <a:pt x="3029" y="1425"/>
                  <a:pt x="3029" y="1425"/>
                  <a:pt x="3029" y="1425"/>
                </a:cubicBezTo>
                <a:cubicBezTo>
                  <a:pt x="3027" y="1424"/>
                  <a:pt x="3027" y="1424"/>
                  <a:pt x="3027" y="1424"/>
                </a:cubicBezTo>
                <a:cubicBezTo>
                  <a:pt x="3027" y="1421"/>
                  <a:pt x="3027" y="1421"/>
                  <a:pt x="3027" y="1421"/>
                </a:cubicBezTo>
                <a:cubicBezTo>
                  <a:pt x="3026" y="1424"/>
                  <a:pt x="3026" y="1424"/>
                  <a:pt x="3026" y="1424"/>
                </a:cubicBezTo>
                <a:cubicBezTo>
                  <a:pt x="3027" y="1430"/>
                  <a:pt x="3027" y="1430"/>
                  <a:pt x="3027" y="1430"/>
                </a:cubicBezTo>
                <a:cubicBezTo>
                  <a:pt x="3030" y="1435"/>
                  <a:pt x="3030" y="1435"/>
                  <a:pt x="3030" y="1435"/>
                </a:cubicBezTo>
                <a:cubicBezTo>
                  <a:pt x="3032" y="1441"/>
                  <a:pt x="3032" y="1441"/>
                  <a:pt x="3032" y="1441"/>
                </a:cubicBezTo>
                <a:cubicBezTo>
                  <a:pt x="3030" y="1448"/>
                  <a:pt x="3030" y="1448"/>
                  <a:pt x="3030" y="1448"/>
                </a:cubicBezTo>
                <a:cubicBezTo>
                  <a:pt x="3032" y="1450"/>
                  <a:pt x="3032" y="1450"/>
                  <a:pt x="3032" y="1450"/>
                </a:cubicBezTo>
                <a:cubicBezTo>
                  <a:pt x="3033" y="1452"/>
                  <a:pt x="3033" y="1452"/>
                  <a:pt x="3033" y="1452"/>
                </a:cubicBezTo>
                <a:cubicBezTo>
                  <a:pt x="3033" y="1458"/>
                  <a:pt x="3033" y="1458"/>
                  <a:pt x="3033" y="1458"/>
                </a:cubicBezTo>
                <a:cubicBezTo>
                  <a:pt x="3034" y="1462"/>
                  <a:pt x="3034" y="1462"/>
                  <a:pt x="3034" y="1462"/>
                </a:cubicBezTo>
                <a:cubicBezTo>
                  <a:pt x="3034" y="1470"/>
                  <a:pt x="3034" y="1470"/>
                  <a:pt x="3034" y="1470"/>
                </a:cubicBezTo>
                <a:cubicBezTo>
                  <a:pt x="3032" y="1477"/>
                  <a:pt x="3032" y="1477"/>
                  <a:pt x="3032" y="1477"/>
                </a:cubicBezTo>
                <a:cubicBezTo>
                  <a:pt x="3032" y="1484"/>
                  <a:pt x="3032" y="1484"/>
                  <a:pt x="3032" y="1484"/>
                </a:cubicBezTo>
                <a:cubicBezTo>
                  <a:pt x="3033" y="1491"/>
                  <a:pt x="3033" y="1491"/>
                  <a:pt x="3033" y="1491"/>
                </a:cubicBezTo>
                <a:cubicBezTo>
                  <a:pt x="3034" y="1497"/>
                  <a:pt x="3034" y="1497"/>
                  <a:pt x="3034" y="1497"/>
                </a:cubicBezTo>
                <a:cubicBezTo>
                  <a:pt x="3033" y="1504"/>
                  <a:pt x="3033" y="1504"/>
                  <a:pt x="3033" y="1504"/>
                </a:cubicBezTo>
                <a:cubicBezTo>
                  <a:pt x="3032" y="1507"/>
                  <a:pt x="3032" y="1507"/>
                  <a:pt x="3032" y="1507"/>
                </a:cubicBezTo>
                <a:cubicBezTo>
                  <a:pt x="3032" y="1510"/>
                  <a:pt x="3032" y="1510"/>
                  <a:pt x="3032" y="1510"/>
                </a:cubicBezTo>
                <a:cubicBezTo>
                  <a:pt x="3030" y="1511"/>
                  <a:pt x="3030" y="1511"/>
                  <a:pt x="3030" y="1511"/>
                </a:cubicBezTo>
                <a:cubicBezTo>
                  <a:pt x="3030" y="1510"/>
                  <a:pt x="3030" y="1510"/>
                  <a:pt x="3030" y="1510"/>
                </a:cubicBezTo>
                <a:cubicBezTo>
                  <a:pt x="3029" y="1511"/>
                  <a:pt x="3029" y="1511"/>
                  <a:pt x="3029" y="1511"/>
                </a:cubicBezTo>
                <a:cubicBezTo>
                  <a:pt x="3029" y="1514"/>
                  <a:pt x="3029" y="1514"/>
                  <a:pt x="3029" y="1514"/>
                </a:cubicBezTo>
                <a:cubicBezTo>
                  <a:pt x="3027" y="1518"/>
                  <a:pt x="3027" y="1518"/>
                  <a:pt x="3027" y="1518"/>
                </a:cubicBezTo>
                <a:cubicBezTo>
                  <a:pt x="3024" y="1523"/>
                  <a:pt x="3024" y="1523"/>
                  <a:pt x="3024" y="1523"/>
                </a:cubicBezTo>
                <a:cubicBezTo>
                  <a:pt x="3023" y="1524"/>
                  <a:pt x="3023" y="1524"/>
                  <a:pt x="3023" y="1524"/>
                </a:cubicBezTo>
                <a:cubicBezTo>
                  <a:pt x="3020" y="1524"/>
                  <a:pt x="3020" y="1524"/>
                  <a:pt x="3020" y="1524"/>
                </a:cubicBezTo>
                <a:cubicBezTo>
                  <a:pt x="3019" y="1524"/>
                  <a:pt x="3019" y="1524"/>
                  <a:pt x="3019" y="1524"/>
                </a:cubicBezTo>
                <a:cubicBezTo>
                  <a:pt x="3017" y="1524"/>
                  <a:pt x="3017" y="1524"/>
                  <a:pt x="3017" y="1524"/>
                </a:cubicBezTo>
                <a:cubicBezTo>
                  <a:pt x="3016" y="1527"/>
                  <a:pt x="3016" y="1527"/>
                  <a:pt x="3016" y="1527"/>
                </a:cubicBezTo>
                <a:cubicBezTo>
                  <a:pt x="3014" y="1531"/>
                  <a:pt x="3014" y="1531"/>
                  <a:pt x="3014" y="1531"/>
                </a:cubicBezTo>
                <a:cubicBezTo>
                  <a:pt x="3016" y="1534"/>
                  <a:pt x="3016" y="1534"/>
                  <a:pt x="3016" y="1534"/>
                </a:cubicBezTo>
                <a:cubicBezTo>
                  <a:pt x="3017" y="1533"/>
                  <a:pt x="3017" y="1533"/>
                  <a:pt x="3017" y="1533"/>
                </a:cubicBezTo>
                <a:cubicBezTo>
                  <a:pt x="3019" y="1534"/>
                  <a:pt x="3019" y="1534"/>
                  <a:pt x="3019" y="1534"/>
                </a:cubicBezTo>
                <a:cubicBezTo>
                  <a:pt x="3022" y="1537"/>
                  <a:pt x="3022" y="1537"/>
                  <a:pt x="3022" y="1537"/>
                </a:cubicBezTo>
                <a:cubicBezTo>
                  <a:pt x="3024" y="1540"/>
                  <a:pt x="3024" y="1540"/>
                  <a:pt x="3024" y="1540"/>
                </a:cubicBezTo>
                <a:cubicBezTo>
                  <a:pt x="3026" y="1541"/>
                  <a:pt x="3026" y="1541"/>
                  <a:pt x="3026" y="1541"/>
                </a:cubicBezTo>
                <a:cubicBezTo>
                  <a:pt x="3029" y="1541"/>
                  <a:pt x="3029" y="1541"/>
                  <a:pt x="3029" y="1541"/>
                </a:cubicBezTo>
                <a:cubicBezTo>
                  <a:pt x="3027" y="1543"/>
                  <a:pt x="3027" y="1543"/>
                  <a:pt x="3027" y="1543"/>
                </a:cubicBezTo>
                <a:cubicBezTo>
                  <a:pt x="3039" y="1544"/>
                  <a:pt x="3039" y="1544"/>
                  <a:pt x="3039" y="1544"/>
                </a:cubicBezTo>
                <a:cubicBezTo>
                  <a:pt x="3043" y="1544"/>
                  <a:pt x="3043" y="1544"/>
                  <a:pt x="3043" y="1544"/>
                </a:cubicBezTo>
                <a:cubicBezTo>
                  <a:pt x="3044" y="1544"/>
                  <a:pt x="3044" y="1544"/>
                  <a:pt x="3044" y="1544"/>
                </a:cubicBezTo>
                <a:cubicBezTo>
                  <a:pt x="3043" y="1543"/>
                  <a:pt x="3043" y="1543"/>
                  <a:pt x="3043" y="1543"/>
                </a:cubicBezTo>
                <a:cubicBezTo>
                  <a:pt x="3047" y="1543"/>
                  <a:pt x="3047" y="1543"/>
                  <a:pt x="3047" y="1543"/>
                </a:cubicBezTo>
                <a:cubicBezTo>
                  <a:pt x="3050" y="1541"/>
                  <a:pt x="3050" y="1541"/>
                  <a:pt x="3050" y="1541"/>
                </a:cubicBezTo>
                <a:cubicBezTo>
                  <a:pt x="3053" y="1538"/>
                  <a:pt x="3053" y="1538"/>
                  <a:pt x="3053" y="1538"/>
                </a:cubicBezTo>
                <a:cubicBezTo>
                  <a:pt x="3056" y="1537"/>
                  <a:pt x="3056" y="1537"/>
                  <a:pt x="3056" y="1537"/>
                </a:cubicBezTo>
                <a:cubicBezTo>
                  <a:pt x="3059" y="1536"/>
                  <a:pt x="3059" y="1536"/>
                  <a:pt x="3059" y="1536"/>
                </a:cubicBezTo>
                <a:cubicBezTo>
                  <a:pt x="3060" y="1536"/>
                  <a:pt x="3060" y="1536"/>
                  <a:pt x="3060" y="1536"/>
                </a:cubicBezTo>
                <a:cubicBezTo>
                  <a:pt x="3062" y="1536"/>
                  <a:pt x="3062" y="1536"/>
                  <a:pt x="3062" y="1536"/>
                </a:cubicBezTo>
                <a:cubicBezTo>
                  <a:pt x="3066" y="1534"/>
                  <a:pt x="3066" y="1534"/>
                  <a:pt x="3066" y="1534"/>
                </a:cubicBezTo>
                <a:cubicBezTo>
                  <a:pt x="3066" y="1531"/>
                  <a:pt x="3066" y="1531"/>
                  <a:pt x="3066" y="1531"/>
                </a:cubicBezTo>
                <a:cubicBezTo>
                  <a:pt x="3069" y="1530"/>
                  <a:pt x="3069" y="1530"/>
                  <a:pt x="3069" y="1530"/>
                </a:cubicBezTo>
                <a:cubicBezTo>
                  <a:pt x="3075" y="1528"/>
                  <a:pt x="3075" y="1528"/>
                  <a:pt x="3075" y="1528"/>
                </a:cubicBezTo>
                <a:cubicBezTo>
                  <a:pt x="3080" y="1528"/>
                  <a:pt x="3080" y="1528"/>
                  <a:pt x="3080" y="1528"/>
                </a:cubicBezTo>
                <a:cubicBezTo>
                  <a:pt x="3086" y="1527"/>
                  <a:pt x="3086" y="1527"/>
                  <a:pt x="3086" y="1527"/>
                </a:cubicBezTo>
                <a:cubicBezTo>
                  <a:pt x="3090" y="1527"/>
                  <a:pt x="3090" y="1527"/>
                  <a:pt x="3090" y="1527"/>
                </a:cubicBezTo>
                <a:cubicBezTo>
                  <a:pt x="3098" y="1527"/>
                  <a:pt x="3098" y="1527"/>
                  <a:pt x="3098" y="1527"/>
                </a:cubicBezTo>
                <a:cubicBezTo>
                  <a:pt x="3099" y="1528"/>
                  <a:pt x="3099" y="1528"/>
                  <a:pt x="3099" y="1528"/>
                </a:cubicBezTo>
                <a:cubicBezTo>
                  <a:pt x="3100" y="1528"/>
                  <a:pt x="3100" y="1528"/>
                  <a:pt x="3100" y="1528"/>
                </a:cubicBezTo>
                <a:cubicBezTo>
                  <a:pt x="3106" y="1527"/>
                  <a:pt x="3106" y="1527"/>
                  <a:pt x="3106" y="1527"/>
                </a:cubicBezTo>
                <a:cubicBezTo>
                  <a:pt x="3109" y="1528"/>
                  <a:pt x="3109" y="1528"/>
                  <a:pt x="3109" y="1528"/>
                </a:cubicBezTo>
                <a:cubicBezTo>
                  <a:pt x="3109" y="1530"/>
                  <a:pt x="3109" y="1530"/>
                  <a:pt x="3109" y="1530"/>
                </a:cubicBezTo>
                <a:cubicBezTo>
                  <a:pt x="3112" y="1528"/>
                  <a:pt x="3112" y="1528"/>
                  <a:pt x="3112" y="1528"/>
                </a:cubicBezTo>
                <a:cubicBezTo>
                  <a:pt x="3113" y="1528"/>
                  <a:pt x="3113" y="1528"/>
                  <a:pt x="3113" y="1528"/>
                </a:cubicBezTo>
                <a:cubicBezTo>
                  <a:pt x="3115" y="1527"/>
                  <a:pt x="3115" y="1527"/>
                  <a:pt x="3115" y="1527"/>
                </a:cubicBezTo>
                <a:cubicBezTo>
                  <a:pt x="3116" y="1526"/>
                  <a:pt x="3116" y="1526"/>
                  <a:pt x="3116" y="1526"/>
                </a:cubicBezTo>
                <a:cubicBezTo>
                  <a:pt x="3120" y="1523"/>
                  <a:pt x="3120" y="1523"/>
                  <a:pt x="3120" y="1523"/>
                </a:cubicBezTo>
                <a:cubicBezTo>
                  <a:pt x="3123" y="1518"/>
                  <a:pt x="3123" y="1518"/>
                  <a:pt x="3123" y="1518"/>
                </a:cubicBezTo>
                <a:cubicBezTo>
                  <a:pt x="3128" y="1516"/>
                  <a:pt x="3128" y="1516"/>
                  <a:pt x="3128" y="1516"/>
                </a:cubicBezTo>
                <a:cubicBezTo>
                  <a:pt x="3132" y="1514"/>
                  <a:pt x="3132" y="1514"/>
                  <a:pt x="3132" y="1514"/>
                </a:cubicBezTo>
                <a:cubicBezTo>
                  <a:pt x="3138" y="1511"/>
                  <a:pt x="3138" y="1511"/>
                  <a:pt x="3138" y="1511"/>
                </a:cubicBezTo>
                <a:cubicBezTo>
                  <a:pt x="3143" y="1510"/>
                  <a:pt x="3143" y="1510"/>
                  <a:pt x="3143" y="1510"/>
                </a:cubicBezTo>
                <a:cubicBezTo>
                  <a:pt x="3149" y="1507"/>
                  <a:pt x="3149" y="1507"/>
                  <a:pt x="3149" y="1507"/>
                </a:cubicBezTo>
                <a:cubicBezTo>
                  <a:pt x="3152" y="1505"/>
                  <a:pt x="3152" y="1505"/>
                  <a:pt x="3152" y="1505"/>
                </a:cubicBezTo>
                <a:cubicBezTo>
                  <a:pt x="3155" y="1505"/>
                  <a:pt x="3155" y="1505"/>
                  <a:pt x="3155" y="1505"/>
                </a:cubicBezTo>
                <a:cubicBezTo>
                  <a:pt x="3161" y="1505"/>
                  <a:pt x="3161" y="1505"/>
                  <a:pt x="3161" y="1505"/>
                </a:cubicBezTo>
                <a:cubicBezTo>
                  <a:pt x="3166" y="1505"/>
                  <a:pt x="3166" y="1505"/>
                  <a:pt x="3166" y="1505"/>
                </a:cubicBezTo>
                <a:cubicBezTo>
                  <a:pt x="3178" y="1501"/>
                  <a:pt x="3178" y="1501"/>
                  <a:pt x="3178" y="1501"/>
                </a:cubicBezTo>
                <a:cubicBezTo>
                  <a:pt x="3189" y="1497"/>
                  <a:pt x="3189" y="1497"/>
                  <a:pt x="3189" y="1497"/>
                </a:cubicBezTo>
                <a:cubicBezTo>
                  <a:pt x="3196" y="1495"/>
                  <a:pt x="3196" y="1495"/>
                  <a:pt x="3196" y="1495"/>
                </a:cubicBezTo>
                <a:cubicBezTo>
                  <a:pt x="3204" y="1495"/>
                  <a:pt x="3204" y="1495"/>
                  <a:pt x="3204" y="1495"/>
                </a:cubicBezTo>
                <a:cubicBezTo>
                  <a:pt x="3206" y="1497"/>
                  <a:pt x="3206" y="1497"/>
                  <a:pt x="3206" y="1497"/>
                </a:cubicBezTo>
                <a:cubicBezTo>
                  <a:pt x="3209" y="1495"/>
                  <a:pt x="3209" y="1495"/>
                  <a:pt x="3209" y="1495"/>
                </a:cubicBezTo>
                <a:cubicBezTo>
                  <a:pt x="3211" y="1495"/>
                  <a:pt x="3211" y="1495"/>
                  <a:pt x="3211" y="1495"/>
                </a:cubicBezTo>
                <a:cubicBezTo>
                  <a:pt x="3214" y="1495"/>
                  <a:pt x="3214" y="1495"/>
                  <a:pt x="3214" y="1495"/>
                </a:cubicBezTo>
                <a:cubicBezTo>
                  <a:pt x="3217" y="1495"/>
                  <a:pt x="3217" y="1495"/>
                  <a:pt x="3217" y="1495"/>
                </a:cubicBezTo>
                <a:cubicBezTo>
                  <a:pt x="3219" y="1498"/>
                  <a:pt x="3219" y="1498"/>
                  <a:pt x="3219" y="1498"/>
                </a:cubicBezTo>
                <a:cubicBezTo>
                  <a:pt x="3222" y="1501"/>
                  <a:pt x="3222" y="1501"/>
                  <a:pt x="3222" y="1501"/>
                </a:cubicBezTo>
                <a:cubicBezTo>
                  <a:pt x="3225" y="1503"/>
                  <a:pt x="3225" y="1503"/>
                  <a:pt x="3225" y="1503"/>
                </a:cubicBezTo>
                <a:cubicBezTo>
                  <a:pt x="3227" y="1501"/>
                  <a:pt x="3227" y="1501"/>
                  <a:pt x="3227" y="1501"/>
                </a:cubicBezTo>
                <a:cubicBezTo>
                  <a:pt x="3228" y="1501"/>
                  <a:pt x="3228" y="1501"/>
                  <a:pt x="3228" y="1501"/>
                </a:cubicBezTo>
                <a:cubicBezTo>
                  <a:pt x="3229" y="1501"/>
                  <a:pt x="3229" y="1501"/>
                  <a:pt x="3229" y="1501"/>
                </a:cubicBezTo>
                <a:cubicBezTo>
                  <a:pt x="3232" y="1503"/>
                  <a:pt x="3232" y="1503"/>
                  <a:pt x="3232" y="1503"/>
                </a:cubicBezTo>
                <a:cubicBezTo>
                  <a:pt x="3235" y="1504"/>
                  <a:pt x="3235" y="1504"/>
                  <a:pt x="3235" y="1504"/>
                </a:cubicBezTo>
                <a:cubicBezTo>
                  <a:pt x="3239" y="1504"/>
                  <a:pt x="3239" y="1504"/>
                  <a:pt x="3239" y="1504"/>
                </a:cubicBezTo>
                <a:cubicBezTo>
                  <a:pt x="3241" y="1507"/>
                  <a:pt x="3241" y="1507"/>
                  <a:pt x="3241" y="1507"/>
                </a:cubicBezTo>
                <a:cubicBezTo>
                  <a:pt x="3239" y="1508"/>
                  <a:pt x="3239" y="1508"/>
                  <a:pt x="3239" y="1508"/>
                </a:cubicBezTo>
                <a:cubicBezTo>
                  <a:pt x="3241" y="1508"/>
                  <a:pt x="3241" y="1508"/>
                  <a:pt x="3241" y="1508"/>
                </a:cubicBezTo>
                <a:cubicBezTo>
                  <a:pt x="3244" y="1508"/>
                  <a:pt x="3244" y="1508"/>
                  <a:pt x="3244" y="1508"/>
                </a:cubicBezTo>
                <a:cubicBezTo>
                  <a:pt x="3244" y="1511"/>
                  <a:pt x="3244" y="1511"/>
                  <a:pt x="3244" y="1511"/>
                </a:cubicBezTo>
                <a:cubicBezTo>
                  <a:pt x="3242" y="1513"/>
                  <a:pt x="3242" y="1513"/>
                  <a:pt x="3242" y="1513"/>
                </a:cubicBezTo>
                <a:cubicBezTo>
                  <a:pt x="3242" y="1511"/>
                  <a:pt x="3242" y="1511"/>
                  <a:pt x="3242" y="1511"/>
                </a:cubicBezTo>
                <a:cubicBezTo>
                  <a:pt x="3241" y="1511"/>
                  <a:pt x="3241" y="1511"/>
                  <a:pt x="3241" y="1511"/>
                </a:cubicBezTo>
                <a:cubicBezTo>
                  <a:pt x="3239" y="1514"/>
                  <a:pt x="3239" y="1514"/>
                  <a:pt x="3239" y="1514"/>
                </a:cubicBezTo>
                <a:cubicBezTo>
                  <a:pt x="3241" y="1517"/>
                  <a:pt x="3241" y="1517"/>
                  <a:pt x="3241" y="1517"/>
                </a:cubicBezTo>
                <a:cubicBezTo>
                  <a:pt x="3242" y="1518"/>
                  <a:pt x="3242" y="1518"/>
                  <a:pt x="3242" y="1518"/>
                </a:cubicBezTo>
                <a:cubicBezTo>
                  <a:pt x="3244" y="1518"/>
                  <a:pt x="3244" y="1518"/>
                  <a:pt x="3244" y="1518"/>
                </a:cubicBezTo>
                <a:cubicBezTo>
                  <a:pt x="3245" y="1517"/>
                  <a:pt x="3245" y="1517"/>
                  <a:pt x="3245" y="1517"/>
                </a:cubicBezTo>
                <a:cubicBezTo>
                  <a:pt x="3245" y="1518"/>
                  <a:pt x="3245" y="1518"/>
                  <a:pt x="3245" y="1518"/>
                </a:cubicBezTo>
                <a:cubicBezTo>
                  <a:pt x="3245" y="1520"/>
                  <a:pt x="3245" y="1520"/>
                  <a:pt x="3245" y="1520"/>
                </a:cubicBezTo>
                <a:cubicBezTo>
                  <a:pt x="3245" y="1521"/>
                  <a:pt x="3245" y="1521"/>
                  <a:pt x="3245" y="1521"/>
                </a:cubicBezTo>
                <a:cubicBezTo>
                  <a:pt x="3245" y="1523"/>
                  <a:pt x="3245" y="1523"/>
                  <a:pt x="3245" y="1523"/>
                </a:cubicBezTo>
                <a:cubicBezTo>
                  <a:pt x="3245" y="1524"/>
                  <a:pt x="3245" y="1524"/>
                  <a:pt x="3245" y="1524"/>
                </a:cubicBezTo>
                <a:cubicBezTo>
                  <a:pt x="3245" y="1526"/>
                  <a:pt x="3245" y="1526"/>
                  <a:pt x="3245" y="1526"/>
                </a:cubicBezTo>
                <a:cubicBezTo>
                  <a:pt x="3247" y="1528"/>
                  <a:pt x="3247" y="1528"/>
                  <a:pt x="3247" y="1528"/>
                </a:cubicBezTo>
                <a:cubicBezTo>
                  <a:pt x="3247" y="1536"/>
                  <a:pt x="3247" y="1536"/>
                  <a:pt x="3247" y="1536"/>
                </a:cubicBezTo>
                <a:cubicBezTo>
                  <a:pt x="3245" y="1537"/>
                  <a:pt x="3245" y="1537"/>
                  <a:pt x="3245" y="1537"/>
                </a:cubicBezTo>
                <a:cubicBezTo>
                  <a:pt x="3244" y="1536"/>
                  <a:pt x="3244" y="1536"/>
                  <a:pt x="3244" y="1536"/>
                </a:cubicBezTo>
                <a:cubicBezTo>
                  <a:pt x="3242" y="1537"/>
                  <a:pt x="3242" y="1537"/>
                  <a:pt x="3242" y="1537"/>
                </a:cubicBezTo>
                <a:cubicBezTo>
                  <a:pt x="3244" y="1537"/>
                  <a:pt x="3244" y="1537"/>
                  <a:pt x="3244" y="1537"/>
                </a:cubicBezTo>
                <a:cubicBezTo>
                  <a:pt x="3245" y="1538"/>
                  <a:pt x="3245" y="1538"/>
                  <a:pt x="3245" y="1538"/>
                </a:cubicBezTo>
                <a:cubicBezTo>
                  <a:pt x="3245" y="1540"/>
                  <a:pt x="3245" y="1540"/>
                  <a:pt x="3245" y="1540"/>
                </a:cubicBezTo>
                <a:cubicBezTo>
                  <a:pt x="3248" y="1541"/>
                  <a:pt x="3248" y="1541"/>
                  <a:pt x="3248" y="1541"/>
                </a:cubicBezTo>
                <a:cubicBezTo>
                  <a:pt x="3249" y="1543"/>
                  <a:pt x="3249" y="1543"/>
                  <a:pt x="3249" y="1543"/>
                </a:cubicBezTo>
                <a:cubicBezTo>
                  <a:pt x="3252" y="1540"/>
                  <a:pt x="3252" y="1540"/>
                  <a:pt x="3252" y="1540"/>
                </a:cubicBezTo>
                <a:cubicBezTo>
                  <a:pt x="3249" y="1540"/>
                  <a:pt x="3249" y="1540"/>
                  <a:pt x="3249" y="1540"/>
                </a:cubicBezTo>
                <a:cubicBezTo>
                  <a:pt x="3251" y="1537"/>
                  <a:pt x="3251" y="1537"/>
                  <a:pt x="3251" y="1537"/>
                </a:cubicBezTo>
                <a:cubicBezTo>
                  <a:pt x="3252" y="1537"/>
                  <a:pt x="3252" y="1537"/>
                  <a:pt x="3252" y="1537"/>
                </a:cubicBezTo>
                <a:cubicBezTo>
                  <a:pt x="3254" y="1536"/>
                  <a:pt x="3254" y="1536"/>
                  <a:pt x="3254" y="1536"/>
                </a:cubicBezTo>
                <a:cubicBezTo>
                  <a:pt x="3255" y="1534"/>
                  <a:pt x="3255" y="1534"/>
                  <a:pt x="3255" y="1534"/>
                </a:cubicBezTo>
                <a:cubicBezTo>
                  <a:pt x="3258" y="1533"/>
                  <a:pt x="3258" y="1533"/>
                  <a:pt x="3258" y="1533"/>
                </a:cubicBezTo>
                <a:cubicBezTo>
                  <a:pt x="3260" y="1530"/>
                  <a:pt x="3260" y="1530"/>
                  <a:pt x="3260" y="1530"/>
                </a:cubicBezTo>
                <a:cubicBezTo>
                  <a:pt x="3264" y="1528"/>
                  <a:pt x="3264" y="1528"/>
                  <a:pt x="3264" y="1528"/>
                </a:cubicBezTo>
                <a:cubicBezTo>
                  <a:pt x="3268" y="1524"/>
                  <a:pt x="3268" y="1524"/>
                  <a:pt x="3268" y="1524"/>
                </a:cubicBezTo>
                <a:cubicBezTo>
                  <a:pt x="3271" y="1526"/>
                  <a:pt x="3271" y="1526"/>
                  <a:pt x="3271" y="1526"/>
                </a:cubicBezTo>
                <a:cubicBezTo>
                  <a:pt x="3272" y="1523"/>
                  <a:pt x="3272" y="1523"/>
                  <a:pt x="3272" y="1523"/>
                </a:cubicBezTo>
                <a:cubicBezTo>
                  <a:pt x="3277" y="1518"/>
                  <a:pt x="3277" y="1518"/>
                  <a:pt x="3277" y="1518"/>
                </a:cubicBezTo>
                <a:cubicBezTo>
                  <a:pt x="3280" y="1516"/>
                  <a:pt x="3280" y="1516"/>
                  <a:pt x="3280" y="1516"/>
                </a:cubicBezTo>
                <a:cubicBezTo>
                  <a:pt x="3282" y="1513"/>
                  <a:pt x="3282" y="1513"/>
                  <a:pt x="3282" y="1513"/>
                </a:cubicBezTo>
                <a:cubicBezTo>
                  <a:pt x="3284" y="1510"/>
                  <a:pt x="3284" y="1510"/>
                  <a:pt x="3284" y="1510"/>
                </a:cubicBezTo>
                <a:cubicBezTo>
                  <a:pt x="3284" y="1511"/>
                  <a:pt x="3284" y="1511"/>
                  <a:pt x="3284" y="1511"/>
                </a:cubicBezTo>
                <a:cubicBezTo>
                  <a:pt x="3284" y="1514"/>
                  <a:pt x="3284" y="1514"/>
                  <a:pt x="3284" y="1514"/>
                </a:cubicBezTo>
                <a:cubicBezTo>
                  <a:pt x="3284" y="1517"/>
                  <a:pt x="3284" y="1517"/>
                  <a:pt x="3284" y="1517"/>
                </a:cubicBezTo>
                <a:cubicBezTo>
                  <a:pt x="3282" y="1518"/>
                  <a:pt x="3282" y="1518"/>
                  <a:pt x="3282" y="1518"/>
                </a:cubicBezTo>
                <a:cubicBezTo>
                  <a:pt x="3281" y="1518"/>
                  <a:pt x="3281" y="1518"/>
                  <a:pt x="3281" y="1518"/>
                </a:cubicBezTo>
                <a:cubicBezTo>
                  <a:pt x="3281" y="1523"/>
                  <a:pt x="3281" y="1523"/>
                  <a:pt x="3281" y="1523"/>
                </a:cubicBezTo>
                <a:cubicBezTo>
                  <a:pt x="3280" y="1524"/>
                  <a:pt x="3280" y="1524"/>
                  <a:pt x="3280" y="1524"/>
                </a:cubicBezTo>
                <a:cubicBezTo>
                  <a:pt x="3278" y="1524"/>
                  <a:pt x="3278" y="1524"/>
                  <a:pt x="3278" y="1524"/>
                </a:cubicBezTo>
                <a:cubicBezTo>
                  <a:pt x="3274" y="1530"/>
                  <a:pt x="3274" y="1530"/>
                  <a:pt x="3274" y="1530"/>
                </a:cubicBezTo>
                <a:cubicBezTo>
                  <a:pt x="3272" y="1533"/>
                  <a:pt x="3272" y="1533"/>
                  <a:pt x="3272" y="1533"/>
                </a:cubicBezTo>
                <a:cubicBezTo>
                  <a:pt x="3271" y="1536"/>
                  <a:pt x="3271" y="1536"/>
                  <a:pt x="3271" y="1536"/>
                </a:cubicBezTo>
                <a:cubicBezTo>
                  <a:pt x="3270" y="1538"/>
                  <a:pt x="3270" y="1538"/>
                  <a:pt x="3270" y="1538"/>
                </a:cubicBezTo>
                <a:cubicBezTo>
                  <a:pt x="3268" y="1541"/>
                  <a:pt x="3268" y="1541"/>
                  <a:pt x="3268" y="1541"/>
                </a:cubicBezTo>
                <a:cubicBezTo>
                  <a:pt x="3267" y="1541"/>
                  <a:pt x="3267" y="1541"/>
                  <a:pt x="3267" y="1541"/>
                </a:cubicBezTo>
                <a:cubicBezTo>
                  <a:pt x="3264" y="1541"/>
                  <a:pt x="3264" y="1541"/>
                  <a:pt x="3264" y="1541"/>
                </a:cubicBezTo>
                <a:cubicBezTo>
                  <a:pt x="3262" y="1541"/>
                  <a:pt x="3262" y="1541"/>
                  <a:pt x="3262" y="1541"/>
                </a:cubicBezTo>
                <a:cubicBezTo>
                  <a:pt x="3261" y="1543"/>
                  <a:pt x="3261" y="1543"/>
                  <a:pt x="3261" y="1543"/>
                </a:cubicBezTo>
                <a:cubicBezTo>
                  <a:pt x="3258" y="1547"/>
                  <a:pt x="3258" y="1547"/>
                  <a:pt x="3258" y="1547"/>
                </a:cubicBezTo>
                <a:cubicBezTo>
                  <a:pt x="3262" y="1546"/>
                  <a:pt x="3262" y="1546"/>
                  <a:pt x="3262" y="1546"/>
                </a:cubicBezTo>
                <a:cubicBezTo>
                  <a:pt x="3265" y="1544"/>
                  <a:pt x="3265" y="1544"/>
                  <a:pt x="3265" y="1544"/>
                </a:cubicBezTo>
                <a:cubicBezTo>
                  <a:pt x="3268" y="1544"/>
                  <a:pt x="3268" y="1544"/>
                  <a:pt x="3268" y="1544"/>
                </a:cubicBezTo>
                <a:cubicBezTo>
                  <a:pt x="3270" y="1543"/>
                  <a:pt x="3270" y="1543"/>
                  <a:pt x="3270" y="1543"/>
                </a:cubicBezTo>
                <a:cubicBezTo>
                  <a:pt x="3274" y="1536"/>
                  <a:pt x="3274" y="1536"/>
                  <a:pt x="3274" y="1536"/>
                </a:cubicBezTo>
                <a:cubicBezTo>
                  <a:pt x="3277" y="1533"/>
                  <a:pt x="3277" y="1533"/>
                  <a:pt x="3277" y="1533"/>
                </a:cubicBezTo>
                <a:cubicBezTo>
                  <a:pt x="3280" y="1531"/>
                  <a:pt x="3280" y="1531"/>
                  <a:pt x="3280" y="1531"/>
                </a:cubicBezTo>
                <a:cubicBezTo>
                  <a:pt x="3280" y="1537"/>
                  <a:pt x="3280" y="1537"/>
                  <a:pt x="3280" y="1537"/>
                </a:cubicBezTo>
                <a:cubicBezTo>
                  <a:pt x="3278" y="1543"/>
                  <a:pt x="3278" y="1543"/>
                  <a:pt x="3278" y="1543"/>
                </a:cubicBezTo>
                <a:cubicBezTo>
                  <a:pt x="3277" y="1546"/>
                  <a:pt x="3277" y="1546"/>
                  <a:pt x="3277" y="1546"/>
                </a:cubicBezTo>
                <a:cubicBezTo>
                  <a:pt x="3275" y="1547"/>
                  <a:pt x="3275" y="1547"/>
                  <a:pt x="3275" y="1547"/>
                </a:cubicBezTo>
                <a:cubicBezTo>
                  <a:pt x="3272" y="1550"/>
                  <a:pt x="3272" y="1550"/>
                  <a:pt x="3272" y="1550"/>
                </a:cubicBezTo>
                <a:cubicBezTo>
                  <a:pt x="3270" y="1551"/>
                  <a:pt x="3270" y="1551"/>
                  <a:pt x="3270" y="1551"/>
                </a:cubicBezTo>
                <a:cubicBezTo>
                  <a:pt x="3272" y="1551"/>
                  <a:pt x="3272" y="1551"/>
                  <a:pt x="3272" y="1551"/>
                </a:cubicBezTo>
                <a:cubicBezTo>
                  <a:pt x="3275" y="1551"/>
                  <a:pt x="3275" y="1551"/>
                  <a:pt x="3275" y="1551"/>
                </a:cubicBezTo>
                <a:cubicBezTo>
                  <a:pt x="3280" y="1550"/>
                  <a:pt x="3280" y="1550"/>
                  <a:pt x="3280" y="1550"/>
                </a:cubicBezTo>
                <a:cubicBezTo>
                  <a:pt x="3281" y="1550"/>
                  <a:pt x="3281" y="1550"/>
                  <a:pt x="3281" y="1550"/>
                </a:cubicBezTo>
                <a:cubicBezTo>
                  <a:pt x="3281" y="1548"/>
                  <a:pt x="3281" y="1548"/>
                  <a:pt x="3281" y="1548"/>
                </a:cubicBezTo>
                <a:cubicBezTo>
                  <a:pt x="3282" y="1547"/>
                  <a:pt x="3282" y="1547"/>
                  <a:pt x="3282" y="1547"/>
                </a:cubicBezTo>
                <a:cubicBezTo>
                  <a:pt x="3285" y="1547"/>
                  <a:pt x="3285" y="1547"/>
                  <a:pt x="3285" y="1547"/>
                </a:cubicBezTo>
                <a:cubicBezTo>
                  <a:pt x="3285" y="1548"/>
                  <a:pt x="3285" y="1548"/>
                  <a:pt x="3285" y="1548"/>
                </a:cubicBezTo>
                <a:cubicBezTo>
                  <a:pt x="3284" y="1550"/>
                  <a:pt x="3284" y="1550"/>
                  <a:pt x="3284" y="1550"/>
                </a:cubicBezTo>
                <a:cubicBezTo>
                  <a:pt x="3284" y="1551"/>
                  <a:pt x="3284" y="1551"/>
                  <a:pt x="3284" y="1551"/>
                </a:cubicBezTo>
                <a:cubicBezTo>
                  <a:pt x="3282" y="1553"/>
                  <a:pt x="3282" y="1553"/>
                  <a:pt x="3282" y="1553"/>
                </a:cubicBezTo>
                <a:cubicBezTo>
                  <a:pt x="3284" y="1556"/>
                  <a:pt x="3284" y="1556"/>
                  <a:pt x="3284" y="1556"/>
                </a:cubicBezTo>
                <a:cubicBezTo>
                  <a:pt x="3284" y="1557"/>
                  <a:pt x="3284" y="1557"/>
                  <a:pt x="3284" y="1557"/>
                </a:cubicBezTo>
                <a:cubicBezTo>
                  <a:pt x="3283" y="1555"/>
                  <a:pt x="3283" y="1555"/>
                  <a:pt x="3283" y="1555"/>
                </a:cubicBezTo>
                <a:cubicBezTo>
                  <a:pt x="3284" y="1560"/>
                  <a:pt x="3284" y="1560"/>
                  <a:pt x="3284" y="1560"/>
                </a:cubicBezTo>
                <a:cubicBezTo>
                  <a:pt x="3284" y="1561"/>
                  <a:pt x="3284" y="1561"/>
                  <a:pt x="3284" y="1561"/>
                </a:cubicBezTo>
                <a:cubicBezTo>
                  <a:pt x="3284" y="1564"/>
                  <a:pt x="3284" y="1564"/>
                  <a:pt x="3284" y="1564"/>
                </a:cubicBezTo>
                <a:cubicBezTo>
                  <a:pt x="3281" y="1569"/>
                  <a:pt x="3281" y="1569"/>
                  <a:pt x="3281" y="1569"/>
                </a:cubicBezTo>
                <a:cubicBezTo>
                  <a:pt x="3280" y="1571"/>
                  <a:pt x="3280" y="1571"/>
                  <a:pt x="3280" y="1571"/>
                </a:cubicBezTo>
                <a:cubicBezTo>
                  <a:pt x="3280" y="1573"/>
                  <a:pt x="3280" y="1573"/>
                  <a:pt x="3280" y="1573"/>
                </a:cubicBezTo>
                <a:cubicBezTo>
                  <a:pt x="3280" y="1576"/>
                  <a:pt x="3280" y="1576"/>
                  <a:pt x="3280" y="1576"/>
                </a:cubicBezTo>
                <a:cubicBezTo>
                  <a:pt x="3281" y="1577"/>
                  <a:pt x="3281" y="1577"/>
                  <a:pt x="3281" y="1577"/>
                </a:cubicBezTo>
                <a:cubicBezTo>
                  <a:pt x="3281" y="1580"/>
                  <a:pt x="3281" y="1580"/>
                  <a:pt x="3281" y="1580"/>
                </a:cubicBezTo>
                <a:cubicBezTo>
                  <a:pt x="3282" y="1583"/>
                  <a:pt x="3282" y="1583"/>
                  <a:pt x="3282" y="1583"/>
                </a:cubicBezTo>
                <a:cubicBezTo>
                  <a:pt x="3287" y="1586"/>
                  <a:pt x="3287" y="1586"/>
                  <a:pt x="3287" y="1586"/>
                </a:cubicBezTo>
                <a:cubicBezTo>
                  <a:pt x="3290" y="1587"/>
                  <a:pt x="3290" y="1587"/>
                  <a:pt x="3290" y="1587"/>
                </a:cubicBezTo>
                <a:cubicBezTo>
                  <a:pt x="3290" y="1589"/>
                  <a:pt x="3290" y="1589"/>
                  <a:pt x="3290" y="1589"/>
                </a:cubicBezTo>
                <a:cubicBezTo>
                  <a:pt x="3291" y="1589"/>
                  <a:pt x="3291" y="1589"/>
                  <a:pt x="3291" y="1589"/>
                </a:cubicBezTo>
                <a:cubicBezTo>
                  <a:pt x="3294" y="1587"/>
                  <a:pt x="3294" y="1587"/>
                  <a:pt x="3294" y="1587"/>
                </a:cubicBezTo>
                <a:cubicBezTo>
                  <a:pt x="3297" y="1589"/>
                  <a:pt x="3297" y="1589"/>
                  <a:pt x="3297" y="1589"/>
                </a:cubicBezTo>
                <a:cubicBezTo>
                  <a:pt x="3298" y="1589"/>
                  <a:pt x="3298" y="1589"/>
                  <a:pt x="3298" y="1589"/>
                </a:cubicBezTo>
                <a:cubicBezTo>
                  <a:pt x="3301" y="1589"/>
                  <a:pt x="3301" y="1589"/>
                  <a:pt x="3301" y="1589"/>
                </a:cubicBezTo>
                <a:cubicBezTo>
                  <a:pt x="3304" y="1590"/>
                  <a:pt x="3304" y="1590"/>
                  <a:pt x="3304" y="1590"/>
                </a:cubicBezTo>
                <a:cubicBezTo>
                  <a:pt x="3307" y="1593"/>
                  <a:pt x="3307" y="1593"/>
                  <a:pt x="3307" y="1593"/>
                </a:cubicBezTo>
                <a:cubicBezTo>
                  <a:pt x="3310" y="1594"/>
                  <a:pt x="3310" y="1594"/>
                  <a:pt x="3310" y="1594"/>
                </a:cubicBezTo>
                <a:cubicBezTo>
                  <a:pt x="3311" y="1594"/>
                  <a:pt x="3311" y="1594"/>
                  <a:pt x="3311" y="1594"/>
                </a:cubicBezTo>
                <a:cubicBezTo>
                  <a:pt x="3317" y="1591"/>
                  <a:pt x="3317" y="1591"/>
                  <a:pt x="3317" y="1591"/>
                </a:cubicBezTo>
                <a:cubicBezTo>
                  <a:pt x="3323" y="1589"/>
                  <a:pt x="3323" y="1589"/>
                  <a:pt x="3323" y="1589"/>
                </a:cubicBezTo>
                <a:cubicBezTo>
                  <a:pt x="3325" y="1587"/>
                  <a:pt x="3325" y="1587"/>
                  <a:pt x="3325" y="1587"/>
                </a:cubicBezTo>
                <a:cubicBezTo>
                  <a:pt x="3328" y="1586"/>
                  <a:pt x="3328" y="1586"/>
                  <a:pt x="3328" y="1586"/>
                </a:cubicBezTo>
                <a:cubicBezTo>
                  <a:pt x="3327" y="1586"/>
                  <a:pt x="3327" y="1586"/>
                  <a:pt x="3327" y="1586"/>
                </a:cubicBezTo>
                <a:cubicBezTo>
                  <a:pt x="3324" y="1586"/>
                  <a:pt x="3324" y="1586"/>
                  <a:pt x="3324" y="1586"/>
                </a:cubicBezTo>
                <a:cubicBezTo>
                  <a:pt x="3328" y="1583"/>
                  <a:pt x="3328" y="1583"/>
                  <a:pt x="3328" y="1583"/>
                </a:cubicBezTo>
                <a:cubicBezTo>
                  <a:pt x="3333" y="1581"/>
                  <a:pt x="3333" y="1581"/>
                  <a:pt x="3333" y="1581"/>
                </a:cubicBezTo>
                <a:cubicBezTo>
                  <a:pt x="3333" y="1584"/>
                  <a:pt x="3333" y="1584"/>
                  <a:pt x="3333" y="1584"/>
                </a:cubicBezTo>
                <a:cubicBezTo>
                  <a:pt x="3331" y="1587"/>
                  <a:pt x="3331" y="1587"/>
                  <a:pt x="3331" y="1587"/>
                </a:cubicBezTo>
                <a:cubicBezTo>
                  <a:pt x="3330" y="1589"/>
                  <a:pt x="3330" y="1589"/>
                  <a:pt x="3330" y="1589"/>
                </a:cubicBezTo>
                <a:cubicBezTo>
                  <a:pt x="3328" y="1589"/>
                  <a:pt x="3328" y="1589"/>
                  <a:pt x="3328" y="1589"/>
                </a:cubicBezTo>
                <a:cubicBezTo>
                  <a:pt x="3327" y="1589"/>
                  <a:pt x="3327" y="1589"/>
                  <a:pt x="3327" y="1589"/>
                </a:cubicBezTo>
                <a:cubicBezTo>
                  <a:pt x="3328" y="1590"/>
                  <a:pt x="3328" y="1590"/>
                  <a:pt x="3328" y="1590"/>
                </a:cubicBezTo>
                <a:cubicBezTo>
                  <a:pt x="3331" y="1589"/>
                  <a:pt x="3331" y="1589"/>
                  <a:pt x="3331" y="1589"/>
                </a:cubicBezTo>
                <a:cubicBezTo>
                  <a:pt x="3334" y="1587"/>
                  <a:pt x="3334" y="1587"/>
                  <a:pt x="3334" y="1587"/>
                </a:cubicBezTo>
                <a:cubicBezTo>
                  <a:pt x="3335" y="1587"/>
                  <a:pt x="3335" y="1587"/>
                  <a:pt x="3335" y="1587"/>
                </a:cubicBezTo>
                <a:cubicBezTo>
                  <a:pt x="3334" y="1590"/>
                  <a:pt x="3334" y="1590"/>
                  <a:pt x="3334" y="1590"/>
                </a:cubicBezTo>
                <a:cubicBezTo>
                  <a:pt x="3334" y="1591"/>
                  <a:pt x="3334" y="1591"/>
                  <a:pt x="3334" y="1591"/>
                </a:cubicBezTo>
                <a:cubicBezTo>
                  <a:pt x="3335" y="1593"/>
                  <a:pt x="3335" y="1593"/>
                  <a:pt x="3335" y="1593"/>
                </a:cubicBezTo>
                <a:cubicBezTo>
                  <a:pt x="3337" y="1593"/>
                  <a:pt x="3337" y="1593"/>
                  <a:pt x="3337" y="1593"/>
                </a:cubicBezTo>
                <a:cubicBezTo>
                  <a:pt x="3337" y="1596"/>
                  <a:pt x="3337" y="1596"/>
                  <a:pt x="3337" y="1596"/>
                </a:cubicBezTo>
                <a:cubicBezTo>
                  <a:pt x="3338" y="1596"/>
                  <a:pt x="3338" y="1596"/>
                  <a:pt x="3338" y="1596"/>
                </a:cubicBezTo>
                <a:cubicBezTo>
                  <a:pt x="3340" y="1596"/>
                  <a:pt x="3340" y="1596"/>
                  <a:pt x="3340" y="1596"/>
                </a:cubicBezTo>
                <a:cubicBezTo>
                  <a:pt x="3340" y="1597"/>
                  <a:pt x="3340" y="1597"/>
                  <a:pt x="3340" y="1597"/>
                </a:cubicBezTo>
                <a:cubicBezTo>
                  <a:pt x="3340" y="1599"/>
                  <a:pt x="3340" y="1599"/>
                  <a:pt x="3340" y="1599"/>
                </a:cubicBezTo>
                <a:cubicBezTo>
                  <a:pt x="3341" y="1597"/>
                  <a:pt x="3341" y="1597"/>
                  <a:pt x="3341" y="1597"/>
                </a:cubicBezTo>
                <a:cubicBezTo>
                  <a:pt x="3343" y="1594"/>
                  <a:pt x="3343" y="1594"/>
                  <a:pt x="3343" y="1594"/>
                </a:cubicBezTo>
                <a:cubicBezTo>
                  <a:pt x="3341" y="1596"/>
                  <a:pt x="3341" y="1596"/>
                  <a:pt x="3341" y="1596"/>
                </a:cubicBezTo>
                <a:cubicBezTo>
                  <a:pt x="3341" y="1594"/>
                  <a:pt x="3341" y="1594"/>
                  <a:pt x="3341" y="1594"/>
                </a:cubicBezTo>
                <a:cubicBezTo>
                  <a:pt x="3344" y="1593"/>
                  <a:pt x="3344" y="1593"/>
                  <a:pt x="3344" y="1593"/>
                </a:cubicBezTo>
                <a:cubicBezTo>
                  <a:pt x="3348" y="1593"/>
                  <a:pt x="3348" y="1593"/>
                  <a:pt x="3348" y="1593"/>
                </a:cubicBezTo>
                <a:cubicBezTo>
                  <a:pt x="3353" y="1590"/>
                  <a:pt x="3353" y="1590"/>
                  <a:pt x="3353" y="1590"/>
                </a:cubicBezTo>
                <a:cubicBezTo>
                  <a:pt x="3361" y="1584"/>
                  <a:pt x="3361" y="1584"/>
                  <a:pt x="3361" y="1584"/>
                </a:cubicBezTo>
                <a:cubicBezTo>
                  <a:pt x="3366" y="1583"/>
                  <a:pt x="3366" y="1583"/>
                  <a:pt x="3366" y="1583"/>
                </a:cubicBezTo>
                <a:cubicBezTo>
                  <a:pt x="3371" y="1581"/>
                  <a:pt x="3371" y="1581"/>
                  <a:pt x="3371" y="1581"/>
                </a:cubicBezTo>
                <a:cubicBezTo>
                  <a:pt x="3381" y="1581"/>
                  <a:pt x="3381" y="1581"/>
                  <a:pt x="3381" y="1581"/>
                </a:cubicBezTo>
                <a:cubicBezTo>
                  <a:pt x="3386" y="1580"/>
                  <a:pt x="3386" y="1580"/>
                  <a:pt x="3386" y="1580"/>
                </a:cubicBezTo>
                <a:cubicBezTo>
                  <a:pt x="3389" y="1577"/>
                  <a:pt x="3389" y="1577"/>
                  <a:pt x="3389" y="1577"/>
                </a:cubicBezTo>
                <a:cubicBezTo>
                  <a:pt x="3390" y="1577"/>
                  <a:pt x="3390" y="1577"/>
                  <a:pt x="3390" y="1577"/>
                </a:cubicBezTo>
                <a:cubicBezTo>
                  <a:pt x="3391" y="1577"/>
                  <a:pt x="3391" y="1577"/>
                  <a:pt x="3391" y="1577"/>
                </a:cubicBezTo>
                <a:cubicBezTo>
                  <a:pt x="3393" y="1576"/>
                  <a:pt x="3393" y="1576"/>
                  <a:pt x="3393" y="1576"/>
                </a:cubicBezTo>
                <a:cubicBezTo>
                  <a:pt x="3394" y="1573"/>
                  <a:pt x="3394" y="1573"/>
                  <a:pt x="3394" y="1573"/>
                </a:cubicBezTo>
                <a:cubicBezTo>
                  <a:pt x="3394" y="1571"/>
                  <a:pt x="3394" y="1571"/>
                  <a:pt x="3394" y="1571"/>
                </a:cubicBezTo>
                <a:cubicBezTo>
                  <a:pt x="3397" y="1569"/>
                  <a:pt x="3397" y="1569"/>
                  <a:pt x="3397" y="1569"/>
                </a:cubicBezTo>
                <a:cubicBezTo>
                  <a:pt x="3399" y="1566"/>
                  <a:pt x="3399" y="1566"/>
                  <a:pt x="3399" y="1566"/>
                </a:cubicBezTo>
                <a:cubicBezTo>
                  <a:pt x="3404" y="1556"/>
                  <a:pt x="3404" y="1556"/>
                  <a:pt x="3404" y="1556"/>
                </a:cubicBezTo>
                <a:cubicBezTo>
                  <a:pt x="3413" y="1547"/>
                  <a:pt x="3413" y="1547"/>
                  <a:pt x="3413" y="1547"/>
                </a:cubicBezTo>
                <a:cubicBezTo>
                  <a:pt x="3416" y="1546"/>
                  <a:pt x="3416" y="1546"/>
                  <a:pt x="3416" y="1546"/>
                </a:cubicBezTo>
                <a:cubicBezTo>
                  <a:pt x="3417" y="1544"/>
                  <a:pt x="3417" y="1544"/>
                  <a:pt x="3417" y="1544"/>
                </a:cubicBezTo>
                <a:cubicBezTo>
                  <a:pt x="3417" y="1543"/>
                  <a:pt x="3417" y="1543"/>
                  <a:pt x="3417" y="1543"/>
                </a:cubicBezTo>
                <a:cubicBezTo>
                  <a:pt x="3419" y="1544"/>
                  <a:pt x="3419" y="1544"/>
                  <a:pt x="3419" y="1544"/>
                </a:cubicBezTo>
                <a:cubicBezTo>
                  <a:pt x="3419" y="1543"/>
                  <a:pt x="3419" y="1543"/>
                  <a:pt x="3419" y="1543"/>
                </a:cubicBezTo>
                <a:cubicBezTo>
                  <a:pt x="3419" y="1541"/>
                  <a:pt x="3419" y="1541"/>
                  <a:pt x="3419" y="1541"/>
                </a:cubicBezTo>
                <a:cubicBezTo>
                  <a:pt x="3422" y="1538"/>
                  <a:pt x="3422" y="1538"/>
                  <a:pt x="3422" y="1538"/>
                </a:cubicBezTo>
                <a:cubicBezTo>
                  <a:pt x="3422" y="1536"/>
                  <a:pt x="3422" y="1536"/>
                  <a:pt x="3422" y="1536"/>
                </a:cubicBezTo>
                <a:cubicBezTo>
                  <a:pt x="3423" y="1536"/>
                  <a:pt x="3423" y="1536"/>
                  <a:pt x="3423" y="1536"/>
                </a:cubicBezTo>
                <a:cubicBezTo>
                  <a:pt x="3426" y="1533"/>
                  <a:pt x="3426" y="1533"/>
                  <a:pt x="3426" y="1533"/>
                </a:cubicBezTo>
                <a:cubicBezTo>
                  <a:pt x="3429" y="1530"/>
                  <a:pt x="3429" y="1530"/>
                  <a:pt x="3429" y="1530"/>
                </a:cubicBezTo>
                <a:cubicBezTo>
                  <a:pt x="3432" y="1528"/>
                  <a:pt x="3432" y="1528"/>
                  <a:pt x="3432" y="1528"/>
                </a:cubicBezTo>
                <a:cubicBezTo>
                  <a:pt x="3433" y="1524"/>
                  <a:pt x="3433" y="1524"/>
                  <a:pt x="3433" y="1524"/>
                </a:cubicBezTo>
                <a:cubicBezTo>
                  <a:pt x="3433" y="1523"/>
                  <a:pt x="3433" y="1523"/>
                  <a:pt x="3433" y="1523"/>
                </a:cubicBezTo>
                <a:cubicBezTo>
                  <a:pt x="3434" y="1523"/>
                  <a:pt x="3434" y="1523"/>
                  <a:pt x="3434" y="1523"/>
                </a:cubicBezTo>
                <a:cubicBezTo>
                  <a:pt x="3436" y="1520"/>
                  <a:pt x="3436" y="1520"/>
                  <a:pt x="3436" y="1520"/>
                </a:cubicBezTo>
                <a:cubicBezTo>
                  <a:pt x="3440" y="1517"/>
                  <a:pt x="3440" y="1517"/>
                  <a:pt x="3440" y="1517"/>
                </a:cubicBezTo>
                <a:cubicBezTo>
                  <a:pt x="3442" y="1516"/>
                  <a:pt x="3442" y="1516"/>
                  <a:pt x="3442" y="1516"/>
                </a:cubicBezTo>
                <a:cubicBezTo>
                  <a:pt x="3444" y="1513"/>
                  <a:pt x="3444" y="1513"/>
                  <a:pt x="3444" y="1513"/>
                </a:cubicBezTo>
                <a:cubicBezTo>
                  <a:pt x="3447" y="1513"/>
                  <a:pt x="3447" y="1513"/>
                  <a:pt x="3447" y="1513"/>
                </a:cubicBezTo>
                <a:cubicBezTo>
                  <a:pt x="3449" y="1511"/>
                  <a:pt x="3449" y="1511"/>
                  <a:pt x="3449" y="1511"/>
                </a:cubicBezTo>
                <a:cubicBezTo>
                  <a:pt x="3447" y="1511"/>
                  <a:pt x="3447" y="1511"/>
                  <a:pt x="3447" y="1511"/>
                </a:cubicBezTo>
                <a:cubicBezTo>
                  <a:pt x="3450" y="1510"/>
                  <a:pt x="3450" y="1510"/>
                  <a:pt x="3450" y="1510"/>
                </a:cubicBezTo>
                <a:cubicBezTo>
                  <a:pt x="3452" y="1508"/>
                  <a:pt x="3452" y="1508"/>
                  <a:pt x="3452" y="1508"/>
                </a:cubicBezTo>
                <a:cubicBezTo>
                  <a:pt x="3454" y="1508"/>
                  <a:pt x="3454" y="1508"/>
                  <a:pt x="3454" y="1508"/>
                </a:cubicBezTo>
                <a:cubicBezTo>
                  <a:pt x="3456" y="1503"/>
                  <a:pt x="3456" y="1503"/>
                  <a:pt x="3456" y="1503"/>
                </a:cubicBezTo>
                <a:cubicBezTo>
                  <a:pt x="3459" y="1500"/>
                  <a:pt x="3459" y="1500"/>
                  <a:pt x="3459" y="1500"/>
                </a:cubicBezTo>
                <a:cubicBezTo>
                  <a:pt x="3462" y="1498"/>
                  <a:pt x="3462" y="1498"/>
                  <a:pt x="3462" y="1498"/>
                </a:cubicBezTo>
                <a:cubicBezTo>
                  <a:pt x="3466" y="1493"/>
                  <a:pt x="3466" y="1493"/>
                  <a:pt x="3466" y="1493"/>
                </a:cubicBezTo>
                <a:cubicBezTo>
                  <a:pt x="3469" y="1485"/>
                  <a:pt x="3469" y="1485"/>
                  <a:pt x="3469" y="1485"/>
                </a:cubicBezTo>
                <a:cubicBezTo>
                  <a:pt x="3473" y="1480"/>
                  <a:pt x="3473" y="1480"/>
                  <a:pt x="3473" y="1480"/>
                </a:cubicBezTo>
                <a:cubicBezTo>
                  <a:pt x="3477" y="1473"/>
                  <a:pt x="3477" y="1473"/>
                  <a:pt x="3477" y="1473"/>
                </a:cubicBezTo>
                <a:cubicBezTo>
                  <a:pt x="3482" y="1464"/>
                  <a:pt x="3482" y="1464"/>
                  <a:pt x="3482" y="1464"/>
                </a:cubicBezTo>
                <a:cubicBezTo>
                  <a:pt x="3486" y="1458"/>
                  <a:pt x="3486" y="1458"/>
                  <a:pt x="3486" y="1458"/>
                </a:cubicBezTo>
                <a:cubicBezTo>
                  <a:pt x="3489" y="1451"/>
                  <a:pt x="3489" y="1451"/>
                  <a:pt x="3489" y="1451"/>
                </a:cubicBezTo>
                <a:cubicBezTo>
                  <a:pt x="3487" y="1448"/>
                  <a:pt x="3487" y="1448"/>
                  <a:pt x="3487" y="1448"/>
                </a:cubicBezTo>
                <a:cubicBezTo>
                  <a:pt x="3489" y="1445"/>
                  <a:pt x="3489" y="1445"/>
                  <a:pt x="3489" y="1445"/>
                </a:cubicBezTo>
                <a:cubicBezTo>
                  <a:pt x="3489" y="1442"/>
                  <a:pt x="3489" y="1442"/>
                  <a:pt x="3489" y="1442"/>
                </a:cubicBezTo>
                <a:cubicBezTo>
                  <a:pt x="3487" y="1440"/>
                  <a:pt x="3487" y="1440"/>
                  <a:pt x="3487" y="1440"/>
                </a:cubicBezTo>
                <a:cubicBezTo>
                  <a:pt x="3487" y="1437"/>
                  <a:pt x="3487" y="1437"/>
                  <a:pt x="3487" y="1437"/>
                </a:cubicBezTo>
                <a:cubicBezTo>
                  <a:pt x="3489" y="1435"/>
                  <a:pt x="3489" y="1435"/>
                  <a:pt x="3489" y="1435"/>
                </a:cubicBezTo>
                <a:cubicBezTo>
                  <a:pt x="3490" y="1432"/>
                  <a:pt x="3490" y="1432"/>
                  <a:pt x="3490" y="1432"/>
                </a:cubicBezTo>
                <a:cubicBezTo>
                  <a:pt x="3490" y="1431"/>
                  <a:pt x="3490" y="1431"/>
                  <a:pt x="3490" y="1431"/>
                </a:cubicBezTo>
                <a:cubicBezTo>
                  <a:pt x="3492" y="1422"/>
                  <a:pt x="3492" y="1422"/>
                  <a:pt x="3492" y="1422"/>
                </a:cubicBezTo>
                <a:cubicBezTo>
                  <a:pt x="3493" y="1421"/>
                  <a:pt x="3493" y="1421"/>
                  <a:pt x="3493" y="1421"/>
                </a:cubicBezTo>
                <a:cubicBezTo>
                  <a:pt x="3495" y="1419"/>
                  <a:pt x="3495" y="1419"/>
                  <a:pt x="3495" y="1419"/>
                </a:cubicBezTo>
                <a:cubicBezTo>
                  <a:pt x="3493" y="1418"/>
                  <a:pt x="3493" y="1418"/>
                  <a:pt x="3493" y="1418"/>
                </a:cubicBezTo>
                <a:lnTo>
                  <a:pt x="3492" y="1419"/>
                </a:lnTo>
                <a:close/>
                <a:moveTo>
                  <a:pt x="3295" y="1143"/>
                </a:moveTo>
                <a:cubicBezTo>
                  <a:pt x="3294" y="1141"/>
                  <a:pt x="3294" y="1141"/>
                  <a:pt x="3294" y="1141"/>
                </a:cubicBezTo>
                <a:cubicBezTo>
                  <a:pt x="3294" y="1144"/>
                  <a:pt x="3294" y="1144"/>
                  <a:pt x="3294" y="1144"/>
                </a:cubicBezTo>
                <a:cubicBezTo>
                  <a:pt x="3295" y="1146"/>
                  <a:pt x="3295" y="1146"/>
                  <a:pt x="3295" y="1146"/>
                </a:cubicBezTo>
                <a:cubicBezTo>
                  <a:pt x="3295" y="1144"/>
                  <a:pt x="3295" y="1144"/>
                  <a:pt x="3295" y="1144"/>
                </a:cubicBezTo>
                <a:lnTo>
                  <a:pt x="3295" y="1143"/>
                </a:lnTo>
                <a:close/>
                <a:moveTo>
                  <a:pt x="3282" y="1553"/>
                </a:moveTo>
                <a:cubicBezTo>
                  <a:pt x="3282" y="1550"/>
                  <a:pt x="3282" y="1550"/>
                  <a:pt x="3282" y="1550"/>
                </a:cubicBezTo>
                <a:cubicBezTo>
                  <a:pt x="3281" y="1550"/>
                  <a:pt x="3281" y="1550"/>
                  <a:pt x="3281" y="1550"/>
                </a:cubicBezTo>
                <a:cubicBezTo>
                  <a:pt x="3281" y="1551"/>
                  <a:pt x="3281" y="1551"/>
                  <a:pt x="3281" y="1551"/>
                </a:cubicBezTo>
                <a:lnTo>
                  <a:pt x="3282" y="1553"/>
                </a:lnTo>
                <a:close/>
                <a:moveTo>
                  <a:pt x="3313" y="1147"/>
                </a:moveTo>
                <a:cubicBezTo>
                  <a:pt x="3311" y="1147"/>
                  <a:pt x="3311" y="1147"/>
                  <a:pt x="3311" y="1147"/>
                </a:cubicBezTo>
                <a:cubicBezTo>
                  <a:pt x="3313" y="1150"/>
                  <a:pt x="3313" y="1150"/>
                  <a:pt x="3313" y="1150"/>
                </a:cubicBezTo>
                <a:cubicBezTo>
                  <a:pt x="3314" y="1150"/>
                  <a:pt x="3314" y="1150"/>
                  <a:pt x="3314" y="1150"/>
                </a:cubicBezTo>
                <a:lnTo>
                  <a:pt x="3313" y="1147"/>
                </a:lnTo>
                <a:close/>
                <a:moveTo>
                  <a:pt x="3301" y="1137"/>
                </a:moveTo>
                <a:cubicBezTo>
                  <a:pt x="3300" y="1139"/>
                  <a:pt x="3300" y="1139"/>
                  <a:pt x="3300" y="1139"/>
                </a:cubicBezTo>
                <a:cubicBezTo>
                  <a:pt x="3298" y="1141"/>
                  <a:pt x="3298" y="1141"/>
                  <a:pt x="3298" y="1141"/>
                </a:cubicBezTo>
                <a:cubicBezTo>
                  <a:pt x="3297" y="1147"/>
                  <a:pt x="3297" y="1147"/>
                  <a:pt x="3297" y="1147"/>
                </a:cubicBezTo>
                <a:cubicBezTo>
                  <a:pt x="3300" y="1143"/>
                  <a:pt x="3300" y="1143"/>
                  <a:pt x="3300" y="1143"/>
                </a:cubicBezTo>
                <a:lnTo>
                  <a:pt x="3301" y="1137"/>
                </a:lnTo>
                <a:close/>
                <a:moveTo>
                  <a:pt x="3325" y="1226"/>
                </a:moveTo>
                <a:cubicBezTo>
                  <a:pt x="3325" y="1227"/>
                  <a:pt x="3325" y="1227"/>
                  <a:pt x="3325" y="1227"/>
                </a:cubicBezTo>
                <a:cubicBezTo>
                  <a:pt x="3327" y="1226"/>
                  <a:pt x="3327" y="1226"/>
                  <a:pt x="3327" y="1226"/>
                </a:cubicBezTo>
                <a:lnTo>
                  <a:pt x="3325" y="1226"/>
                </a:lnTo>
                <a:close/>
                <a:moveTo>
                  <a:pt x="3271" y="1219"/>
                </a:moveTo>
                <a:cubicBezTo>
                  <a:pt x="3271" y="1220"/>
                  <a:pt x="3271" y="1220"/>
                  <a:pt x="3271" y="1220"/>
                </a:cubicBezTo>
                <a:cubicBezTo>
                  <a:pt x="3270" y="1219"/>
                  <a:pt x="3270" y="1219"/>
                  <a:pt x="3270" y="1219"/>
                </a:cubicBezTo>
                <a:cubicBezTo>
                  <a:pt x="3268" y="1220"/>
                  <a:pt x="3268" y="1220"/>
                  <a:pt x="3268" y="1220"/>
                </a:cubicBezTo>
                <a:cubicBezTo>
                  <a:pt x="3267" y="1220"/>
                  <a:pt x="3267" y="1220"/>
                  <a:pt x="3267" y="1220"/>
                </a:cubicBezTo>
                <a:cubicBezTo>
                  <a:pt x="3264" y="1220"/>
                  <a:pt x="3264" y="1220"/>
                  <a:pt x="3264" y="1220"/>
                </a:cubicBezTo>
                <a:cubicBezTo>
                  <a:pt x="3262" y="1219"/>
                  <a:pt x="3262" y="1219"/>
                  <a:pt x="3262" y="1219"/>
                </a:cubicBezTo>
                <a:cubicBezTo>
                  <a:pt x="3261" y="1219"/>
                  <a:pt x="3261" y="1219"/>
                  <a:pt x="3261" y="1219"/>
                </a:cubicBezTo>
                <a:cubicBezTo>
                  <a:pt x="3261" y="1222"/>
                  <a:pt x="3261" y="1222"/>
                  <a:pt x="3261" y="1222"/>
                </a:cubicBezTo>
                <a:cubicBezTo>
                  <a:pt x="3262" y="1225"/>
                  <a:pt x="3262" y="1225"/>
                  <a:pt x="3262" y="1225"/>
                </a:cubicBezTo>
                <a:cubicBezTo>
                  <a:pt x="3265" y="1226"/>
                  <a:pt x="3265" y="1226"/>
                  <a:pt x="3265" y="1226"/>
                </a:cubicBezTo>
                <a:cubicBezTo>
                  <a:pt x="3267" y="1227"/>
                  <a:pt x="3267" y="1227"/>
                  <a:pt x="3267" y="1227"/>
                </a:cubicBezTo>
                <a:cubicBezTo>
                  <a:pt x="3271" y="1226"/>
                  <a:pt x="3271" y="1226"/>
                  <a:pt x="3271" y="1226"/>
                </a:cubicBezTo>
                <a:cubicBezTo>
                  <a:pt x="3274" y="1222"/>
                  <a:pt x="3274" y="1222"/>
                  <a:pt x="3274" y="1222"/>
                </a:cubicBezTo>
                <a:cubicBezTo>
                  <a:pt x="3274" y="1220"/>
                  <a:pt x="3274" y="1220"/>
                  <a:pt x="3274" y="1220"/>
                </a:cubicBezTo>
                <a:cubicBezTo>
                  <a:pt x="3274" y="1219"/>
                  <a:pt x="3274" y="1219"/>
                  <a:pt x="3274" y="1219"/>
                </a:cubicBezTo>
                <a:cubicBezTo>
                  <a:pt x="3272" y="1219"/>
                  <a:pt x="3272" y="1219"/>
                  <a:pt x="3272" y="1219"/>
                </a:cubicBezTo>
                <a:lnTo>
                  <a:pt x="3271" y="1219"/>
                </a:lnTo>
                <a:close/>
                <a:moveTo>
                  <a:pt x="3344" y="1622"/>
                </a:moveTo>
                <a:cubicBezTo>
                  <a:pt x="3343" y="1623"/>
                  <a:pt x="3343" y="1623"/>
                  <a:pt x="3343" y="1623"/>
                </a:cubicBezTo>
                <a:cubicBezTo>
                  <a:pt x="3340" y="1623"/>
                  <a:pt x="3340" y="1623"/>
                  <a:pt x="3340" y="1623"/>
                </a:cubicBezTo>
                <a:cubicBezTo>
                  <a:pt x="3338" y="1624"/>
                  <a:pt x="3338" y="1624"/>
                  <a:pt x="3338" y="1624"/>
                </a:cubicBezTo>
                <a:cubicBezTo>
                  <a:pt x="3333" y="1624"/>
                  <a:pt x="3333" y="1624"/>
                  <a:pt x="3333" y="1624"/>
                </a:cubicBezTo>
                <a:cubicBezTo>
                  <a:pt x="3331" y="1624"/>
                  <a:pt x="3331" y="1624"/>
                  <a:pt x="3331" y="1624"/>
                </a:cubicBezTo>
                <a:cubicBezTo>
                  <a:pt x="3330" y="1626"/>
                  <a:pt x="3330" y="1626"/>
                  <a:pt x="3330" y="1626"/>
                </a:cubicBezTo>
                <a:cubicBezTo>
                  <a:pt x="3325" y="1626"/>
                  <a:pt x="3325" y="1626"/>
                  <a:pt x="3325" y="1626"/>
                </a:cubicBezTo>
                <a:cubicBezTo>
                  <a:pt x="3323" y="1626"/>
                  <a:pt x="3323" y="1626"/>
                  <a:pt x="3323" y="1626"/>
                </a:cubicBezTo>
                <a:cubicBezTo>
                  <a:pt x="3321" y="1626"/>
                  <a:pt x="3321" y="1626"/>
                  <a:pt x="3321" y="1626"/>
                </a:cubicBezTo>
                <a:cubicBezTo>
                  <a:pt x="3318" y="1623"/>
                  <a:pt x="3318" y="1623"/>
                  <a:pt x="3318" y="1623"/>
                </a:cubicBezTo>
                <a:cubicBezTo>
                  <a:pt x="3315" y="1622"/>
                  <a:pt x="3315" y="1622"/>
                  <a:pt x="3315" y="1622"/>
                </a:cubicBezTo>
                <a:cubicBezTo>
                  <a:pt x="3313" y="1622"/>
                  <a:pt x="3313" y="1622"/>
                  <a:pt x="3313" y="1622"/>
                </a:cubicBezTo>
                <a:cubicBezTo>
                  <a:pt x="3311" y="1622"/>
                  <a:pt x="3311" y="1622"/>
                  <a:pt x="3311" y="1622"/>
                </a:cubicBezTo>
                <a:cubicBezTo>
                  <a:pt x="3310" y="1620"/>
                  <a:pt x="3310" y="1620"/>
                  <a:pt x="3310" y="1620"/>
                </a:cubicBezTo>
                <a:cubicBezTo>
                  <a:pt x="3307" y="1624"/>
                  <a:pt x="3307" y="1624"/>
                  <a:pt x="3307" y="1624"/>
                </a:cubicBezTo>
                <a:cubicBezTo>
                  <a:pt x="3304" y="1630"/>
                  <a:pt x="3304" y="1630"/>
                  <a:pt x="3304" y="1630"/>
                </a:cubicBezTo>
                <a:cubicBezTo>
                  <a:pt x="3304" y="1633"/>
                  <a:pt x="3304" y="1633"/>
                  <a:pt x="3304" y="1633"/>
                </a:cubicBezTo>
                <a:cubicBezTo>
                  <a:pt x="3305" y="1636"/>
                  <a:pt x="3305" y="1636"/>
                  <a:pt x="3305" y="1636"/>
                </a:cubicBezTo>
                <a:cubicBezTo>
                  <a:pt x="3304" y="1639"/>
                  <a:pt x="3304" y="1639"/>
                  <a:pt x="3304" y="1639"/>
                </a:cubicBezTo>
                <a:cubicBezTo>
                  <a:pt x="3303" y="1640"/>
                  <a:pt x="3303" y="1640"/>
                  <a:pt x="3303" y="1640"/>
                </a:cubicBezTo>
                <a:cubicBezTo>
                  <a:pt x="3304" y="1640"/>
                  <a:pt x="3304" y="1640"/>
                  <a:pt x="3304" y="1640"/>
                </a:cubicBezTo>
                <a:cubicBezTo>
                  <a:pt x="3304" y="1643"/>
                  <a:pt x="3304" y="1643"/>
                  <a:pt x="3304" y="1643"/>
                </a:cubicBezTo>
                <a:cubicBezTo>
                  <a:pt x="3303" y="1642"/>
                  <a:pt x="3303" y="1642"/>
                  <a:pt x="3303" y="1642"/>
                </a:cubicBezTo>
                <a:cubicBezTo>
                  <a:pt x="3301" y="1645"/>
                  <a:pt x="3301" y="1645"/>
                  <a:pt x="3301" y="1645"/>
                </a:cubicBezTo>
                <a:cubicBezTo>
                  <a:pt x="3301" y="1647"/>
                  <a:pt x="3301" y="1647"/>
                  <a:pt x="3301" y="1647"/>
                </a:cubicBezTo>
                <a:cubicBezTo>
                  <a:pt x="3301" y="1655"/>
                  <a:pt x="3301" y="1655"/>
                  <a:pt x="3301" y="1655"/>
                </a:cubicBezTo>
                <a:cubicBezTo>
                  <a:pt x="3303" y="1655"/>
                  <a:pt x="3303" y="1655"/>
                  <a:pt x="3303" y="1655"/>
                </a:cubicBezTo>
                <a:cubicBezTo>
                  <a:pt x="3304" y="1655"/>
                  <a:pt x="3304" y="1655"/>
                  <a:pt x="3304" y="1655"/>
                </a:cubicBezTo>
                <a:cubicBezTo>
                  <a:pt x="3304" y="1656"/>
                  <a:pt x="3304" y="1656"/>
                  <a:pt x="3304" y="1656"/>
                </a:cubicBezTo>
                <a:cubicBezTo>
                  <a:pt x="3304" y="1657"/>
                  <a:pt x="3304" y="1657"/>
                  <a:pt x="3304" y="1657"/>
                </a:cubicBezTo>
                <a:cubicBezTo>
                  <a:pt x="3303" y="1656"/>
                  <a:pt x="3303" y="1656"/>
                  <a:pt x="3303" y="1656"/>
                </a:cubicBezTo>
                <a:cubicBezTo>
                  <a:pt x="3301" y="1659"/>
                  <a:pt x="3301" y="1659"/>
                  <a:pt x="3301" y="1659"/>
                </a:cubicBezTo>
                <a:cubicBezTo>
                  <a:pt x="3304" y="1659"/>
                  <a:pt x="3304" y="1659"/>
                  <a:pt x="3304" y="1659"/>
                </a:cubicBezTo>
                <a:cubicBezTo>
                  <a:pt x="3307" y="1657"/>
                  <a:pt x="3307" y="1657"/>
                  <a:pt x="3307" y="1657"/>
                </a:cubicBezTo>
                <a:cubicBezTo>
                  <a:pt x="3307" y="1660"/>
                  <a:pt x="3307" y="1660"/>
                  <a:pt x="3307" y="1660"/>
                </a:cubicBezTo>
                <a:cubicBezTo>
                  <a:pt x="3310" y="1659"/>
                  <a:pt x="3310" y="1659"/>
                  <a:pt x="3310" y="1659"/>
                </a:cubicBezTo>
                <a:cubicBezTo>
                  <a:pt x="3313" y="1657"/>
                  <a:pt x="3313" y="1657"/>
                  <a:pt x="3313" y="1657"/>
                </a:cubicBezTo>
                <a:cubicBezTo>
                  <a:pt x="3314" y="1656"/>
                  <a:pt x="3314" y="1656"/>
                  <a:pt x="3314" y="1656"/>
                </a:cubicBezTo>
                <a:cubicBezTo>
                  <a:pt x="3314" y="1655"/>
                  <a:pt x="3314" y="1655"/>
                  <a:pt x="3314" y="1655"/>
                </a:cubicBezTo>
                <a:cubicBezTo>
                  <a:pt x="3315" y="1653"/>
                  <a:pt x="3315" y="1653"/>
                  <a:pt x="3315" y="1653"/>
                </a:cubicBezTo>
                <a:cubicBezTo>
                  <a:pt x="3315" y="1655"/>
                  <a:pt x="3315" y="1655"/>
                  <a:pt x="3315" y="1655"/>
                </a:cubicBezTo>
                <a:cubicBezTo>
                  <a:pt x="3317" y="1655"/>
                  <a:pt x="3317" y="1655"/>
                  <a:pt x="3317" y="1655"/>
                </a:cubicBezTo>
                <a:cubicBezTo>
                  <a:pt x="3320" y="1653"/>
                  <a:pt x="3320" y="1653"/>
                  <a:pt x="3320" y="1653"/>
                </a:cubicBezTo>
                <a:cubicBezTo>
                  <a:pt x="3320" y="1652"/>
                  <a:pt x="3320" y="1652"/>
                  <a:pt x="3320" y="1652"/>
                </a:cubicBezTo>
                <a:cubicBezTo>
                  <a:pt x="3321" y="1652"/>
                  <a:pt x="3321" y="1652"/>
                  <a:pt x="3321" y="1652"/>
                </a:cubicBezTo>
                <a:cubicBezTo>
                  <a:pt x="3323" y="1650"/>
                  <a:pt x="3323" y="1650"/>
                  <a:pt x="3323" y="1650"/>
                </a:cubicBezTo>
                <a:cubicBezTo>
                  <a:pt x="3323" y="1649"/>
                  <a:pt x="3323" y="1649"/>
                  <a:pt x="3323" y="1649"/>
                </a:cubicBezTo>
                <a:cubicBezTo>
                  <a:pt x="3324" y="1649"/>
                  <a:pt x="3324" y="1649"/>
                  <a:pt x="3324" y="1649"/>
                </a:cubicBezTo>
                <a:cubicBezTo>
                  <a:pt x="3325" y="1650"/>
                  <a:pt x="3325" y="1650"/>
                  <a:pt x="3325" y="1650"/>
                </a:cubicBezTo>
                <a:cubicBezTo>
                  <a:pt x="3325" y="1652"/>
                  <a:pt x="3325" y="1652"/>
                  <a:pt x="3325" y="1652"/>
                </a:cubicBezTo>
                <a:cubicBezTo>
                  <a:pt x="3324" y="1652"/>
                  <a:pt x="3324" y="1652"/>
                  <a:pt x="3324" y="1652"/>
                </a:cubicBezTo>
                <a:cubicBezTo>
                  <a:pt x="3323" y="1653"/>
                  <a:pt x="3323" y="1653"/>
                  <a:pt x="3323" y="1653"/>
                </a:cubicBezTo>
                <a:cubicBezTo>
                  <a:pt x="3323" y="1655"/>
                  <a:pt x="3323" y="1655"/>
                  <a:pt x="3323" y="1655"/>
                </a:cubicBezTo>
                <a:cubicBezTo>
                  <a:pt x="3324" y="1653"/>
                  <a:pt x="3324" y="1653"/>
                  <a:pt x="3324" y="1653"/>
                </a:cubicBezTo>
                <a:cubicBezTo>
                  <a:pt x="3324" y="1655"/>
                  <a:pt x="3324" y="1655"/>
                  <a:pt x="3324" y="1655"/>
                </a:cubicBezTo>
                <a:cubicBezTo>
                  <a:pt x="3325" y="1653"/>
                  <a:pt x="3325" y="1653"/>
                  <a:pt x="3325" y="1653"/>
                </a:cubicBezTo>
                <a:cubicBezTo>
                  <a:pt x="3328" y="1650"/>
                  <a:pt x="3328" y="1650"/>
                  <a:pt x="3328" y="1650"/>
                </a:cubicBezTo>
                <a:cubicBezTo>
                  <a:pt x="3327" y="1650"/>
                  <a:pt x="3327" y="1650"/>
                  <a:pt x="3327" y="1650"/>
                </a:cubicBezTo>
                <a:cubicBezTo>
                  <a:pt x="3327" y="1649"/>
                  <a:pt x="3327" y="1649"/>
                  <a:pt x="3327" y="1649"/>
                </a:cubicBezTo>
                <a:cubicBezTo>
                  <a:pt x="3328" y="1647"/>
                  <a:pt x="3328" y="1647"/>
                  <a:pt x="3328" y="1647"/>
                </a:cubicBezTo>
                <a:cubicBezTo>
                  <a:pt x="3331" y="1645"/>
                  <a:pt x="3331" y="1645"/>
                  <a:pt x="3331" y="1645"/>
                </a:cubicBezTo>
                <a:cubicBezTo>
                  <a:pt x="3334" y="1640"/>
                  <a:pt x="3334" y="1640"/>
                  <a:pt x="3334" y="1640"/>
                </a:cubicBezTo>
                <a:cubicBezTo>
                  <a:pt x="3335" y="1640"/>
                  <a:pt x="3335" y="1640"/>
                  <a:pt x="3335" y="1640"/>
                </a:cubicBezTo>
                <a:cubicBezTo>
                  <a:pt x="3337" y="1637"/>
                  <a:pt x="3337" y="1637"/>
                  <a:pt x="3337" y="1637"/>
                </a:cubicBezTo>
                <a:cubicBezTo>
                  <a:pt x="3337" y="1640"/>
                  <a:pt x="3337" y="1640"/>
                  <a:pt x="3337" y="1640"/>
                </a:cubicBezTo>
                <a:cubicBezTo>
                  <a:pt x="3337" y="1642"/>
                  <a:pt x="3337" y="1642"/>
                  <a:pt x="3337" y="1642"/>
                </a:cubicBezTo>
                <a:cubicBezTo>
                  <a:pt x="3338" y="1640"/>
                  <a:pt x="3338" y="1640"/>
                  <a:pt x="3338" y="1640"/>
                </a:cubicBezTo>
                <a:cubicBezTo>
                  <a:pt x="3340" y="1637"/>
                  <a:pt x="3340" y="1637"/>
                  <a:pt x="3340" y="1637"/>
                </a:cubicBezTo>
                <a:cubicBezTo>
                  <a:pt x="3343" y="1632"/>
                  <a:pt x="3343" y="1632"/>
                  <a:pt x="3343" y="1632"/>
                </a:cubicBezTo>
                <a:cubicBezTo>
                  <a:pt x="3346" y="1626"/>
                  <a:pt x="3346" y="1626"/>
                  <a:pt x="3346" y="1626"/>
                </a:cubicBezTo>
                <a:cubicBezTo>
                  <a:pt x="3347" y="1624"/>
                  <a:pt x="3347" y="1624"/>
                  <a:pt x="3347" y="1624"/>
                </a:cubicBezTo>
                <a:cubicBezTo>
                  <a:pt x="3346" y="1622"/>
                  <a:pt x="3346" y="1622"/>
                  <a:pt x="3346" y="1622"/>
                </a:cubicBezTo>
                <a:lnTo>
                  <a:pt x="3344" y="1622"/>
                </a:lnTo>
                <a:close/>
                <a:moveTo>
                  <a:pt x="3321" y="1650"/>
                </a:moveTo>
                <a:cubicBezTo>
                  <a:pt x="3320" y="1651"/>
                  <a:pt x="3320" y="1651"/>
                  <a:pt x="3320" y="1651"/>
                </a:cubicBezTo>
                <a:cubicBezTo>
                  <a:pt x="3321" y="1649"/>
                  <a:pt x="3321" y="1649"/>
                  <a:pt x="3321" y="1649"/>
                </a:cubicBezTo>
                <a:lnTo>
                  <a:pt x="3321" y="1650"/>
                </a:lnTo>
                <a:close/>
                <a:moveTo>
                  <a:pt x="3023" y="1174"/>
                </a:moveTo>
                <a:cubicBezTo>
                  <a:pt x="3030" y="1177"/>
                  <a:pt x="3030" y="1177"/>
                  <a:pt x="3030" y="1177"/>
                </a:cubicBezTo>
                <a:cubicBezTo>
                  <a:pt x="3034" y="1177"/>
                  <a:pt x="3034" y="1177"/>
                  <a:pt x="3034" y="1177"/>
                </a:cubicBezTo>
                <a:cubicBezTo>
                  <a:pt x="3037" y="1177"/>
                  <a:pt x="3037" y="1177"/>
                  <a:pt x="3037" y="1177"/>
                </a:cubicBezTo>
                <a:cubicBezTo>
                  <a:pt x="3040" y="1179"/>
                  <a:pt x="3040" y="1179"/>
                  <a:pt x="3040" y="1179"/>
                </a:cubicBezTo>
                <a:cubicBezTo>
                  <a:pt x="3043" y="1179"/>
                  <a:pt x="3043" y="1179"/>
                  <a:pt x="3043" y="1179"/>
                </a:cubicBezTo>
                <a:cubicBezTo>
                  <a:pt x="3049" y="1180"/>
                  <a:pt x="3049" y="1180"/>
                  <a:pt x="3049" y="1180"/>
                </a:cubicBezTo>
                <a:cubicBezTo>
                  <a:pt x="3053" y="1180"/>
                  <a:pt x="3053" y="1180"/>
                  <a:pt x="3053" y="1180"/>
                </a:cubicBezTo>
                <a:cubicBezTo>
                  <a:pt x="3056" y="1179"/>
                  <a:pt x="3056" y="1179"/>
                  <a:pt x="3056" y="1179"/>
                </a:cubicBezTo>
                <a:cubicBezTo>
                  <a:pt x="3059" y="1177"/>
                  <a:pt x="3059" y="1177"/>
                  <a:pt x="3059" y="1177"/>
                </a:cubicBezTo>
                <a:cubicBezTo>
                  <a:pt x="3060" y="1179"/>
                  <a:pt x="3060" y="1179"/>
                  <a:pt x="3060" y="1179"/>
                </a:cubicBezTo>
                <a:cubicBezTo>
                  <a:pt x="3066" y="1182"/>
                  <a:pt x="3066" y="1182"/>
                  <a:pt x="3066" y="1182"/>
                </a:cubicBezTo>
                <a:cubicBezTo>
                  <a:pt x="3069" y="1183"/>
                  <a:pt x="3069" y="1183"/>
                  <a:pt x="3069" y="1183"/>
                </a:cubicBezTo>
                <a:cubicBezTo>
                  <a:pt x="3072" y="1183"/>
                  <a:pt x="3072" y="1183"/>
                  <a:pt x="3072" y="1183"/>
                </a:cubicBezTo>
                <a:cubicBezTo>
                  <a:pt x="3073" y="1184"/>
                  <a:pt x="3073" y="1184"/>
                  <a:pt x="3073" y="1184"/>
                </a:cubicBezTo>
                <a:cubicBezTo>
                  <a:pt x="3075" y="1184"/>
                  <a:pt x="3075" y="1184"/>
                  <a:pt x="3075" y="1184"/>
                </a:cubicBezTo>
                <a:cubicBezTo>
                  <a:pt x="3073" y="1183"/>
                  <a:pt x="3073" y="1183"/>
                  <a:pt x="3073" y="1183"/>
                </a:cubicBezTo>
                <a:cubicBezTo>
                  <a:pt x="3073" y="1182"/>
                  <a:pt x="3073" y="1182"/>
                  <a:pt x="3073" y="1182"/>
                </a:cubicBezTo>
                <a:cubicBezTo>
                  <a:pt x="3072" y="1179"/>
                  <a:pt x="3072" y="1179"/>
                  <a:pt x="3072" y="1179"/>
                </a:cubicBezTo>
                <a:cubicBezTo>
                  <a:pt x="3072" y="1177"/>
                  <a:pt x="3072" y="1177"/>
                  <a:pt x="3072" y="1177"/>
                </a:cubicBezTo>
                <a:cubicBezTo>
                  <a:pt x="3073" y="1173"/>
                  <a:pt x="3073" y="1173"/>
                  <a:pt x="3073" y="1173"/>
                </a:cubicBezTo>
                <a:cubicBezTo>
                  <a:pt x="3073" y="1170"/>
                  <a:pt x="3073" y="1170"/>
                  <a:pt x="3073" y="1170"/>
                </a:cubicBezTo>
                <a:cubicBezTo>
                  <a:pt x="3070" y="1170"/>
                  <a:pt x="3070" y="1170"/>
                  <a:pt x="3070" y="1170"/>
                </a:cubicBezTo>
                <a:cubicBezTo>
                  <a:pt x="3067" y="1170"/>
                  <a:pt x="3067" y="1170"/>
                  <a:pt x="3067" y="1170"/>
                </a:cubicBezTo>
                <a:cubicBezTo>
                  <a:pt x="3065" y="1170"/>
                  <a:pt x="3065" y="1170"/>
                  <a:pt x="3065" y="1170"/>
                </a:cubicBezTo>
                <a:cubicBezTo>
                  <a:pt x="3062" y="1170"/>
                  <a:pt x="3062" y="1170"/>
                  <a:pt x="3062" y="1170"/>
                </a:cubicBezTo>
                <a:cubicBezTo>
                  <a:pt x="3059" y="1170"/>
                  <a:pt x="3059" y="1170"/>
                  <a:pt x="3059" y="1170"/>
                </a:cubicBezTo>
                <a:cubicBezTo>
                  <a:pt x="3056" y="1169"/>
                  <a:pt x="3056" y="1169"/>
                  <a:pt x="3056" y="1169"/>
                </a:cubicBezTo>
                <a:cubicBezTo>
                  <a:pt x="3053" y="1167"/>
                  <a:pt x="3053" y="1167"/>
                  <a:pt x="3053" y="1167"/>
                </a:cubicBezTo>
                <a:cubicBezTo>
                  <a:pt x="3055" y="1164"/>
                  <a:pt x="3055" y="1164"/>
                  <a:pt x="3055" y="1164"/>
                </a:cubicBezTo>
                <a:cubicBezTo>
                  <a:pt x="3053" y="1163"/>
                  <a:pt x="3053" y="1163"/>
                  <a:pt x="3053" y="1163"/>
                </a:cubicBezTo>
                <a:cubicBezTo>
                  <a:pt x="3052" y="1161"/>
                  <a:pt x="3052" y="1161"/>
                  <a:pt x="3052" y="1161"/>
                </a:cubicBezTo>
                <a:cubicBezTo>
                  <a:pt x="3052" y="1159"/>
                  <a:pt x="3052" y="1159"/>
                  <a:pt x="3052" y="1159"/>
                </a:cubicBezTo>
                <a:cubicBezTo>
                  <a:pt x="3049" y="1159"/>
                  <a:pt x="3049" y="1159"/>
                  <a:pt x="3049" y="1159"/>
                </a:cubicBezTo>
                <a:cubicBezTo>
                  <a:pt x="3046" y="1159"/>
                  <a:pt x="3046" y="1159"/>
                  <a:pt x="3046" y="1159"/>
                </a:cubicBezTo>
                <a:cubicBezTo>
                  <a:pt x="3044" y="1159"/>
                  <a:pt x="3044" y="1159"/>
                  <a:pt x="3044" y="1159"/>
                </a:cubicBezTo>
                <a:cubicBezTo>
                  <a:pt x="3043" y="1157"/>
                  <a:pt x="3043" y="1157"/>
                  <a:pt x="3043" y="1157"/>
                </a:cubicBezTo>
                <a:cubicBezTo>
                  <a:pt x="3042" y="1157"/>
                  <a:pt x="3042" y="1157"/>
                  <a:pt x="3042" y="1157"/>
                </a:cubicBezTo>
                <a:cubicBezTo>
                  <a:pt x="3040" y="1156"/>
                  <a:pt x="3040" y="1156"/>
                  <a:pt x="3040" y="1156"/>
                </a:cubicBezTo>
                <a:cubicBezTo>
                  <a:pt x="3039" y="1156"/>
                  <a:pt x="3039" y="1156"/>
                  <a:pt x="3039" y="1156"/>
                </a:cubicBezTo>
                <a:cubicBezTo>
                  <a:pt x="3036" y="1156"/>
                  <a:pt x="3036" y="1156"/>
                  <a:pt x="3036" y="1156"/>
                </a:cubicBezTo>
                <a:cubicBezTo>
                  <a:pt x="3034" y="1156"/>
                  <a:pt x="3034" y="1156"/>
                  <a:pt x="3034" y="1156"/>
                </a:cubicBezTo>
                <a:cubicBezTo>
                  <a:pt x="3033" y="1153"/>
                  <a:pt x="3033" y="1153"/>
                  <a:pt x="3033" y="1153"/>
                </a:cubicBezTo>
                <a:cubicBezTo>
                  <a:pt x="3032" y="1153"/>
                  <a:pt x="3032" y="1153"/>
                  <a:pt x="3032" y="1153"/>
                </a:cubicBezTo>
                <a:cubicBezTo>
                  <a:pt x="3030" y="1153"/>
                  <a:pt x="3030" y="1153"/>
                  <a:pt x="3030" y="1153"/>
                </a:cubicBezTo>
                <a:cubicBezTo>
                  <a:pt x="3029" y="1156"/>
                  <a:pt x="3029" y="1156"/>
                  <a:pt x="3029" y="1156"/>
                </a:cubicBezTo>
                <a:cubicBezTo>
                  <a:pt x="3027" y="1159"/>
                  <a:pt x="3027" y="1159"/>
                  <a:pt x="3027" y="1159"/>
                </a:cubicBezTo>
                <a:cubicBezTo>
                  <a:pt x="3026" y="1160"/>
                  <a:pt x="3026" y="1160"/>
                  <a:pt x="3026" y="1160"/>
                </a:cubicBezTo>
                <a:cubicBezTo>
                  <a:pt x="3024" y="1160"/>
                  <a:pt x="3024" y="1160"/>
                  <a:pt x="3024" y="1160"/>
                </a:cubicBezTo>
                <a:cubicBezTo>
                  <a:pt x="3022" y="1159"/>
                  <a:pt x="3022" y="1159"/>
                  <a:pt x="3022" y="1159"/>
                </a:cubicBezTo>
                <a:cubicBezTo>
                  <a:pt x="3019" y="1159"/>
                  <a:pt x="3019" y="1159"/>
                  <a:pt x="3019" y="1159"/>
                </a:cubicBezTo>
                <a:cubicBezTo>
                  <a:pt x="3013" y="1159"/>
                  <a:pt x="3013" y="1159"/>
                  <a:pt x="3013" y="1159"/>
                </a:cubicBezTo>
                <a:cubicBezTo>
                  <a:pt x="3010" y="1159"/>
                  <a:pt x="3010" y="1159"/>
                  <a:pt x="3010" y="1159"/>
                </a:cubicBezTo>
                <a:cubicBezTo>
                  <a:pt x="3009" y="1157"/>
                  <a:pt x="3009" y="1157"/>
                  <a:pt x="3009" y="1157"/>
                </a:cubicBezTo>
                <a:cubicBezTo>
                  <a:pt x="3006" y="1159"/>
                  <a:pt x="3006" y="1159"/>
                  <a:pt x="3006" y="1159"/>
                </a:cubicBezTo>
                <a:cubicBezTo>
                  <a:pt x="3004" y="1156"/>
                  <a:pt x="3004" y="1156"/>
                  <a:pt x="3004" y="1156"/>
                </a:cubicBezTo>
                <a:cubicBezTo>
                  <a:pt x="3001" y="1151"/>
                  <a:pt x="3001" y="1151"/>
                  <a:pt x="3001" y="1151"/>
                </a:cubicBezTo>
                <a:cubicBezTo>
                  <a:pt x="3000" y="1150"/>
                  <a:pt x="3000" y="1150"/>
                  <a:pt x="3000" y="1150"/>
                </a:cubicBezTo>
                <a:cubicBezTo>
                  <a:pt x="2999" y="1151"/>
                  <a:pt x="2999" y="1151"/>
                  <a:pt x="2999" y="1151"/>
                </a:cubicBezTo>
                <a:cubicBezTo>
                  <a:pt x="2996" y="1150"/>
                  <a:pt x="2996" y="1150"/>
                  <a:pt x="2996" y="1150"/>
                </a:cubicBezTo>
                <a:cubicBezTo>
                  <a:pt x="2994" y="1150"/>
                  <a:pt x="2994" y="1150"/>
                  <a:pt x="2994" y="1150"/>
                </a:cubicBezTo>
                <a:cubicBezTo>
                  <a:pt x="2993" y="1150"/>
                  <a:pt x="2993" y="1150"/>
                  <a:pt x="2993" y="1150"/>
                </a:cubicBezTo>
                <a:cubicBezTo>
                  <a:pt x="2991" y="1149"/>
                  <a:pt x="2991" y="1149"/>
                  <a:pt x="2991" y="1149"/>
                </a:cubicBezTo>
                <a:cubicBezTo>
                  <a:pt x="2990" y="1147"/>
                  <a:pt x="2990" y="1147"/>
                  <a:pt x="2990" y="1147"/>
                </a:cubicBezTo>
                <a:cubicBezTo>
                  <a:pt x="2987" y="1146"/>
                  <a:pt x="2987" y="1146"/>
                  <a:pt x="2987" y="1146"/>
                </a:cubicBezTo>
                <a:cubicBezTo>
                  <a:pt x="2986" y="1146"/>
                  <a:pt x="2986" y="1146"/>
                  <a:pt x="2986" y="1146"/>
                </a:cubicBezTo>
                <a:cubicBezTo>
                  <a:pt x="2984" y="1147"/>
                  <a:pt x="2984" y="1147"/>
                  <a:pt x="2984" y="1147"/>
                </a:cubicBezTo>
                <a:cubicBezTo>
                  <a:pt x="2983" y="1149"/>
                  <a:pt x="2983" y="1149"/>
                  <a:pt x="2983" y="1149"/>
                </a:cubicBezTo>
                <a:cubicBezTo>
                  <a:pt x="2981" y="1147"/>
                  <a:pt x="2981" y="1147"/>
                  <a:pt x="2981" y="1147"/>
                </a:cubicBezTo>
                <a:cubicBezTo>
                  <a:pt x="2979" y="1146"/>
                  <a:pt x="2979" y="1146"/>
                  <a:pt x="2979" y="1146"/>
                </a:cubicBezTo>
                <a:cubicBezTo>
                  <a:pt x="2974" y="1147"/>
                  <a:pt x="2974" y="1147"/>
                  <a:pt x="2974" y="1147"/>
                </a:cubicBezTo>
                <a:cubicBezTo>
                  <a:pt x="2974" y="1146"/>
                  <a:pt x="2974" y="1146"/>
                  <a:pt x="2974" y="1146"/>
                </a:cubicBezTo>
                <a:cubicBezTo>
                  <a:pt x="2973" y="1146"/>
                  <a:pt x="2973" y="1146"/>
                  <a:pt x="2973" y="1146"/>
                </a:cubicBezTo>
                <a:cubicBezTo>
                  <a:pt x="2971" y="1149"/>
                  <a:pt x="2971" y="1149"/>
                  <a:pt x="2971" y="1149"/>
                </a:cubicBezTo>
                <a:cubicBezTo>
                  <a:pt x="2970" y="1151"/>
                  <a:pt x="2970" y="1151"/>
                  <a:pt x="2970" y="1151"/>
                </a:cubicBezTo>
                <a:cubicBezTo>
                  <a:pt x="2970" y="1153"/>
                  <a:pt x="2970" y="1153"/>
                  <a:pt x="2970" y="1153"/>
                </a:cubicBezTo>
                <a:cubicBezTo>
                  <a:pt x="2969" y="1153"/>
                  <a:pt x="2969" y="1153"/>
                  <a:pt x="2969" y="1153"/>
                </a:cubicBezTo>
                <a:cubicBezTo>
                  <a:pt x="2967" y="1157"/>
                  <a:pt x="2967" y="1157"/>
                  <a:pt x="2967" y="1157"/>
                </a:cubicBezTo>
                <a:cubicBezTo>
                  <a:pt x="2966" y="1157"/>
                  <a:pt x="2966" y="1157"/>
                  <a:pt x="2966" y="1157"/>
                </a:cubicBezTo>
                <a:cubicBezTo>
                  <a:pt x="2969" y="1159"/>
                  <a:pt x="2969" y="1159"/>
                  <a:pt x="2969" y="1159"/>
                </a:cubicBezTo>
                <a:cubicBezTo>
                  <a:pt x="2971" y="1159"/>
                  <a:pt x="2971" y="1159"/>
                  <a:pt x="2971" y="1159"/>
                </a:cubicBezTo>
                <a:cubicBezTo>
                  <a:pt x="2974" y="1159"/>
                  <a:pt x="2974" y="1159"/>
                  <a:pt x="2974" y="1159"/>
                </a:cubicBezTo>
                <a:cubicBezTo>
                  <a:pt x="2979" y="1160"/>
                  <a:pt x="2979" y="1160"/>
                  <a:pt x="2979" y="1160"/>
                </a:cubicBezTo>
                <a:cubicBezTo>
                  <a:pt x="2979" y="1161"/>
                  <a:pt x="2979" y="1161"/>
                  <a:pt x="2979" y="1161"/>
                </a:cubicBezTo>
                <a:cubicBezTo>
                  <a:pt x="2977" y="1164"/>
                  <a:pt x="2977" y="1164"/>
                  <a:pt x="2977" y="1164"/>
                </a:cubicBezTo>
                <a:cubicBezTo>
                  <a:pt x="2979" y="1166"/>
                  <a:pt x="2979" y="1166"/>
                  <a:pt x="2979" y="1166"/>
                </a:cubicBezTo>
                <a:cubicBezTo>
                  <a:pt x="2981" y="1167"/>
                  <a:pt x="2981" y="1167"/>
                  <a:pt x="2981" y="1167"/>
                </a:cubicBezTo>
                <a:cubicBezTo>
                  <a:pt x="2987" y="1167"/>
                  <a:pt x="2987" y="1167"/>
                  <a:pt x="2987" y="1167"/>
                </a:cubicBezTo>
                <a:cubicBezTo>
                  <a:pt x="2993" y="1169"/>
                  <a:pt x="2993" y="1169"/>
                  <a:pt x="2993" y="1169"/>
                </a:cubicBezTo>
                <a:cubicBezTo>
                  <a:pt x="2997" y="1171"/>
                  <a:pt x="2997" y="1171"/>
                  <a:pt x="2997" y="1171"/>
                </a:cubicBezTo>
                <a:cubicBezTo>
                  <a:pt x="3000" y="1171"/>
                  <a:pt x="3000" y="1171"/>
                  <a:pt x="3000" y="1171"/>
                </a:cubicBezTo>
                <a:cubicBezTo>
                  <a:pt x="3001" y="1171"/>
                  <a:pt x="3001" y="1171"/>
                  <a:pt x="3001" y="1171"/>
                </a:cubicBezTo>
                <a:cubicBezTo>
                  <a:pt x="3003" y="1170"/>
                  <a:pt x="3003" y="1170"/>
                  <a:pt x="3003" y="1170"/>
                </a:cubicBezTo>
                <a:cubicBezTo>
                  <a:pt x="3004" y="1170"/>
                  <a:pt x="3004" y="1170"/>
                  <a:pt x="3004" y="1170"/>
                </a:cubicBezTo>
                <a:cubicBezTo>
                  <a:pt x="3010" y="1170"/>
                  <a:pt x="3010" y="1170"/>
                  <a:pt x="3010" y="1170"/>
                </a:cubicBezTo>
                <a:cubicBezTo>
                  <a:pt x="3016" y="1171"/>
                  <a:pt x="3016" y="1171"/>
                  <a:pt x="3016" y="1171"/>
                </a:cubicBezTo>
                <a:lnTo>
                  <a:pt x="3023" y="1174"/>
                </a:lnTo>
                <a:close/>
                <a:moveTo>
                  <a:pt x="3318" y="1151"/>
                </a:moveTo>
                <a:cubicBezTo>
                  <a:pt x="3318" y="1149"/>
                  <a:pt x="3318" y="1149"/>
                  <a:pt x="3318" y="1149"/>
                </a:cubicBezTo>
                <a:cubicBezTo>
                  <a:pt x="3320" y="1143"/>
                  <a:pt x="3320" y="1143"/>
                  <a:pt x="3320" y="1143"/>
                </a:cubicBezTo>
                <a:cubicBezTo>
                  <a:pt x="3318" y="1140"/>
                  <a:pt x="3318" y="1140"/>
                  <a:pt x="3318" y="1140"/>
                </a:cubicBezTo>
                <a:cubicBezTo>
                  <a:pt x="3318" y="1139"/>
                  <a:pt x="3318" y="1139"/>
                  <a:pt x="3318" y="1139"/>
                </a:cubicBezTo>
                <a:cubicBezTo>
                  <a:pt x="3317" y="1140"/>
                  <a:pt x="3317" y="1140"/>
                  <a:pt x="3317" y="1140"/>
                </a:cubicBezTo>
                <a:cubicBezTo>
                  <a:pt x="3315" y="1141"/>
                  <a:pt x="3315" y="1141"/>
                  <a:pt x="3315" y="1141"/>
                </a:cubicBezTo>
                <a:cubicBezTo>
                  <a:pt x="3314" y="1143"/>
                  <a:pt x="3314" y="1143"/>
                  <a:pt x="3314" y="1143"/>
                </a:cubicBezTo>
                <a:cubicBezTo>
                  <a:pt x="3314" y="1144"/>
                  <a:pt x="3314" y="1144"/>
                  <a:pt x="3314" y="1144"/>
                </a:cubicBezTo>
                <a:cubicBezTo>
                  <a:pt x="3314" y="1150"/>
                  <a:pt x="3314" y="1150"/>
                  <a:pt x="3314" y="1150"/>
                </a:cubicBezTo>
                <a:cubicBezTo>
                  <a:pt x="3317" y="1151"/>
                  <a:pt x="3317" y="1151"/>
                  <a:pt x="3317" y="1151"/>
                </a:cubicBezTo>
                <a:lnTo>
                  <a:pt x="3318" y="1151"/>
                </a:lnTo>
                <a:close/>
                <a:moveTo>
                  <a:pt x="3205" y="1255"/>
                </a:moveTo>
                <a:cubicBezTo>
                  <a:pt x="3205" y="1256"/>
                  <a:pt x="3205" y="1256"/>
                  <a:pt x="3205" y="1256"/>
                </a:cubicBezTo>
                <a:cubicBezTo>
                  <a:pt x="3206" y="1255"/>
                  <a:pt x="3206" y="1255"/>
                  <a:pt x="3206" y="1255"/>
                </a:cubicBezTo>
                <a:lnTo>
                  <a:pt x="3205" y="1255"/>
                </a:lnTo>
                <a:close/>
                <a:moveTo>
                  <a:pt x="3282" y="1554"/>
                </a:moveTo>
                <a:cubicBezTo>
                  <a:pt x="3283" y="1555"/>
                  <a:pt x="3283" y="1555"/>
                  <a:pt x="3283" y="1555"/>
                </a:cubicBezTo>
                <a:cubicBezTo>
                  <a:pt x="3280" y="1550"/>
                  <a:pt x="3280" y="1550"/>
                  <a:pt x="3280" y="1550"/>
                </a:cubicBezTo>
                <a:lnTo>
                  <a:pt x="3282" y="1554"/>
                </a:lnTo>
                <a:close/>
                <a:moveTo>
                  <a:pt x="3169" y="1290"/>
                </a:moveTo>
                <a:cubicBezTo>
                  <a:pt x="3171" y="1290"/>
                  <a:pt x="3171" y="1290"/>
                  <a:pt x="3171" y="1290"/>
                </a:cubicBezTo>
                <a:cubicBezTo>
                  <a:pt x="3169" y="1289"/>
                  <a:pt x="3169" y="1289"/>
                  <a:pt x="3169" y="1289"/>
                </a:cubicBezTo>
                <a:lnTo>
                  <a:pt x="3169" y="1290"/>
                </a:lnTo>
                <a:close/>
                <a:moveTo>
                  <a:pt x="3503" y="1210"/>
                </a:moveTo>
                <a:cubicBezTo>
                  <a:pt x="3506" y="1209"/>
                  <a:pt x="3506" y="1209"/>
                  <a:pt x="3506" y="1209"/>
                </a:cubicBezTo>
                <a:cubicBezTo>
                  <a:pt x="3505" y="1207"/>
                  <a:pt x="3505" y="1207"/>
                  <a:pt x="3505" y="1207"/>
                </a:cubicBezTo>
                <a:cubicBezTo>
                  <a:pt x="3502" y="1207"/>
                  <a:pt x="3502" y="1207"/>
                  <a:pt x="3502" y="1207"/>
                </a:cubicBezTo>
                <a:cubicBezTo>
                  <a:pt x="3503" y="1206"/>
                  <a:pt x="3503" y="1206"/>
                  <a:pt x="3503" y="1206"/>
                </a:cubicBezTo>
                <a:cubicBezTo>
                  <a:pt x="3505" y="1206"/>
                  <a:pt x="3505" y="1206"/>
                  <a:pt x="3505" y="1206"/>
                </a:cubicBezTo>
                <a:cubicBezTo>
                  <a:pt x="3506" y="1206"/>
                  <a:pt x="3506" y="1206"/>
                  <a:pt x="3506" y="1206"/>
                </a:cubicBezTo>
                <a:cubicBezTo>
                  <a:pt x="3509" y="1204"/>
                  <a:pt x="3509" y="1204"/>
                  <a:pt x="3509" y="1204"/>
                </a:cubicBezTo>
                <a:cubicBezTo>
                  <a:pt x="3505" y="1204"/>
                  <a:pt x="3505" y="1204"/>
                  <a:pt x="3505" y="1204"/>
                </a:cubicBezTo>
                <a:cubicBezTo>
                  <a:pt x="3502" y="1203"/>
                  <a:pt x="3502" y="1203"/>
                  <a:pt x="3502" y="1203"/>
                </a:cubicBezTo>
                <a:cubicBezTo>
                  <a:pt x="3497" y="1202"/>
                  <a:pt x="3497" y="1202"/>
                  <a:pt x="3497" y="1202"/>
                </a:cubicBezTo>
                <a:cubicBezTo>
                  <a:pt x="3495" y="1199"/>
                  <a:pt x="3495" y="1199"/>
                  <a:pt x="3495" y="1199"/>
                </a:cubicBezTo>
                <a:cubicBezTo>
                  <a:pt x="3497" y="1199"/>
                  <a:pt x="3497" y="1199"/>
                  <a:pt x="3497" y="1199"/>
                </a:cubicBezTo>
                <a:cubicBezTo>
                  <a:pt x="3499" y="1197"/>
                  <a:pt x="3499" y="1197"/>
                  <a:pt x="3499" y="1197"/>
                </a:cubicBezTo>
                <a:cubicBezTo>
                  <a:pt x="3497" y="1196"/>
                  <a:pt x="3497" y="1196"/>
                  <a:pt x="3497" y="1196"/>
                </a:cubicBezTo>
                <a:cubicBezTo>
                  <a:pt x="3495" y="1196"/>
                  <a:pt x="3495" y="1196"/>
                  <a:pt x="3495" y="1196"/>
                </a:cubicBezTo>
                <a:cubicBezTo>
                  <a:pt x="3492" y="1196"/>
                  <a:pt x="3492" y="1196"/>
                  <a:pt x="3492" y="1196"/>
                </a:cubicBezTo>
                <a:cubicBezTo>
                  <a:pt x="3490" y="1194"/>
                  <a:pt x="3490" y="1194"/>
                  <a:pt x="3490" y="1194"/>
                </a:cubicBezTo>
                <a:cubicBezTo>
                  <a:pt x="3490" y="1193"/>
                  <a:pt x="3490" y="1193"/>
                  <a:pt x="3490" y="1193"/>
                </a:cubicBezTo>
                <a:cubicBezTo>
                  <a:pt x="3490" y="1190"/>
                  <a:pt x="3490" y="1190"/>
                  <a:pt x="3490" y="1190"/>
                </a:cubicBezTo>
                <a:cubicBezTo>
                  <a:pt x="3492" y="1189"/>
                  <a:pt x="3492" y="1189"/>
                  <a:pt x="3492" y="1189"/>
                </a:cubicBezTo>
                <a:cubicBezTo>
                  <a:pt x="3490" y="1187"/>
                  <a:pt x="3490" y="1187"/>
                  <a:pt x="3490" y="1187"/>
                </a:cubicBezTo>
                <a:cubicBezTo>
                  <a:pt x="3487" y="1189"/>
                  <a:pt x="3487" y="1189"/>
                  <a:pt x="3487" y="1189"/>
                </a:cubicBezTo>
                <a:cubicBezTo>
                  <a:pt x="3485" y="1189"/>
                  <a:pt x="3485" y="1189"/>
                  <a:pt x="3485" y="1189"/>
                </a:cubicBezTo>
                <a:cubicBezTo>
                  <a:pt x="3483" y="1189"/>
                  <a:pt x="3483" y="1189"/>
                  <a:pt x="3483" y="1189"/>
                </a:cubicBezTo>
                <a:cubicBezTo>
                  <a:pt x="3482" y="1186"/>
                  <a:pt x="3482" y="1186"/>
                  <a:pt x="3482" y="1186"/>
                </a:cubicBezTo>
                <a:cubicBezTo>
                  <a:pt x="3482" y="1184"/>
                  <a:pt x="3482" y="1184"/>
                  <a:pt x="3482" y="1184"/>
                </a:cubicBezTo>
                <a:cubicBezTo>
                  <a:pt x="3480" y="1183"/>
                  <a:pt x="3480" y="1183"/>
                  <a:pt x="3480" y="1183"/>
                </a:cubicBezTo>
                <a:cubicBezTo>
                  <a:pt x="3479" y="1182"/>
                  <a:pt x="3479" y="1182"/>
                  <a:pt x="3479" y="1182"/>
                </a:cubicBezTo>
                <a:cubicBezTo>
                  <a:pt x="3479" y="1174"/>
                  <a:pt x="3479" y="1174"/>
                  <a:pt x="3479" y="1174"/>
                </a:cubicBezTo>
                <a:cubicBezTo>
                  <a:pt x="3476" y="1174"/>
                  <a:pt x="3476" y="1174"/>
                  <a:pt x="3476" y="1174"/>
                </a:cubicBezTo>
                <a:cubicBezTo>
                  <a:pt x="3473" y="1171"/>
                  <a:pt x="3473" y="1171"/>
                  <a:pt x="3473" y="1171"/>
                </a:cubicBezTo>
                <a:cubicBezTo>
                  <a:pt x="3469" y="1166"/>
                  <a:pt x="3469" y="1166"/>
                  <a:pt x="3469" y="1166"/>
                </a:cubicBezTo>
                <a:cubicBezTo>
                  <a:pt x="3466" y="1160"/>
                  <a:pt x="3466" y="1160"/>
                  <a:pt x="3466" y="1160"/>
                </a:cubicBezTo>
                <a:cubicBezTo>
                  <a:pt x="3466" y="1157"/>
                  <a:pt x="3466" y="1157"/>
                  <a:pt x="3466" y="1157"/>
                </a:cubicBezTo>
                <a:cubicBezTo>
                  <a:pt x="3467" y="1156"/>
                  <a:pt x="3467" y="1156"/>
                  <a:pt x="3467" y="1156"/>
                </a:cubicBezTo>
                <a:cubicBezTo>
                  <a:pt x="3472" y="1157"/>
                  <a:pt x="3472" y="1157"/>
                  <a:pt x="3472" y="1157"/>
                </a:cubicBezTo>
                <a:cubicBezTo>
                  <a:pt x="3475" y="1157"/>
                  <a:pt x="3475" y="1157"/>
                  <a:pt x="3475" y="1157"/>
                </a:cubicBezTo>
                <a:cubicBezTo>
                  <a:pt x="3476" y="1156"/>
                  <a:pt x="3476" y="1156"/>
                  <a:pt x="3476" y="1156"/>
                </a:cubicBezTo>
                <a:cubicBezTo>
                  <a:pt x="3477" y="1153"/>
                  <a:pt x="3477" y="1153"/>
                  <a:pt x="3477" y="1153"/>
                </a:cubicBezTo>
                <a:cubicBezTo>
                  <a:pt x="3476" y="1150"/>
                  <a:pt x="3476" y="1150"/>
                  <a:pt x="3476" y="1150"/>
                </a:cubicBezTo>
                <a:cubicBezTo>
                  <a:pt x="3473" y="1147"/>
                  <a:pt x="3473" y="1147"/>
                  <a:pt x="3473" y="1147"/>
                </a:cubicBezTo>
                <a:cubicBezTo>
                  <a:pt x="3472" y="1146"/>
                  <a:pt x="3472" y="1146"/>
                  <a:pt x="3472" y="1146"/>
                </a:cubicBezTo>
                <a:cubicBezTo>
                  <a:pt x="3469" y="1146"/>
                  <a:pt x="3469" y="1146"/>
                  <a:pt x="3469" y="1146"/>
                </a:cubicBezTo>
                <a:cubicBezTo>
                  <a:pt x="3466" y="1144"/>
                  <a:pt x="3466" y="1144"/>
                  <a:pt x="3466" y="1144"/>
                </a:cubicBezTo>
                <a:cubicBezTo>
                  <a:pt x="3460" y="1141"/>
                  <a:pt x="3460" y="1141"/>
                  <a:pt x="3460" y="1141"/>
                </a:cubicBezTo>
                <a:cubicBezTo>
                  <a:pt x="3456" y="1140"/>
                  <a:pt x="3456" y="1140"/>
                  <a:pt x="3456" y="1140"/>
                </a:cubicBezTo>
                <a:cubicBezTo>
                  <a:pt x="3453" y="1140"/>
                  <a:pt x="3453" y="1140"/>
                  <a:pt x="3453" y="1140"/>
                </a:cubicBezTo>
                <a:cubicBezTo>
                  <a:pt x="3452" y="1137"/>
                  <a:pt x="3452" y="1137"/>
                  <a:pt x="3452" y="1137"/>
                </a:cubicBezTo>
                <a:cubicBezTo>
                  <a:pt x="3453" y="1136"/>
                  <a:pt x="3453" y="1136"/>
                  <a:pt x="3453" y="1136"/>
                </a:cubicBezTo>
                <a:cubicBezTo>
                  <a:pt x="3453" y="1133"/>
                  <a:pt x="3453" y="1133"/>
                  <a:pt x="3453" y="1133"/>
                </a:cubicBezTo>
                <a:cubicBezTo>
                  <a:pt x="3452" y="1128"/>
                  <a:pt x="3452" y="1128"/>
                  <a:pt x="3452" y="1128"/>
                </a:cubicBezTo>
                <a:cubicBezTo>
                  <a:pt x="3450" y="1126"/>
                  <a:pt x="3450" y="1126"/>
                  <a:pt x="3450" y="1126"/>
                </a:cubicBezTo>
                <a:cubicBezTo>
                  <a:pt x="3447" y="1126"/>
                  <a:pt x="3447" y="1126"/>
                  <a:pt x="3447" y="1126"/>
                </a:cubicBezTo>
                <a:cubicBezTo>
                  <a:pt x="3444" y="1124"/>
                  <a:pt x="3444" y="1124"/>
                  <a:pt x="3444" y="1124"/>
                </a:cubicBezTo>
                <a:cubicBezTo>
                  <a:pt x="3443" y="1121"/>
                  <a:pt x="3443" y="1121"/>
                  <a:pt x="3443" y="1121"/>
                </a:cubicBezTo>
                <a:cubicBezTo>
                  <a:pt x="3440" y="1120"/>
                  <a:pt x="3440" y="1120"/>
                  <a:pt x="3440" y="1120"/>
                </a:cubicBezTo>
                <a:cubicBezTo>
                  <a:pt x="3439" y="1118"/>
                  <a:pt x="3439" y="1118"/>
                  <a:pt x="3439" y="1118"/>
                </a:cubicBezTo>
                <a:cubicBezTo>
                  <a:pt x="3437" y="1117"/>
                  <a:pt x="3437" y="1117"/>
                  <a:pt x="3437" y="1117"/>
                </a:cubicBezTo>
                <a:cubicBezTo>
                  <a:pt x="3434" y="1117"/>
                  <a:pt x="3434" y="1117"/>
                  <a:pt x="3434" y="1117"/>
                </a:cubicBezTo>
                <a:cubicBezTo>
                  <a:pt x="3433" y="1117"/>
                  <a:pt x="3433" y="1117"/>
                  <a:pt x="3433" y="1117"/>
                </a:cubicBezTo>
                <a:cubicBezTo>
                  <a:pt x="3429" y="1114"/>
                  <a:pt x="3429" y="1114"/>
                  <a:pt x="3429" y="1114"/>
                </a:cubicBezTo>
                <a:cubicBezTo>
                  <a:pt x="3426" y="1111"/>
                  <a:pt x="3426" y="1111"/>
                  <a:pt x="3426" y="1111"/>
                </a:cubicBezTo>
                <a:cubicBezTo>
                  <a:pt x="3422" y="1110"/>
                  <a:pt x="3422" y="1110"/>
                  <a:pt x="3422" y="1110"/>
                </a:cubicBezTo>
                <a:cubicBezTo>
                  <a:pt x="3419" y="1110"/>
                  <a:pt x="3419" y="1110"/>
                  <a:pt x="3419" y="1110"/>
                </a:cubicBezTo>
                <a:cubicBezTo>
                  <a:pt x="3411" y="1107"/>
                  <a:pt x="3411" y="1107"/>
                  <a:pt x="3411" y="1107"/>
                </a:cubicBezTo>
                <a:cubicBezTo>
                  <a:pt x="3404" y="1103"/>
                  <a:pt x="3404" y="1103"/>
                  <a:pt x="3404" y="1103"/>
                </a:cubicBezTo>
                <a:cubicBezTo>
                  <a:pt x="3397" y="1100"/>
                  <a:pt x="3397" y="1100"/>
                  <a:pt x="3397" y="1100"/>
                </a:cubicBezTo>
                <a:cubicBezTo>
                  <a:pt x="3396" y="1100"/>
                  <a:pt x="3396" y="1100"/>
                  <a:pt x="3396" y="1100"/>
                </a:cubicBezTo>
                <a:cubicBezTo>
                  <a:pt x="3394" y="1100"/>
                  <a:pt x="3394" y="1100"/>
                  <a:pt x="3394" y="1100"/>
                </a:cubicBezTo>
                <a:cubicBezTo>
                  <a:pt x="3390" y="1098"/>
                  <a:pt x="3390" y="1098"/>
                  <a:pt x="3390" y="1098"/>
                </a:cubicBezTo>
                <a:cubicBezTo>
                  <a:pt x="3387" y="1097"/>
                  <a:pt x="3387" y="1097"/>
                  <a:pt x="3387" y="1097"/>
                </a:cubicBezTo>
                <a:cubicBezTo>
                  <a:pt x="3384" y="1097"/>
                  <a:pt x="3384" y="1097"/>
                  <a:pt x="3384" y="1097"/>
                </a:cubicBezTo>
                <a:cubicBezTo>
                  <a:pt x="3381" y="1096"/>
                  <a:pt x="3381" y="1096"/>
                  <a:pt x="3381" y="1096"/>
                </a:cubicBezTo>
                <a:cubicBezTo>
                  <a:pt x="3377" y="1094"/>
                  <a:pt x="3377" y="1094"/>
                  <a:pt x="3377" y="1094"/>
                </a:cubicBezTo>
                <a:cubicBezTo>
                  <a:pt x="3370" y="1090"/>
                  <a:pt x="3370" y="1090"/>
                  <a:pt x="3370" y="1090"/>
                </a:cubicBezTo>
                <a:cubicBezTo>
                  <a:pt x="3366" y="1088"/>
                  <a:pt x="3366" y="1088"/>
                  <a:pt x="3366" y="1088"/>
                </a:cubicBezTo>
                <a:cubicBezTo>
                  <a:pt x="3361" y="1085"/>
                  <a:pt x="3361" y="1085"/>
                  <a:pt x="3361" y="1085"/>
                </a:cubicBezTo>
                <a:cubicBezTo>
                  <a:pt x="3358" y="1085"/>
                  <a:pt x="3358" y="1085"/>
                  <a:pt x="3358" y="1085"/>
                </a:cubicBezTo>
                <a:cubicBezTo>
                  <a:pt x="3356" y="1087"/>
                  <a:pt x="3356" y="1087"/>
                  <a:pt x="3356" y="1087"/>
                </a:cubicBezTo>
                <a:cubicBezTo>
                  <a:pt x="3353" y="1088"/>
                  <a:pt x="3353" y="1088"/>
                  <a:pt x="3353" y="1088"/>
                </a:cubicBezTo>
                <a:cubicBezTo>
                  <a:pt x="3351" y="1090"/>
                  <a:pt x="3351" y="1090"/>
                  <a:pt x="3351" y="1090"/>
                </a:cubicBezTo>
                <a:cubicBezTo>
                  <a:pt x="3350" y="1090"/>
                  <a:pt x="3350" y="1090"/>
                  <a:pt x="3350" y="1090"/>
                </a:cubicBezTo>
                <a:cubicBezTo>
                  <a:pt x="3351" y="1093"/>
                  <a:pt x="3351" y="1093"/>
                  <a:pt x="3351" y="1093"/>
                </a:cubicBezTo>
                <a:cubicBezTo>
                  <a:pt x="3350" y="1094"/>
                  <a:pt x="3350" y="1094"/>
                  <a:pt x="3350" y="1094"/>
                </a:cubicBezTo>
                <a:cubicBezTo>
                  <a:pt x="3346" y="1096"/>
                  <a:pt x="3346" y="1096"/>
                  <a:pt x="3346" y="1096"/>
                </a:cubicBezTo>
                <a:cubicBezTo>
                  <a:pt x="3343" y="1096"/>
                  <a:pt x="3343" y="1096"/>
                  <a:pt x="3343" y="1096"/>
                </a:cubicBezTo>
                <a:cubicBezTo>
                  <a:pt x="3341" y="1096"/>
                  <a:pt x="3341" y="1096"/>
                  <a:pt x="3341" y="1096"/>
                </a:cubicBezTo>
                <a:cubicBezTo>
                  <a:pt x="3340" y="1097"/>
                  <a:pt x="3340" y="1097"/>
                  <a:pt x="3340" y="1097"/>
                </a:cubicBezTo>
                <a:cubicBezTo>
                  <a:pt x="3338" y="1100"/>
                  <a:pt x="3338" y="1100"/>
                  <a:pt x="3338" y="1100"/>
                </a:cubicBezTo>
                <a:cubicBezTo>
                  <a:pt x="3337" y="1103"/>
                  <a:pt x="3337" y="1103"/>
                  <a:pt x="3337" y="1103"/>
                </a:cubicBezTo>
                <a:cubicBezTo>
                  <a:pt x="3335" y="1106"/>
                  <a:pt x="3335" y="1106"/>
                  <a:pt x="3335" y="1106"/>
                </a:cubicBezTo>
                <a:cubicBezTo>
                  <a:pt x="3330" y="1110"/>
                  <a:pt x="3330" y="1110"/>
                  <a:pt x="3330" y="1110"/>
                </a:cubicBezTo>
                <a:cubicBezTo>
                  <a:pt x="3328" y="1111"/>
                  <a:pt x="3328" y="1111"/>
                  <a:pt x="3328" y="1111"/>
                </a:cubicBezTo>
                <a:cubicBezTo>
                  <a:pt x="3327" y="1111"/>
                  <a:pt x="3327" y="1111"/>
                  <a:pt x="3327" y="1111"/>
                </a:cubicBezTo>
                <a:cubicBezTo>
                  <a:pt x="3323" y="1108"/>
                  <a:pt x="3323" y="1108"/>
                  <a:pt x="3323" y="1108"/>
                </a:cubicBezTo>
                <a:cubicBezTo>
                  <a:pt x="3321" y="1106"/>
                  <a:pt x="3321" y="1106"/>
                  <a:pt x="3321" y="1106"/>
                </a:cubicBezTo>
                <a:cubicBezTo>
                  <a:pt x="3321" y="1104"/>
                  <a:pt x="3321" y="1104"/>
                  <a:pt x="3321" y="1104"/>
                </a:cubicBezTo>
                <a:cubicBezTo>
                  <a:pt x="3320" y="1101"/>
                  <a:pt x="3320" y="1101"/>
                  <a:pt x="3320" y="1101"/>
                </a:cubicBezTo>
                <a:cubicBezTo>
                  <a:pt x="3320" y="1098"/>
                  <a:pt x="3320" y="1098"/>
                  <a:pt x="3320" y="1098"/>
                </a:cubicBezTo>
                <a:cubicBezTo>
                  <a:pt x="3318" y="1098"/>
                  <a:pt x="3318" y="1098"/>
                  <a:pt x="3318" y="1098"/>
                </a:cubicBezTo>
                <a:cubicBezTo>
                  <a:pt x="3318" y="1101"/>
                  <a:pt x="3318" y="1101"/>
                  <a:pt x="3318" y="1101"/>
                </a:cubicBezTo>
                <a:cubicBezTo>
                  <a:pt x="3318" y="1104"/>
                  <a:pt x="3318" y="1104"/>
                  <a:pt x="3318" y="1104"/>
                </a:cubicBezTo>
                <a:cubicBezTo>
                  <a:pt x="3314" y="1096"/>
                  <a:pt x="3314" y="1096"/>
                  <a:pt x="3314" y="1096"/>
                </a:cubicBezTo>
                <a:cubicBezTo>
                  <a:pt x="3314" y="1091"/>
                  <a:pt x="3314" y="1091"/>
                  <a:pt x="3314" y="1091"/>
                </a:cubicBezTo>
                <a:cubicBezTo>
                  <a:pt x="3314" y="1088"/>
                  <a:pt x="3314" y="1088"/>
                  <a:pt x="3314" y="1088"/>
                </a:cubicBezTo>
                <a:cubicBezTo>
                  <a:pt x="3315" y="1084"/>
                  <a:pt x="3315" y="1084"/>
                  <a:pt x="3315" y="1084"/>
                </a:cubicBezTo>
                <a:cubicBezTo>
                  <a:pt x="3315" y="1081"/>
                  <a:pt x="3315" y="1081"/>
                  <a:pt x="3315" y="1081"/>
                </a:cubicBezTo>
                <a:cubicBezTo>
                  <a:pt x="3314" y="1078"/>
                  <a:pt x="3314" y="1078"/>
                  <a:pt x="3314" y="1078"/>
                </a:cubicBezTo>
                <a:cubicBezTo>
                  <a:pt x="3314" y="1077"/>
                  <a:pt x="3314" y="1077"/>
                  <a:pt x="3314" y="1077"/>
                </a:cubicBezTo>
                <a:cubicBezTo>
                  <a:pt x="3313" y="1075"/>
                  <a:pt x="3313" y="1075"/>
                  <a:pt x="3313" y="1075"/>
                </a:cubicBezTo>
                <a:cubicBezTo>
                  <a:pt x="3310" y="1075"/>
                  <a:pt x="3310" y="1075"/>
                  <a:pt x="3310" y="1075"/>
                </a:cubicBezTo>
                <a:cubicBezTo>
                  <a:pt x="3305" y="1074"/>
                  <a:pt x="3305" y="1074"/>
                  <a:pt x="3305" y="1074"/>
                </a:cubicBezTo>
                <a:cubicBezTo>
                  <a:pt x="3301" y="1073"/>
                  <a:pt x="3301" y="1073"/>
                  <a:pt x="3301" y="1073"/>
                </a:cubicBezTo>
                <a:cubicBezTo>
                  <a:pt x="3297" y="1070"/>
                  <a:pt x="3297" y="1070"/>
                  <a:pt x="3297" y="1070"/>
                </a:cubicBezTo>
                <a:cubicBezTo>
                  <a:pt x="3292" y="1070"/>
                  <a:pt x="3292" y="1070"/>
                  <a:pt x="3292" y="1070"/>
                </a:cubicBezTo>
                <a:cubicBezTo>
                  <a:pt x="3288" y="1073"/>
                  <a:pt x="3288" y="1073"/>
                  <a:pt x="3288" y="1073"/>
                </a:cubicBezTo>
                <a:cubicBezTo>
                  <a:pt x="3284" y="1075"/>
                  <a:pt x="3284" y="1075"/>
                  <a:pt x="3284" y="1075"/>
                </a:cubicBezTo>
                <a:cubicBezTo>
                  <a:pt x="3280" y="1075"/>
                  <a:pt x="3280" y="1075"/>
                  <a:pt x="3280" y="1075"/>
                </a:cubicBezTo>
                <a:cubicBezTo>
                  <a:pt x="3280" y="1078"/>
                  <a:pt x="3280" y="1078"/>
                  <a:pt x="3280" y="1078"/>
                </a:cubicBezTo>
                <a:cubicBezTo>
                  <a:pt x="3278" y="1081"/>
                  <a:pt x="3278" y="1081"/>
                  <a:pt x="3278" y="1081"/>
                </a:cubicBezTo>
                <a:cubicBezTo>
                  <a:pt x="3277" y="1083"/>
                  <a:pt x="3277" y="1083"/>
                  <a:pt x="3277" y="1083"/>
                </a:cubicBezTo>
                <a:cubicBezTo>
                  <a:pt x="3277" y="1084"/>
                  <a:pt x="3277" y="1084"/>
                  <a:pt x="3277" y="1084"/>
                </a:cubicBezTo>
                <a:cubicBezTo>
                  <a:pt x="3280" y="1085"/>
                  <a:pt x="3280" y="1085"/>
                  <a:pt x="3280" y="1085"/>
                </a:cubicBezTo>
                <a:cubicBezTo>
                  <a:pt x="3281" y="1084"/>
                  <a:pt x="3281" y="1084"/>
                  <a:pt x="3281" y="1084"/>
                </a:cubicBezTo>
                <a:cubicBezTo>
                  <a:pt x="3284" y="1085"/>
                  <a:pt x="3284" y="1085"/>
                  <a:pt x="3284" y="1085"/>
                </a:cubicBezTo>
                <a:cubicBezTo>
                  <a:pt x="3285" y="1085"/>
                  <a:pt x="3285" y="1085"/>
                  <a:pt x="3285" y="1085"/>
                </a:cubicBezTo>
                <a:cubicBezTo>
                  <a:pt x="3287" y="1085"/>
                  <a:pt x="3287" y="1085"/>
                  <a:pt x="3287" y="1085"/>
                </a:cubicBezTo>
                <a:cubicBezTo>
                  <a:pt x="3287" y="1087"/>
                  <a:pt x="3287" y="1087"/>
                  <a:pt x="3287" y="1087"/>
                </a:cubicBezTo>
                <a:cubicBezTo>
                  <a:pt x="3288" y="1087"/>
                  <a:pt x="3288" y="1087"/>
                  <a:pt x="3288" y="1087"/>
                </a:cubicBezTo>
                <a:cubicBezTo>
                  <a:pt x="3288" y="1088"/>
                  <a:pt x="3288" y="1088"/>
                  <a:pt x="3288" y="1088"/>
                </a:cubicBezTo>
                <a:cubicBezTo>
                  <a:pt x="3288" y="1090"/>
                  <a:pt x="3288" y="1090"/>
                  <a:pt x="3288" y="1090"/>
                </a:cubicBezTo>
                <a:cubicBezTo>
                  <a:pt x="3288" y="1091"/>
                  <a:pt x="3288" y="1091"/>
                  <a:pt x="3288" y="1091"/>
                </a:cubicBezTo>
                <a:cubicBezTo>
                  <a:pt x="3290" y="1093"/>
                  <a:pt x="3290" y="1093"/>
                  <a:pt x="3290" y="1093"/>
                </a:cubicBezTo>
                <a:cubicBezTo>
                  <a:pt x="3291" y="1094"/>
                  <a:pt x="3291" y="1094"/>
                  <a:pt x="3291" y="1094"/>
                </a:cubicBezTo>
                <a:cubicBezTo>
                  <a:pt x="3292" y="1096"/>
                  <a:pt x="3292" y="1096"/>
                  <a:pt x="3292" y="1096"/>
                </a:cubicBezTo>
                <a:cubicBezTo>
                  <a:pt x="3295" y="1096"/>
                  <a:pt x="3295" y="1096"/>
                  <a:pt x="3295" y="1096"/>
                </a:cubicBezTo>
                <a:cubicBezTo>
                  <a:pt x="3297" y="1096"/>
                  <a:pt x="3297" y="1096"/>
                  <a:pt x="3297" y="1096"/>
                </a:cubicBezTo>
                <a:cubicBezTo>
                  <a:pt x="3300" y="1096"/>
                  <a:pt x="3300" y="1096"/>
                  <a:pt x="3300" y="1096"/>
                </a:cubicBezTo>
                <a:cubicBezTo>
                  <a:pt x="3303" y="1096"/>
                  <a:pt x="3303" y="1096"/>
                  <a:pt x="3303" y="1096"/>
                </a:cubicBezTo>
                <a:cubicBezTo>
                  <a:pt x="3305" y="1096"/>
                  <a:pt x="3305" y="1096"/>
                  <a:pt x="3305" y="1096"/>
                </a:cubicBezTo>
                <a:cubicBezTo>
                  <a:pt x="3308" y="1094"/>
                  <a:pt x="3308" y="1094"/>
                  <a:pt x="3308" y="1094"/>
                </a:cubicBezTo>
                <a:cubicBezTo>
                  <a:pt x="3313" y="1094"/>
                  <a:pt x="3313" y="1094"/>
                  <a:pt x="3313" y="1094"/>
                </a:cubicBezTo>
                <a:cubicBezTo>
                  <a:pt x="3311" y="1096"/>
                  <a:pt x="3311" y="1096"/>
                  <a:pt x="3311" y="1096"/>
                </a:cubicBezTo>
                <a:cubicBezTo>
                  <a:pt x="3313" y="1096"/>
                  <a:pt x="3313" y="1096"/>
                  <a:pt x="3313" y="1096"/>
                </a:cubicBezTo>
                <a:cubicBezTo>
                  <a:pt x="3311" y="1097"/>
                  <a:pt x="3311" y="1097"/>
                  <a:pt x="3311" y="1097"/>
                </a:cubicBezTo>
                <a:cubicBezTo>
                  <a:pt x="3313" y="1097"/>
                  <a:pt x="3313" y="1097"/>
                  <a:pt x="3313" y="1097"/>
                </a:cubicBezTo>
                <a:cubicBezTo>
                  <a:pt x="3310" y="1098"/>
                  <a:pt x="3310" y="1098"/>
                  <a:pt x="3310" y="1098"/>
                </a:cubicBezTo>
                <a:cubicBezTo>
                  <a:pt x="3310" y="1100"/>
                  <a:pt x="3310" y="1100"/>
                  <a:pt x="3310" y="1100"/>
                </a:cubicBezTo>
                <a:cubicBezTo>
                  <a:pt x="3308" y="1101"/>
                  <a:pt x="3308" y="1101"/>
                  <a:pt x="3308" y="1101"/>
                </a:cubicBezTo>
                <a:cubicBezTo>
                  <a:pt x="3308" y="1100"/>
                  <a:pt x="3308" y="1100"/>
                  <a:pt x="3308" y="1100"/>
                </a:cubicBezTo>
                <a:cubicBezTo>
                  <a:pt x="3307" y="1100"/>
                  <a:pt x="3307" y="1100"/>
                  <a:pt x="3307" y="1100"/>
                </a:cubicBezTo>
                <a:cubicBezTo>
                  <a:pt x="3305" y="1098"/>
                  <a:pt x="3305" y="1098"/>
                  <a:pt x="3305" y="1098"/>
                </a:cubicBezTo>
                <a:cubicBezTo>
                  <a:pt x="3304" y="1098"/>
                  <a:pt x="3304" y="1098"/>
                  <a:pt x="3304" y="1098"/>
                </a:cubicBezTo>
                <a:cubicBezTo>
                  <a:pt x="3301" y="1098"/>
                  <a:pt x="3301" y="1098"/>
                  <a:pt x="3301" y="1098"/>
                </a:cubicBezTo>
                <a:cubicBezTo>
                  <a:pt x="3300" y="1100"/>
                  <a:pt x="3300" y="1100"/>
                  <a:pt x="3300" y="1100"/>
                </a:cubicBezTo>
                <a:cubicBezTo>
                  <a:pt x="3298" y="1103"/>
                  <a:pt x="3298" y="1103"/>
                  <a:pt x="3298" y="1103"/>
                </a:cubicBezTo>
                <a:cubicBezTo>
                  <a:pt x="3295" y="1103"/>
                  <a:pt x="3295" y="1103"/>
                  <a:pt x="3295" y="1103"/>
                </a:cubicBezTo>
                <a:cubicBezTo>
                  <a:pt x="3292" y="1101"/>
                  <a:pt x="3292" y="1101"/>
                  <a:pt x="3292" y="1101"/>
                </a:cubicBezTo>
                <a:cubicBezTo>
                  <a:pt x="3290" y="1101"/>
                  <a:pt x="3290" y="1101"/>
                  <a:pt x="3290" y="1101"/>
                </a:cubicBezTo>
                <a:cubicBezTo>
                  <a:pt x="3288" y="1103"/>
                  <a:pt x="3288" y="1103"/>
                  <a:pt x="3288" y="1103"/>
                </a:cubicBezTo>
                <a:cubicBezTo>
                  <a:pt x="3288" y="1104"/>
                  <a:pt x="3288" y="1104"/>
                  <a:pt x="3288" y="1104"/>
                </a:cubicBezTo>
                <a:cubicBezTo>
                  <a:pt x="3291" y="1104"/>
                  <a:pt x="3291" y="1104"/>
                  <a:pt x="3291" y="1104"/>
                </a:cubicBezTo>
                <a:cubicBezTo>
                  <a:pt x="3292" y="1106"/>
                  <a:pt x="3292" y="1106"/>
                  <a:pt x="3292" y="1106"/>
                </a:cubicBezTo>
                <a:cubicBezTo>
                  <a:pt x="3294" y="1108"/>
                  <a:pt x="3294" y="1108"/>
                  <a:pt x="3294" y="1108"/>
                </a:cubicBezTo>
                <a:cubicBezTo>
                  <a:pt x="3297" y="1110"/>
                  <a:pt x="3297" y="1110"/>
                  <a:pt x="3297" y="1110"/>
                </a:cubicBezTo>
                <a:cubicBezTo>
                  <a:pt x="3298" y="1110"/>
                  <a:pt x="3298" y="1110"/>
                  <a:pt x="3298" y="1110"/>
                </a:cubicBezTo>
                <a:cubicBezTo>
                  <a:pt x="3298" y="1113"/>
                  <a:pt x="3298" y="1113"/>
                  <a:pt x="3298" y="1113"/>
                </a:cubicBezTo>
                <a:cubicBezTo>
                  <a:pt x="3298" y="1114"/>
                  <a:pt x="3298" y="1114"/>
                  <a:pt x="3298" y="1114"/>
                </a:cubicBezTo>
                <a:cubicBezTo>
                  <a:pt x="3297" y="1114"/>
                  <a:pt x="3297" y="1114"/>
                  <a:pt x="3297" y="1114"/>
                </a:cubicBezTo>
                <a:cubicBezTo>
                  <a:pt x="3297" y="1116"/>
                  <a:pt x="3297" y="1116"/>
                  <a:pt x="3297" y="1116"/>
                </a:cubicBezTo>
                <a:cubicBezTo>
                  <a:pt x="3297" y="1118"/>
                  <a:pt x="3297" y="1118"/>
                  <a:pt x="3297" y="1118"/>
                </a:cubicBezTo>
                <a:cubicBezTo>
                  <a:pt x="3300" y="1121"/>
                  <a:pt x="3300" y="1121"/>
                  <a:pt x="3300" y="1121"/>
                </a:cubicBezTo>
                <a:cubicBezTo>
                  <a:pt x="3303" y="1120"/>
                  <a:pt x="3303" y="1120"/>
                  <a:pt x="3303" y="1120"/>
                </a:cubicBezTo>
                <a:cubicBezTo>
                  <a:pt x="3304" y="1118"/>
                  <a:pt x="3304" y="1118"/>
                  <a:pt x="3304" y="1118"/>
                </a:cubicBezTo>
                <a:cubicBezTo>
                  <a:pt x="3305" y="1116"/>
                  <a:pt x="3305" y="1116"/>
                  <a:pt x="3305" y="1116"/>
                </a:cubicBezTo>
                <a:cubicBezTo>
                  <a:pt x="3305" y="1114"/>
                  <a:pt x="3305" y="1114"/>
                  <a:pt x="3305" y="1114"/>
                </a:cubicBezTo>
                <a:cubicBezTo>
                  <a:pt x="3307" y="1113"/>
                  <a:pt x="3307" y="1113"/>
                  <a:pt x="3307" y="1113"/>
                </a:cubicBezTo>
                <a:cubicBezTo>
                  <a:pt x="3305" y="1111"/>
                  <a:pt x="3305" y="1111"/>
                  <a:pt x="3305" y="1111"/>
                </a:cubicBezTo>
                <a:cubicBezTo>
                  <a:pt x="3307" y="1111"/>
                  <a:pt x="3307" y="1111"/>
                  <a:pt x="3307" y="1111"/>
                </a:cubicBezTo>
                <a:cubicBezTo>
                  <a:pt x="3308" y="1110"/>
                  <a:pt x="3308" y="1110"/>
                  <a:pt x="3308" y="1110"/>
                </a:cubicBezTo>
                <a:cubicBezTo>
                  <a:pt x="3308" y="1108"/>
                  <a:pt x="3308" y="1108"/>
                  <a:pt x="3308" y="1108"/>
                </a:cubicBezTo>
                <a:cubicBezTo>
                  <a:pt x="3310" y="1107"/>
                  <a:pt x="3310" y="1107"/>
                  <a:pt x="3310" y="1107"/>
                </a:cubicBezTo>
                <a:cubicBezTo>
                  <a:pt x="3311" y="1104"/>
                  <a:pt x="3311" y="1104"/>
                  <a:pt x="3311" y="1104"/>
                </a:cubicBezTo>
                <a:cubicBezTo>
                  <a:pt x="3310" y="1108"/>
                  <a:pt x="3310" y="1108"/>
                  <a:pt x="3310" y="1108"/>
                </a:cubicBezTo>
                <a:cubicBezTo>
                  <a:pt x="3308" y="1111"/>
                  <a:pt x="3308" y="1111"/>
                  <a:pt x="3308" y="1111"/>
                </a:cubicBezTo>
                <a:cubicBezTo>
                  <a:pt x="3308" y="1113"/>
                  <a:pt x="3308" y="1113"/>
                  <a:pt x="3308" y="1113"/>
                </a:cubicBezTo>
                <a:cubicBezTo>
                  <a:pt x="3308" y="1114"/>
                  <a:pt x="3308" y="1114"/>
                  <a:pt x="3308" y="1114"/>
                </a:cubicBezTo>
                <a:cubicBezTo>
                  <a:pt x="3310" y="1114"/>
                  <a:pt x="3310" y="1114"/>
                  <a:pt x="3310" y="1114"/>
                </a:cubicBezTo>
                <a:cubicBezTo>
                  <a:pt x="3311" y="1117"/>
                  <a:pt x="3311" y="1117"/>
                  <a:pt x="3311" y="1117"/>
                </a:cubicBezTo>
                <a:cubicBezTo>
                  <a:pt x="3314" y="1117"/>
                  <a:pt x="3314" y="1117"/>
                  <a:pt x="3314" y="1117"/>
                </a:cubicBezTo>
                <a:cubicBezTo>
                  <a:pt x="3314" y="1118"/>
                  <a:pt x="3314" y="1118"/>
                  <a:pt x="3314" y="1118"/>
                </a:cubicBezTo>
                <a:cubicBezTo>
                  <a:pt x="3315" y="1118"/>
                  <a:pt x="3315" y="1118"/>
                  <a:pt x="3315" y="1118"/>
                </a:cubicBezTo>
                <a:cubicBezTo>
                  <a:pt x="3318" y="1118"/>
                  <a:pt x="3318" y="1118"/>
                  <a:pt x="3318" y="1118"/>
                </a:cubicBezTo>
                <a:cubicBezTo>
                  <a:pt x="3318" y="1120"/>
                  <a:pt x="3318" y="1120"/>
                  <a:pt x="3318" y="1120"/>
                </a:cubicBezTo>
                <a:cubicBezTo>
                  <a:pt x="3320" y="1118"/>
                  <a:pt x="3320" y="1118"/>
                  <a:pt x="3320" y="1118"/>
                </a:cubicBezTo>
                <a:cubicBezTo>
                  <a:pt x="3321" y="1118"/>
                  <a:pt x="3321" y="1118"/>
                  <a:pt x="3321" y="1118"/>
                </a:cubicBezTo>
                <a:cubicBezTo>
                  <a:pt x="3320" y="1120"/>
                  <a:pt x="3320" y="1120"/>
                  <a:pt x="3320" y="1120"/>
                </a:cubicBezTo>
                <a:cubicBezTo>
                  <a:pt x="3320" y="1121"/>
                  <a:pt x="3320" y="1121"/>
                  <a:pt x="3320" y="1121"/>
                </a:cubicBezTo>
                <a:cubicBezTo>
                  <a:pt x="3323" y="1123"/>
                  <a:pt x="3323" y="1123"/>
                  <a:pt x="3323" y="1123"/>
                </a:cubicBezTo>
                <a:cubicBezTo>
                  <a:pt x="3325" y="1126"/>
                  <a:pt x="3325" y="1126"/>
                  <a:pt x="3325" y="1126"/>
                </a:cubicBezTo>
                <a:cubicBezTo>
                  <a:pt x="3330" y="1126"/>
                  <a:pt x="3330" y="1126"/>
                  <a:pt x="3330" y="1126"/>
                </a:cubicBezTo>
                <a:cubicBezTo>
                  <a:pt x="3334" y="1127"/>
                  <a:pt x="3334" y="1127"/>
                  <a:pt x="3334" y="1127"/>
                </a:cubicBezTo>
                <a:cubicBezTo>
                  <a:pt x="3341" y="1130"/>
                  <a:pt x="3341" y="1130"/>
                  <a:pt x="3341" y="1130"/>
                </a:cubicBezTo>
                <a:cubicBezTo>
                  <a:pt x="3346" y="1131"/>
                  <a:pt x="3346" y="1131"/>
                  <a:pt x="3346" y="1131"/>
                </a:cubicBezTo>
                <a:cubicBezTo>
                  <a:pt x="3348" y="1133"/>
                  <a:pt x="3348" y="1133"/>
                  <a:pt x="3348" y="1133"/>
                </a:cubicBezTo>
                <a:cubicBezTo>
                  <a:pt x="3351" y="1134"/>
                  <a:pt x="3351" y="1134"/>
                  <a:pt x="3351" y="1134"/>
                </a:cubicBezTo>
                <a:cubicBezTo>
                  <a:pt x="3353" y="1134"/>
                  <a:pt x="3353" y="1134"/>
                  <a:pt x="3353" y="1134"/>
                </a:cubicBezTo>
                <a:cubicBezTo>
                  <a:pt x="3356" y="1136"/>
                  <a:pt x="3356" y="1136"/>
                  <a:pt x="3356" y="1136"/>
                </a:cubicBezTo>
                <a:cubicBezTo>
                  <a:pt x="3358" y="1139"/>
                  <a:pt x="3358" y="1139"/>
                  <a:pt x="3358" y="1139"/>
                </a:cubicBezTo>
                <a:cubicBezTo>
                  <a:pt x="3358" y="1140"/>
                  <a:pt x="3358" y="1140"/>
                  <a:pt x="3358" y="1140"/>
                </a:cubicBezTo>
                <a:cubicBezTo>
                  <a:pt x="3360" y="1139"/>
                  <a:pt x="3360" y="1139"/>
                  <a:pt x="3360" y="1139"/>
                </a:cubicBezTo>
                <a:cubicBezTo>
                  <a:pt x="3360" y="1140"/>
                  <a:pt x="3360" y="1140"/>
                  <a:pt x="3360" y="1140"/>
                </a:cubicBezTo>
                <a:cubicBezTo>
                  <a:pt x="3360" y="1143"/>
                  <a:pt x="3360" y="1143"/>
                  <a:pt x="3360" y="1143"/>
                </a:cubicBezTo>
                <a:cubicBezTo>
                  <a:pt x="3361" y="1143"/>
                  <a:pt x="3361" y="1143"/>
                  <a:pt x="3361" y="1143"/>
                </a:cubicBezTo>
                <a:cubicBezTo>
                  <a:pt x="3361" y="1144"/>
                  <a:pt x="3361" y="1144"/>
                  <a:pt x="3361" y="1144"/>
                </a:cubicBezTo>
                <a:cubicBezTo>
                  <a:pt x="3363" y="1144"/>
                  <a:pt x="3363" y="1144"/>
                  <a:pt x="3363" y="1144"/>
                </a:cubicBezTo>
                <a:cubicBezTo>
                  <a:pt x="3363" y="1146"/>
                  <a:pt x="3363" y="1146"/>
                  <a:pt x="3363" y="1146"/>
                </a:cubicBezTo>
                <a:cubicBezTo>
                  <a:pt x="3363" y="1147"/>
                  <a:pt x="3363" y="1147"/>
                  <a:pt x="3363" y="1147"/>
                </a:cubicBezTo>
                <a:cubicBezTo>
                  <a:pt x="3363" y="1151"/>
                  <a:pt x="3363" y="1151"/>
                  <a:pt x="3363" y="1151"/>
                </a:cubicBezTo>
                <a:cubicBezTo>
                  <a:pt x="3366" y="1154"/>
                  <a:pt x="3366" y="1154"/>
                  <a:pt x="3366" y="1154"/>
                </a:cubicBezTo>
                <a:cubicBezTo>
                  <a:pt x="3367" y="1156"/>
                  <a:pt x="3367" y="1156"/>
                  <a:pt x="3367" y="1156"/>
                </a:cubicBezTo>
                <a:cubicBezTo>
                  <a:pt x="3366" y="1157"/>
                  <a:pt x="3366" y="1157"/>
                  <a:pt x="3366" y="1157"/>
                </a:cubicBezTo>
                <a:cubicBezTo>
                  <a:pt x="3371" y="1160"/>
                  <a:pt x="3371" y="1160"/>
                  <a:pt x="3371" y="1160"/>
                </a:cubicBezTo>
                <a:cubicBezTo>
                  <a:pt x="3368" y="1159"/>
                  <a:pt x="3368" y="1159"/>
                  <a:pt x="3368" y="1159"/>
                </a:cubicBezTo>
                <a:cubicBezTo>
                  <a:pt x="3366" y="1159"/>
                  <a:pt x="3366" y="1159"/>
                  <a:pt x="3366" y="1159"/>
                </a:cubicBezTo>
                <a:cubicBezTo>
                  <a:pt x="3364" y="1160"/>
                  <a:pt x="3364" y="1160"/>
                  <a:pt x="3364" y="1160"/>
                </a:cubicBezTo>
                <a:cubicBezTo>
                  <a:pt x="3368" y="1163"/>
                  <a:pt x="3368" y="1163"/>
                  <a:pt x="3368" y="1163"/>
                </a:cubicBezTo>
                <a:cubicBezTo>
                  <a:pt x="3366" y="1164"/>
                  <a:pt x="3366" y="1164"/>
                  <a:pt x="3366" y="1164"/>
                </a:cubicBezTo>
                <a:cubicBezTo>
                  <a:pt x="3367" y="1166"/>
                  <a:pt x="3367" y="1166"/>
                  <a:pt x="3367" y="1166"/>
                </a:cubicBezTo>
                <a:cubicBezTo>
                  <a:pt x="3370" y="1167"/>
                  <a:pt x="3370" y="1167"/>
                  <a:pt x="3370" y="1167"/>
                </a:cubicBezTo>
                <a:cubicBezTo>
                  <a:pt x="3370" y="1169"/>
                  <a:pt x="3370" y="1169"/>
                  <a:pt x="3370" y="1169"/>
                </a:cubicBezTo>
                <a:cubicBezTo>
                  <a:pt x="3370" y="1170"/>
                  <a:pt x="3370" y="1170"/>
                  <a:pt x="3370" y="1170"/>
                </a:cubicBezTo>
                <a:cubicBezTo>
                  <a:pt x="3368" y="1173"/>
                  <a:pt x="3368" y="1173"/>
                  <a:pt x="3368" y="1173"/>
                </a:cubicBezTo>
                <a:cubicBezTo>
                  <a:pt x="3367" y="1176"/>
                  <a:pt x="3367" y="1176"/>
                  <a:pt x="3367" y="1176"/>
                </a:cubicBezTo>
                <a:cubicBezTo>
                  <a:pt x="3367" y="1177"/>
                  <a:pt x="3367" y="1177"/>
                  <a:pt x="3367" y="1177"/>
                </a:cubicBezTo>
                <a:cubicBezTo>
                  <a:pt x="3370" y="1176"/>
                  <a:pt x="3370" y="1176"/>
                  <a:pt x="3370" y="1176"/>
                </a:cubicBezTo>
                <a:cubicBezTo>
                  <a:pt x="3371" y="1174"/>
                  <a:pt x="3371" y="1174"/>
                  <a:pt x="3371" y="1174"/>
                </a:cubicBezTo>
                <a:cubicBezTo>
                  <a:pt x="3371" y="1176"/>
                  <a:pt x="3371" y="1176"/>
                  <a:pt x="3371" y="1176"/>
                </a:cubicBezTo>
                <a:cubicBezTo>
                  <a:pt x="3373" y="1176"/>
                  <a:pt x="3373" y="1176"/>
                  <a:pt x="3373" y="1176"/>
                </a:cubicBezTo>
                <a:cubicBezTo>
                  <a:pt x="3376" y="1176"/>
                  <a:pt x="3376" y="1176"/>
                  <a:pt x="3376" y="1176"/>
                </a:cubicBezTo>
                <a:cubicBezTo>
                  <a:pt x="3379" y="1176"/>
                  <a:pt x="3379" y="1176"/>
                  <a:pt x="3379" y="1176"/>
                </a:cubicBezTo>
                <a:cubicBezTo>
                  <a:pt x="3381" y="1174"/>
                  <a:pt x="3381" y="1174"/>
                  <a:pt x="3381" y="1174"/>
                </a:cubicBezTo>
                <a:cubicBezTo>
                  <a:pt x="3380" y="1176"/>
                  <a:pt x="3380" y="1176"/>
                  <a:pt x="3380" y="1176"/>
                </a:cubicBezTo>
                <a:cubicBezTo>
                  <a:pt x="3381" y="1179"/>
                  <a:pt x="3381" y="1179"/>
                  <a:pt x="3381" y="1179"/>
                </a:cubicBezTo>
                <a:cubicBezTo>
                  <a:pt x="3384" y="1182"/>
                  <a:pt x="3384" y="1182"/>
                  <a:pt x="3384" y="1182"/>
                </a:cubicBezTo>
                <a:cubicBezTo>
                  <a:pt x="3387" y="1186"/>
                  <a:pt x="3387" y="1186"/>
                  <a:pt x="3387" y="1186"/>
                </a:cubicBezTo>
                <a:cubicBezTo>
                  <a:pt x="3390" y="1187"/>
                  <a:pt x="3390" y="1187"/>
                  <a:pt x="3390" y="1187"/>
                </a:cubicBezTo>
                <a:cubicBezTo>
                  <a:pt x="3391" y="1188"/>
                  <a:pt x="3391" y="1188"/>
                  <a:pt x="3391" y="1188"/>
                </a:cubicBezTo>
                <a:cubicBezTo>
                  <a:pt x="3391" y="1189"/>
                  <a:pt x="3391" y="1189"/>
                  <a:pt x="3391" y="1189"/>
                </a:cubicBezTo>
                <a:cubicBezTo>
                  <a:pt x="3393" y="1190"/>
                  <a:pt x="3393" y="1190"/>
                  <a:pt x="3393" y="1190"/>
                </a:cubicBezTo>
                <a:cubicBezTo>
                  <a:pt x="3394" y="1190"/>
                  <a:pt x="3394" y="1190"/>
                  <a:pt x="3394" y="1190"/>
                </a:cubicBezTo>
                <a:cubicBezTo>
                  <a:pt x="3396" y="1190"/>
                  <a:pt x="3396" y="1190"/>
                  <a:pt x="3396" y="1190"/>
                </a:cubicBezTo>
                <a:cubicBezTo>
                  <a:pt x="3397" y="1190"/>
                  <a:pt x="3397" y="1190"/>
                  <a:pt x="3397" y="1190"/>
                </a:cubicBezTo>
                <a:cubicBezTo>
                  <a:pt x="3400" y="1190"/>
                  <a:pt x="3400" y="1190"/>
                  <a:pt x="3400" y="1190"/>
                </a:cubicBezTo>
                <a:cubicBezTo>
                  <a:pt x="3404" y="1190"/>
                  <a:pt x="3404" y="1190"/>
                  <a:pt x="3404" y="1190"/>
                </a:cubicBezTo>
                <a:cubicBezTo>
                  <a:pt x="3407" y="1192"/>
                  <a:pt x="3407" y="1192"/>
                  <a:pt x="3407" y="1192"/>
                </a:cubicBezTo>
                <a:cubicBezTo>
                  <a:pt x="3411" y="1192"/>
                  <a:pt x="3411" y="1192"/>
                  <a:pt x="3411" y="1192"/>
                </a:cubicBezTo>
                <a:cubicBezTo>
                  <a:pt x="3414" y="1190"/>
                  <a:pt x="3414" y="1190"/>
                  <a:pt x="3414" y="1190"/>
                </a:cubicBezTo>
                <a:cubicBezTo>
                  <a:pt x="3417" y="1189"/>
                  <a:pt x="3417" y="1189"/>
                  <a:pt x="3417" y="1189"/>
                </a:cubicBezTo>
                <a:cubicBezTo>
                  <a:pt x="3420" y="1186"/>
                  <a:pt x="3420" y="1186"/>
                  <a:pt x="3420" y="1186"/>
                </a:cubicBezTo>
                <a:cubicBezTo>
                  <a:pt x="3420" y="1184"/>
                  <a:pt x="3420" y="1184"/>
                  <a:pt x="3420" y="1184"/>
                </a:cubicBezTo>
                <a:cubicBezTo>
                  <a:pt x="3419" y="1182"/>
                  <a:pt x="3419" y="1182"/>
                  <a:pt x="3419" y="1182"/>
                </a:cubicBezTo>
                <a:cubicBezTo>
                  <a:pt x="3416" y="1180"/>
                  <a:pt x="3416" y="1180"/>
                  <a:pt x="3416" y="1180"/>
                </a:cubicBezTo>
                <a:cubicBezTo>
                  <a:pt x="3414" y="1179"/>
                  <a:pt x="3414" y="1179"/>
                  <a:pt x="3414" y="1179"/>
                </a:cubicBezTo>
                <a:cubicBezTo>
                  <a:pt x="3411" y="1179"/>
                  <a:pt x="3411" y="1179"/>
                  <a:pt x="3411" y="1179"/>
                </a:cubicBezTo>
                <a:cubicBezTo>
                  <a:pt x="3410" y="1179"/>
                  <a:pt x="3410" y="1179"/>
                  <a:pt x="3410" y="1179"/>
                </a:cubicBezTo>
                <a:cubicBezTo>
                  <a:pt x="3409" y="1179"/>
                  <a:pt x="3409" y="1179"/>
                  <a:pt x="3409" y="1179"/>
                </a:cubicBezTo>
                <a:cubicBezTo>
                  <a:pt x="3409" y="1177"/>
                  <a:pt x="3409" y="1177"/>
                  <a:pt x="3409" y="1177"/>
                </a:cubicBezTo>
                <a:cubicBezTo>
                  <a:pt x="3410" y="1179"/>
                  <a:pt x="3410" y="1179"/>
                  <a:pt x="3410" y="1179"/>
                </a:cubicBezTo>
                <a:cubicBezTo>
                  <a:pt x="3411" y="1177"/>
                  <a:pt x="3411" y="1177"/>
                  <a:pt x="3411" y="1177"/>
                </a:cubicBezTo>
                <a:cubicBezTo>
                  <a:pt x="3414" y="1179"/>
                  <a:pt x="3414" y="1179"/>
                  <a:pt x="3414" y="1179"/>
                </a:cubicBezTo>
                <a:cubicBezTo>
                  <a:pt x="3417" y="1179"/>
                  <a:pt x="3417" y="1179"/>
                  <a:pt x="3417" y="1179"/>
                </a:cubicBezTo>
                <a:cubicBezTo>
                  <a:pt x="3419" y="1177"/>
                  <a:pt x="3419" y="1177"/>
                  <a:pt x="3419" y="1177"/>
                </a:cubicBezTo>
                <a:cubicBezTo>
                  <a:pt x="3423" y="1177"/>
                  <a:pt x="3423" y="1177"/>
                  <a:pt x="3423" y="1177"/>
                </a:cubicBezTo>
                <a:cubicBezTo>
                  <a:pt x="3424" y="1176"/>
                  <a:pt x="3424" y="1176"/>
                  <a:pt x="3424" y="1176"/>
                </a:cubicBezTo>
                <a:cubicBezTo>
                  <a:pt x="3423" y="1174"/>
                  <a:pt x="3423" y="1174"/>
                  <a:pt x="3423" y="1174"/>
                </a:cubicBezTo>
                <a:cubicBezTo>
                  <a:pt x="3422" y="1173"/>
                  <a:pt x="3422" y="1173"/>
                  <a:pt x="3422" y="1173"/>
                </a:cubicBezTo>
                <a:cubicBezTo>
                  <a:pt x="3424" y="1174"/>
                  <a:pt x="3424" y="1174"/>
                  <a:pt x="3424" y="1174"/>
                </a:cubicBezTo>
                <a:cubicBezTo>
                  <a:pt x="3426" y="1176"/>
                  <a:pt x="3426" y="1176"/>
                  <a:pt x="3426" y="1176"/>
                </a:cubicBezTo>
                <a:cubicBezTo>
                  <a:pt x="3426" y="1174"/>
                  <a:pt x="3426" y="1174"/>
                  <a:pt x="3426" y="1174"/>
                </a:cubicBezTo>
                <a:cubicBezTo>
                  <a:pt x="3427" y="1173"/>
                  <a:pt x="3427" y="1173"/>
                  <a:pt x="3427" y="1173"/>
                </a:cubicBezTo>
                <a:cubicBezTo>
                  <a:pt x="3429" y="1174"/>
                  <a:pt x="3429" y="1174"/>
                  <a:pt x="3429" y="1174"/>
                </a:cubicBezTo>
                <a:cubicBezTo>
                  <a:pt x="3427" y="1170"/>
                  <a:pt x="3427" y="1170"/>
                  <a:pt x="3427" y="1170"/>
                </a:cubicBezTo>
                <a:cubicBezTo>
                  <a:pt x="3424" y="1166"/>
                  <a:pt x="3424" y="1166"/>
                  <a:pt x="3424" y="1166"/>
                </a:cubicBezTo>
                <a:cubicBezTo>
                  <a:pt x="3429" y="1170"/>
                  <a:pt x="3429" y="1170"/>
                  <a:pt x="3429" y="1170"/>
                </a:cubicBezTo>
                <a:cubicBezTo>
                  <a:pt x="3432" y="1171"/>
                  <a:pt x="3432" y="1171"/>
                  <a:pt x="3432" y="1171"/>
                </a:cubicBezTo>
                <a:cubicBezTo>
                  <a:pt x="3432" y="1170"/>
                  <a:pt x="3432" y="1170"/>
                  <a:pt x="3432" y="1170"/>
                </a:cubicBezTo>
                <a:cubicBezTo>
                  <a:pt x="3432" y="1169"/>
                  <a:pt x="3432" y="1169"/>
                  <a:pt x="3432" y="1169"/>
                </a:cubicBezTo>
                <a:cubicBezTo>
                  <a:pt x="3434" y="1170"/>
                  <a:pt x="3434" y="1170"/>
                  <a:pt x="3434" y="1170"/>
                </a:cubicBezTo>
                <a:cubicBezTo>
                  <a:pt x="3434" y="1169"/>
                  <a:pt x="3434" y="1169"/>
                  <a:pt x="3434" y="1169"/>
                </a:cubicBezTo>
                <a:cubicBezTo>
                  <a:pt x="3436" y="1167"/>
                  <a:pt x="3436" y="1167"/>
                  <a:pt x="3436" y="1167"/>
                </a:cubicBezTo>
                <a:cubicBezTo>
                  <a:pt x="3436" y="1169"/>
                  <a:pt x="3436" y="1169"/>
                  <a:pt x="3436" y="1169"/>
                </a:cubicBezTo>
                <a:cubicBezTo>
                  <a:pt x="3437" y="1169"/>
                  <a:pt x="3437" y="1169"/>
                  <a:pt x="3437" y="1169"/>
                </a:cubicBezTo>
                <a:cubicBezTo>
                  <a:pt x="3439" y="1169"/>
                  <a:pt x="3439" y="1169"/>
                  <a:pt x="3439" y="1169"/>
                </a:cubicBezTo>
                <a:cubicBezTo>
                  <a:pt x="3440" y="1170"/>
                  <a:pt x="3440" y="1170"/>
                  <a:pt x="3440" y="1170"/>
                </a:cubicBezTo>
                <a:cubicBezTo>
                  <a:pt x="3442" y="1171"/>
                  <a:pt x="3442" y="1171"/>
                  <a:pt x="3442" y="1171"/>
                </a:cubicBezTo>
                <a:cubicBezTo>
                  <a:pt x="3447" y="1173"/>
                  <a:pt x="3447" y="1173"/>
                  <a:pt x="3447" y="1173"/>
                </a:cubicBezTo>
                <a:cubicBezTo>
                  <a:pt x="3449" y="1173"/>
                  <a:pt x="3449" y="1173"/>
                  <a:pt x="3449" y="1173"/>
                </a:cubicBezTo>
                <a:cubicBezTo>
                  <a:pt x="3450" y="1173"/>
                  <a:pt x="3450" y="1173"/>
                  <a:pt x="3450" y="1173"/>
                </a:cubicBezTo>
                <a:cubicBezTo>
                  <a:pt x="3453" y="1174"/>
                  <a:pt x="3453" y="1174"/>
                  <a:pt x="3453" y="1174"/>
                </a:cubicBezTo>
                <a:cubicBezTo>
                  <a:pt x="3454" y="1176"/>
                  <a:pt x="3454" y="1176"/>
                  <a:pt x="3454" y="1176"/>
                </a:cubicBezTo>
                <a:cubicBezTo>
                  <a:pt x="3456" y="1179"/>
                  <a:pt x="3456" y="1179"/>
                  <a:pt x="3456" y="1179"/>
                </a:cubicBezTo>
                <a:cubicBezTo>
                  <a:pt x="3459" y="1184"/>
                  <a:pt x="3459" y="1184"/>
                  <a:pt x="3459" y="1184"/>
                </a:cubicBezTo>
                <a:cubicBezTo>
                  <a:pt x="3459" y="1187"/>
                  <a:pt x="3459" y="1187"/>
                  <a:pt x="3459" y="1187"/>
                </a:cubicBezTo>
                <a:cubicBezTo>
                  <a:pt x="3460" y="1189"/>
                  <a:pt x="3460" y="1189"/>
                  <a:pt x="3460" y="1189"/>
                </a:cubicBezTo>
                <a:cubicBezTo>
                  <a:pt x="3463" y="1189"/>
                  <a:pt x="3463" y="1189"/>
                  <a:pt x="3463" y="1189"/>
                </a:cubicBezTo>
                <a:cubicBezTo>
                  <a:pt x="3463" y="1192"/>
                  <a:pt x="3463" y="1192"/>
                  <a:pt x="3463" y="1192"/>
                </a:cubicBezTo>
                <a:cubicBezTo>
                  <a:pt x="3463" y="1193"/>
                  <a:pt x="3463" y="1193"/>
                  <a:pt x="3463" y="1193"/>
                </a:cubicBezTo>
                <a:cubicBezTo>
                  <a:pt x="3466" y="1194"/>
                  <a:pt x="3466" y="1194"/>
                  <a:pt x="3466" y="1194"/>
                </a:cubicBezTo>
                <a:cubicBezTo>
                  <a:pt x="3467" y="1194"/>
                  <a:pt x="3467" y="1194"/>
                  <a:pt x="3467" y="1194"/>
                </a:cubicBezTo>
                <a:cubicBezTo>
                  <a:pt x="3469" y="1199"/>
                  <a:pt x="3469" y="1199"/>
                  <a:pt x="3469" y="1199"/>
                </a:cubicBezTo>
                <a:cubicBezTo>
                  <a:pt x="3469" y="1200"/>
                  <a:pt x="3469" y="1200"/>
                  <a:pt x="3469" y="1200"/>
                </a:cubicBezTo>
                <a:cubicBezTo>
                  <a:pt x="3470" y="1203"/>
                  <a:pt x="3470" y="1203"/>
                  <a:pt x="3470" y="1203"/>
                </a:cubicBezTo>
                <a:cubicBezTo>
                  <a:pt x="3472" y="1202"/>
                  <a:pt x="3472" y="1202"/>
                  <a:pt x="3472" y="1202"/>
                </a:cubicBezTo>
                <a:cubicBezTo>
                  <a:pt x="3473" y="1203"/>
                  <a:pt x="3473" y="1203"/>
                  <a:pt x="3473" y="1203"/>
                </a:cubicBezTo>
                <a:cubicBezTo>
                  <a:pt x="3475" y="1203"/>
                  <a:pt x="3475" y="1203"/>
                  <a:pt x="3475" y="1203"/>
                </a:cubicBezTo>
                <a:cubicBezTo>
                  <a:pt x="3476" y="1203"/>
                  <a:pt x="3476" y="1203"/>
                  <a:pt x="3476" y="1203"/>
                </a:cubicBezTo>
                <a:cubicBezTo>
                  <a:pt x="3477" y="1203"/>
                  <a:pt x="3477" y="1203"/>
                  <a:pt x="3477" y="1203"/>
                </a:cubicBezTo>
                <a:cubicBezTo>
                  <a:pt x="3479" y="1204"/>
                  <a:pt x="3479" y="1204"/>
                  <a:pt x="3479" y="1204"/>
                </a:cubicBezTo>
                <a:cubicBezTo>
                  <a:pt x="3483" y="1203"/>
                  <a:pt x="3483" y="1203"/>
                  <a:pt x="3483" y="1203"/>
                </a:cubicBezTo>
                <a:cubicBezTo>
                  <a:pt x="3483" y="1204"/>
                  <a:pt x="3483" y="1204"/>
                  <a:pt x="3483" y="1204"/>
                </a:cubicBezTo>
                <a:cubicBezTo>
                  <a:pt x="3487" y="1204"/>
                  <a:pt x="3487" y="1204"/>
                  <a:pt x="3487" y="1204"/>
                </a:cubicBezTo>
                <a:cubicBezTo>
                  <a:pt x="3492" y="1206"/>
                  <a:pt x="3492" y="1206"/>
                  <a:pt x="3492" y="1206"/>
                </a:cubicBezTo>
                <a:cubicBezTo>
                  <a:pt x="3495" y="1206"/>
                  <a:pt x="3495" y="1206"/>
                  <a:pt x="3495" y="1206"/>
                </a:cubicBezTo>
                <a:cubicBezTo>
                  <a:pt x="3496" y="1206"/>
                  <a:pt x="3496" y="1206"/>
                  <a:pt x="3496" y="1206"/>
                </a:cubicBezTo>
                <a:cubicBezTo>
                  <a:pt x="3496" y="1207"/>
                  <a:pt x="3496" y="1207"/>
                  <a:pt x="3496" y="1207"/>
                </a:cubicBezTo>
                <a:cubicBezTo>
                  <a:pt x="3499" y="1207"/>
                  <a:pt x="3499" y="1207"/>
                  <a:pt x="3499" y="1207"/>
                </a:cubicBezTo>
                <a:cubicBezTo>
                  <a:pt x="3496" y="1209"/>
                  <a:pt x="3496" y="1209"/>
                  <a:pt x="3496" y="1209"/>
                </a:cubicBezTo>
                <a:cubicBezTo>
                  <a:pt x="3497" y="1210"/>
                  <a:pt x="3497" y="1210"/>
                  <a:pt x="3497" y="1210"/>
                </a:cubicBezTo>
                <a:cubicBezTo>
                  <a:pt x="3500" y="1210"/>
                  <a:pt x="3500" y="1210"/>
                  <a:pt x="3500" y="1210"/>
                </a:cubicBezTo>
                <a:lnTo>
                  <a:pt x="3503" y="1210"/>
                </a:lnTo>
                <a:close/>
                <a:moveTo>
                  <a:pt x="3711" y="1010"/>
                </a:moveTo>
                <a:cubicBezTo>
                  <a:pt x="3710" y="1009"/>
                  <a:pt x="3710" y="1009"/>
                  <a:pt x="3710" y="1009"/>
                </a:cubicBezTo>
                <a:cubicBezTo>
                  <a:pt x="3710" y="1010"/>
                  <a:pt x="3710" y="1010"/>
                  <a:pt x="3710" y="1010"/>
                </a:cubicBezTo>
                <a:cubicBezTo>
                  <a:pt x="3711" y="1012"/>
                  <a:pt x="3711" y="1012"/>
                  <a:pt x="3711" y="1012"/>
                </a:cubicBezTo>
                <a:cubicBezTo>
                  <a:pt x="3713" y="1013"/>
                  <a:pt x="3713" y="1013"/>
                  <a:pt x="3713" y="1013"/>
                </a:cubicBezTo>
                <a:cubicBezTo>
                  <a:pt x="3714" y="1012"/>
                  <a:pt x="3714" y="1012"/>
                  <a:pt x="3714" y="1012"/>
                </a:cubicBezTo>
                <a:cubicBezTo>
                  <a:pt x="3712" y="1010"/>
                  <a:pt x="3712" y="1010"/>
                  <a:pt x="3712" y="1010"/>
                </a:cubicBezTo>
                <a:lnTo>
                  <a:pt x="3711" y="1010"/>
                </a:lnTo>
                <a:close/>
                <a:moveTo>
                  <a:pt x="3707" y="1577"/>
                </a:moveTo>
                <a:cubicBezTo>
                  <a:pt x="3704" y="1579"/>
                  <a:pt x="3704" y="1579"/>
                  <a:pt x="3704" y="1579"/>
                </a:cubicBezTo>
                <a:cubicBezTo>
                  <a:pt x="3698" y="1583"/>
                  <a:pt x="3698" y="1583"/>
                  <a:pt x="3698" y="1583"/>
                </a:cubicBezTo>
                <a:cubicBezTo>
                  <a:pt x="3695" y="1583"/>
                  <a:pt x="3695" y="1583"/>
                  <a:pt x="3695" y="1583"/>
                </a:cubicBezTo>
                <a:cubicBezTo>
                  <a:pt x="3692" y="1583"/>
                  <a:pt x="3692" y="1583"/>
                  <a:pt x="3692" y="1583"/>
                </a:cubicBezTo>
                <a:cubicBezTo>
                  <a:pt x="3688" y="1580"/>
                  <a:pt x="3688" y="1580"/>
                  <a:pt x="3688" y="1580"/>
                </a:cubicBezTo>
                <a:cubicBezTo>
                  <a:pt x="3684" y="1579"/>
                  <a:pt x="3684" y="1579"/>
                  <a:pt x="3684" y="1579"/>
                </a:cubicBezTo>
                <a:cubicBezTo>
                  <a:pt x="3687" y="1573"/>
                  <a:pt x="3687" y="1573"/>
                  <a:pt x="3687" y="1573"/>
                </a:cubicBezTo>
                <a:cubicBezTo>
                  <a:pt x="3688" y="1569"/>
                  <a:pt x="3688" y="1569"/>
                  <a:pt x="3688" y="1569"/>
                </a:cubicBezTo>
                <a:cubicBezTo>
                  <a:pt x="3687" y="1567"/>
                  <a:pt x="3687" y="1567"/>
                  <a:pt x="3687" y="1567"/>
                </a:cubicBezTo>
                <a:cubicBezTo>
                  <a:pt x="3687" y="1564"/>
                  <a:pt x="3687" y="1564"/>
                  <a:pt x="3687" y="1564"/>
                </a:cubicBezTo>
                <a:cubicBezTo>
                  <a:pt x="3687" y="1563"/>
                  <a:pt x="3687" y="1563"/>
                  <a:pt x="3687" y="1563"/>
                </a:cubicBezTo>
                <a:cubicBezTo>
                  <a:pt x="3685" y="1563"/>
                  <a:pt x="3685" y="1563"/>
                  <a:pt x="3685" y="1563"/>
                </a:cubicBezTo>
                <a:cubicBezTo>
                  <a:pt x="3685" y="1564"/>
                  <a:pt x="3685" y="1564"/>
                  <a:pt x="3685" y="1564"/>
                </a:cubicBezTo>
                <a:cubicBezTo>
                  <a:pt x="3685" y="1566"/>
                  <a:pt x="3685" y="1566"/>
                  <a:pt x="3685" y="1566"/>
                </a:cubicBezTo>
                <a:cubicBezTo>
                  <a:pt x="3684" y="1567"/>
                  <a:pt x="3684" y="1567"/>
                  <a:pt x="3684" y="1567"/>
                </a:cubicBezTo>
                <a:cubicBezTo>
                  <a:pt x="3684" y="1570"/>
                  <a:pt x="3684" y="1570"/>
                  <a:pt x="3684" y="1570"/>
                </a:cubicBezTo>
                <a:cubicBezTo>
                  <a:pt x="3682" y="1571"/>
                  <a:pt x="3682" y="1571"/>
                  <a:pt x="3682" y="1571"/>
                </a:cubicBezTo>
                <a:cubicBezTo>
                  <a:pt x="3681" y="1573"/>
                  <a:pt x="3681" y="1573"/>
                  <a:pt x="3681" y="1573"/>
                </a:cubicBezTo>
                <a:cubicBezTo>
                  <a:pt x="3680" y="1573"/>
                  <a:pt x="3680" y="1573"/>
                  <a:pt x="3680" y="1573"/>
                </a:cubicBezTo>
                <a:cubicBezTo>
                  <a:pt x="3681" y="1571"/>
                  <a:pt x="3681" y="1571"/>
                  <a:pt x="3681" y="1571"/>
                </a:cubicBezTo>
                <a:cubicBezTo>
                  <a:pt x="3681" y="1570"/>
                  <a:pt x="3681" y="1570"/>
                  <a:pt x="3681" y="1570"/>
                </a:cubicBezTo>
                <a:cubicBezTo>
                  <a:pt x="3680" y="1569"/>
                  <a:pt x="3680" y="1569"/>
                  <a:pt x="3680" y="1569"/>
                </a:cubicBezTo>
                <a:cubicBezTo>
                  <a:pt x="3678" y="1569"/>
                  <a:pt x="3678" y="1569"/>
                  <a:pt x="3678" y="1569"/>
                </a:cubicBezTo>
                <a:cubicBezTo>
                  <a:pt x="3675" y="1569"/>
                  <a:pt x="3675" y="1569"/>
                  <a:pt x="3675" y="1569"/>
                </a:cubicBezTo>
                <a:cubicBezTo>
                  <a:pt x="3675" y="1570"/>
                  <a:pt x="3675" y="1570"/>
                  <a:pt x="3675" y="1570"/>
                </a:cubicBezTo>
                <a:cubicBezTo>
                  <a:pt x="3675" y="1571"/>
                  <a:pt x="3675" y="1571"/>
                  <a:pt x="3675" y="1571"/>
                </a:cubicBezTo>
                <a:cubicBezTo>
                  <a:pt x="3674" y="1571"/>
                  <a:pt x="3674" y="1571"/>
                  <a:pt x="3674" y="1571"/>
                </a:cubicBezTo>
                <a:cubicBezTo>
                  <a:pt x="3672" y="1570"/>
                  <a:pt x="3672" y="1570"/>
                  <a:pt x="3672" y="1570"/>
                </a:cubicBezTo>
                <a:cubicBezTo>
                  <a:pt x="3671" y="1573"/>
                  <a:pt x="3671" y="1573"/>
                  <a:pt x="3671" y="1573"/>
                </a:cubicBezTo>
                <a:cubicBezTo>
                  <a:pt x="3671" y="1574"/>
                  <a:pt x="3671" y="1574"/>
                  <a:pt x="3671" y="1574"/>
                </a:cubicBezTo>
                <a:cubicBezTo>
                  <a:pt x="3672" y="1574"/>
                  <a:pt x="3672" y="1574"/>
                  <a:pt x="3672" y="1574"/>
                </a:cubicBezTo>
                <a:cubicBezTo>
                  <a:pt x="3671" y="1576"/>
                  <a:pt x="3671" y="1576"/>
                  <a:pt x="3671" y="1576"/>
                </a:cubicBezTo>
                <a:cubicBezTo>
                  <a:pt x="3671" y="1577"/>
                  <a:pt x="3671" y="1577"/>
                  <a:pt x="3671" y="1577"/>
                </a:cubicBezTo>
                <a:cubicBezTo>
                  <a:pt x="3670" y="1580"/>
                  <a:pt x="3670" y="1580"/>
                  <a:pt x="3670" y="1580"/>
                </a:cubicBezTo>
                <a:cubicBezTo>
                  <a:pt x="3668" y="1581"/>
                  <a:pt x="3668" y="1581"/>
                  <a:pt x="3668" y="1581"/>
                </a:cubicBezTo>
                <a:cubicBezTo>
                  <a:pt x="3667" y="1586"/>
                  <a:pt x="3667" y="1586"/>
                  <a:pt x="3667" y="1586"/>
                </a:cubicBezTo>
                <a:cubicBezTo>
                  <a:pt x="3665" y="1586"/>
                  <a:pt x="3665" y="1586"/>
                  <a:pt x="3665" y="1586"/>
                </a:cubicBezTo>
                <a:cubicBezTo>
                  <a:pt x="3662" y="1587"/>
                  <a:pt x="3662" y="1587"/>
                  <a:pt x="3662" y="1587"/>
                </a:cubicBezTo>
                <a:cubicBezTo>
                  <a:pt x="3659" y="1591"/>
                  <a:pt x="3659" y="1591"/>
                  <a:pt x="3659" y="1591"/>
                </a:cubicBezTo>
                <a:cubicBezTo>
                  <a:pt x="3657" y="1596"/>
                  <a:pt x="3657" y="1596"/>
                  <a:pt x="3657" y="1596"/>
                </a:cubicBezTo>
                <a:cubicBezTo>
                  <a:pt x="3651" y="1597"/>
                  <a:pt x="3651" y="1597"/>
                  <a:pt x="3651" y="1597"/>
                </a:cubicBezTo>
                <a:cubicBezTo>
                  <a:pt x="3647" y="1599"/>
                  <a:pt x="3647" y="1599"/>
                  <a:pt x="3647" y="1599"/>
                </a:cubicBezTo>
                <a:cubicBezTo>
                  <a:pt x="3645" y="1600"/>
                  <a:pt x="3645" y="1600"/>
                  <a:pt x="3645" y="1600"/>
                </a:cubicBezTo>
                <a:cubicBezTo>
                  <a:pt x="3644" y="1603"/>
                  <a:pt x="3644" y="1603"/>
                  <a:pt x="3644" y="1603"/>
                </a:cubicBezTo>
                <a:cubicBezTo>
                  <a:pt x="3645" y="1604"/>
                  <a:pt x="3645" y="1604"/>
                  <a:pt x="3645" y="1604"/>
                </a:cubicBezTo>
                <a:cubicBezTo>
                  <a:pt x="3647" y="1606"/>
                  <a:pt x="3647" y="1606"/>
                  <a:pt x="3647" y="1606"/>
                </a:cubicBezTo>
                <a:cubicBezTo>
                  <a:pt x="3648" y="1607"/>
                  <a:pt x="3648" y="1607"/>
                  <a:pt x="3648" y="1607"/>
                </a:cubicBezTo>
                <a:cubicBezTo>
                  <a:pt x="3651" y="1609"/>
                  <a:pt x="3651" y="1609"/>
                  <a:pt x="3651" y="1609"/>
                </a:cubicBezTo>
                <a:cubicBezTo>
                  <a:pt x="3652" y="1610"/>
                  <a:pt x="3652" y="1610"/>
                  <a:pt x="3652" y="1610"/>
                </a:cubicBezTo>
                <a:cubicBezTo>
                  <a:pt x="3652" y="1613"/>
                  <a:pt x="3652" y="1613"/>
                  <a:pt x="3652" y="1613"/>
                </a:cubicBezTo>
                <a:cubicBezTo>
                  <a:pt x="3648" y="1619"/>
                  <a:pt x="3648" y="1619"/>
                  <a:pt x="3648" y="1619"/>
                </a:cubicBezTo>
                <a:cubicBezTo>
                  <a:pt x="3644" y="1623"/>
                  <a:pt x="3644" y="1623"/>
                  <a:pt x="3644" y="1623"/>
                </a:cubicBezTo>
                <a:cubicBezTo>
                  <a:pt x="3642" y="1624"/>
                  <a:pt x="3642" y="1624"/>
                  <a:pt x="3642" y="1624"/>
                </a:cubicBezTo>
                <a:cubicBezTo>
                  <a:pt x="3639" y="1626"/>
                  <a:pt x="3639" y="1626"/>
                  <a:pt x="3639" y="1626"/>
                </a:cubicBezTo>
                <a:cubicBezTo>
                  <a:pt x="3637" y="1627"/>
                  <a:pt x="3637" y="1627"/>
                  <a:pt x="3637" y="1627"/>
                </a:cubicBezTo>
                <a:cubicBezTo>
                  <a:pt x="3635" y="1629"/>
                  <a:pt x="3635" y="1629"/>
                  <a:pt x="3635" y="1629"/>
                </a:cubicBezTo>
                <a:cubicBezTo>
                  <a:pt x="3637" y="1629"/>
                  <a:pt x="3637" y="1629"/>
                  <a:pt x="3637" y="1629"/>
                </a:cubicBezTo>
                <a:cubicBezTo>
                  <a:pt x="3638" y="1627"/>
                  <a:pt x="3638" y="1627"/>
                  <a:pt x="3638" y="1627"/>
                </a:cubicBezTo>
                <a:cubicBezTo>
                  <a:pt x="3637" y="1630"/>
                  <a:pt x="3637" y="1630"/>
                  <a:pt x="3637" y="1630"/>
                </a:cubicBezTo>
                <a:cubicBezTo>
                  <a:pt x="3641" y="1629"/>
                  <a:pt x="3641" y="1629"/>
                  <a:pt x="3641" y="1629"/>
                </a:cubicBezTo>
                <a:cubicBezTo>
                  <a:pt x="3639" y="1632"/>
                  <a:pt x="3639" y="1632"/>
                  <a:pt x="3639" y="1632"/>
                </a:cubicBezTo>
                <a:cubicBezTo>
                  <a:pt x="3641" y="1632"/>
                  <a:pt x="3641" y="1632"/>
                  <a:pt x="3641" y="1632"/>
                </a:cubicBezTo>
                <a:cubicBezTo>
                  <a:pt x="3644" y="1632"/>
                  <a:pt x="3644" y="1632"/>
                  <a:pt x="3644" y="1632"/>
                </a:cubicBezTo>
                <a:cubicBezTo>
                  <a:pt x="3648" y="1629"/>
                  <a:pt x="3648" y="1629"/>
                  <a:pt x="3648" y="1629"/>
                </a:cubicBezTo>
                <a:cubicBezTo>
                  <a:pt x="3658" y="1622"/>
                  <a:pt x="3658" y="1622"/>
                  <a:pt x="3658" y="1622"/>
                </a:cubicBezTo>
                <a:cubicBezTo>
                  <a:pt x="3661" y="1619"/>
                  <a:pt x="3661" y="1619"/>
                  <a:pt x="3661" y="1619"/>
                </a:cubicBezTo>
                <a:cubicBezTo>
                  <a:pt x="3664" y="1617"/>
                  <a:pt x="3664" y="1617"/>
                  <a:pt x="3664" y="1617"/>
                </a:cubicBezTo>
                <a:cubicBezTo>
                  <a:pt x="3667" y="1616"/>
                  <a:pt x="3667" y="1616"/>
                  <a:pt x="3667" y="1616"/>
                </a:cubicBezTo>
                <a:cubicBezTo>
                  <a:pt x="3668" y="1614"/>
                  <a:pt x="3668" y="1614"/>
                  <a:pt x="3668" y="1614"/>
                </a:cubicBezTo>
                <a:cubicBezTo>
                  <a:pt x="3672" y="1612"/>
                  <a:pt x="3672" y="1612"/>
                  <a:pt x="3672" y="1612"/>
                </a:cubicBezTo>
                <a:cubicBezTo>
                  <a:pt x="3678" y="1606"/>
                  <a:pt x="3678" y="1606"/>
                  <a:pt x="3678" y="1606"/>
                </a:cubicBezTo>
                <a:cubicBezTo>
                  <a:pt x="3677" y="1604"/>
                  <a:pt x="3677" y="1604"/>
                  <a:pt x="3677" y="1604"/>
                </a:cubicBezTo>
                <a:cubicBezTo>
                  <a:pt x="3678" y="1603"/>
                  <a:pt x="3678" y="1603"/>
                  <a:pt x="3678" y="1603"/>
                </a:cubicBezTo>
                <a:cubicBezTo>
                  <a:pt x="3682" y="1600"/>
                  <a:pt x="3682" y="1600"/>
                  <a:pt x="3682" y="1600"/>
                </a:cubicBezTo>
                <a:cubicBezTo>
                  <a:pt x="3688" y="1597"/>
                  <a:pt x="3688" y="1597"/>
                  <a:pt x="3688" y="1597"/>
                </a:cubicBezTo>
                <a:cubicBezTo>
                  <a:pt x="3690" y="1599"/>
                  <a:pt x="3690" y="1599"/>
                  <a:pt x="3690" y="1599"/>
                </a:cubicBezTo>
                <a:cubicBezTo>
                  <a:pt x="3691" y="1599"/>
                  <a:pt x="3691" y="1599"/>
                  <a:pt x="3691" y="1599"/>
                </a:cubicBezTo>
                <a:cubicBezTo>
                  <a:pt x="3691" y="1600"/>
                  <a:pt x="3691" y="1600"/>
                  <a:pt x="3691" y="1600"/>
                </a:cubicBezTo>
                <a:cubicBezTo>
                  <a:pt x="3692" y="1599"/>
                  <a:pt x="3692" y="1599"/>
                  <a:pt x="3692" y="1599"/>
                </a:cubicBezTo>
                <a:cubicBezTo>
                  <a:pt x="3694" y="1597"/>
                  <a:pt x="3694" y="1597"/>
                  <a:pt x="3694" y="1597"/>
                </a:cubicBezTo>
                <a:cubicBezTo>
                  <a:pt x="3695" y="1594"/>
                  <a:pt x="3695" y="1594"/>
                  <a:pt x="3695" y="1594"/>
                </a:cubicBezTo>
                <a:cubicBezTo>
                  <a:pt x="3697" y="1593"/>
                  <a:pt x="3697" y="1593"/>
                  <a:pt x="3697" y="1593"/>
                </a:cubicBezTo>
                <a:cubicBezTo>
                  <a:pt x="3700" y="1591"/>
                  <a:pt x="3700" y="1591"/>
                  <a:pt x="3700" y="1591"/>
                </a:cubicBezTo>
                <a:cubicBezTo>
                  <a:pt x="3702" y="1590"/>
                  <a:pt x="3702" y="1590"/>
                  <a:pt x="3702" y="1590"/>
                </a:cubicBezTo>
                <a:cubicBezTo>
                  <a:pt x="3704" y="1587"/>
                  <a:pt x="3704" y="1587"/>
                  <a:pt x="3704" y="1587"/>
                </a:cubicBezTo>
                <a:cubicBezTo>
                  <a:pt x="3707" y="1584"/>
                  <a:pt x="3707" y="1584"/>
                  <a:pt x="3707" y="1584"/>
                </a:cubicBezTo>
                <a:cubicBezTo>
                  <a:pt x="3711" y="1580"/>
                  <a:pt x="3711" y="1580"/>
                  <a:pt x="3711" y="1580"/>
                </a:cubicBezTo>
                <a:cubicBezTo>
                  <a:pt x="3711" y="1579"/>
                  <a:pt x="3711" y="1579"/>
                  <a:pt x="3711" y="1579"/>
                </a:cubicBezTo>
                <a:cubicBezTo>
                  <a:pt x="3710" y="1577"/>
                  <a:pt x="3710" y="1577"/>
                  <a:pt x="3710" y="1577"/>
                </a:cubicBezTo>
                <a:lnTo>
                  <a:pt x="3707" y="1577"/>
                </a:lnTo>
                <a:close/>
                <a:moveTo>
                  <a:pt x="3732" y="1086"/>
                </a:moveTo>
                <a:cubicBezTo>
                  <a:pt x="3733" y="1086"/>
                  <a:pt x="3733" y="1086"/>
                  <a:pt x="3733" y="1086"/>
                </a:cubicBezTo>
                <a:cubicBezTo>
                  <a:pt x="3732" y="1084"/>
                  <a:pt x="3732" y="1084"/>
                  <a:pt x="3732" y="1084"/>
                </a:cubicBezTo>
                <a:cubicBezTo>
                  <a:pt x="3732" y="1086"/>
                  <a:pt x="3732" y="1086"/>
                  <a:pt x="3732" y="1086"/>
                </a:cubicBezTo>
                <a:close/>
                <a:moveTo>
                  <a:pt x="3786" y="1279"/>
                </a:moveTo>
                <a:cubicBezTo>
                  <a:pt x="3785" y="1278"/>
                  <a:pt x="3785" y="1278"/>
                  <a:pt x="3785" y="1278"/>
                </a:cubicBezTo>
                <a:cubicBezTo>
                  <a:pt x="3784" y="1278"/>
                  <a:pt x="3784" y="1278"/>
                  <a:pt x="3784" y="1278"/>
                </a:cubicBezTo>
                <a:cubicBezTo>
                  <a:pt x="3783" y="1278"/>
                  <a:pt x="3783" y="1278"/>
                  <a:pt x="3783" y="1278"/>
                </a:cubicBezTo>
                <a:cubicBezTo>
                  <a:pt x="3782" y="1278"/>
                  <a:pt x="3782" y="1278"/>
                  <a:pt x="3782" y="1278"/>
                </a:cubicBezTo>
                <a:cubicBezTo>
                  <a:pt x="3781" y="1278"/>
                  <a:pt x="3781" y="1278"/>
                  <a:pt x="3781" y="1278"/>
                </a:cubicBezTo>
                <a:cubicBezTo>
                  <a:pt x="3780" y="1278"/>
                  <a:pt x="3780" y="1278"/>
                  <a:pt x="3780" y="1278"/>
                </a:cubicBezTo>
                <a:cubicBezTo>
                  <a:pt x="3778" y="1279"/>
                  <a:pt x="3778" y="1279"/>
                  <a:pt x="3778" y="1279"/>
                </a:cubicBezTo>
                <a:cubicBezTo>
                  <a:pt x="3776" y="1280"/>
                  <a:pt x="3776" y="1280"/>
                  <a:pt x="3776" y="1280"/>
                </a:cubicBezTo>
                <a:cubicBezTo>
                  <a:pt x="3774" y="1283"/>
                  <a:pt x="3774" y="1283"/>
                  <a:pt x="3774" y="1283"/>
                </a:cubicBezTo>
                <a:cubicBezTo>
                  <a:pt x="3774" y="1284"/>
                  <a:pt x="3774" y="1284"/>
                  <a:pt x="3774" y="1284"/>
                </a:cubicBezTo>
                <a:cubicBezTo>
                  <a:pt x="3776" y="1285"/>
                  <a:pt x="3776" y="1285"/>
                  <a:pt x="3776" y="1285"/>
                </a:cubicBezTo>
                <a:cubicBezTo>
                  <a:pt x="3779" y="1285"/>
                  <a:pt x="3779" y="1285"/>
                  <a:pt x="3779" y="1285"/>
                </a:cubicBezTo>
                <a:cubicBezTo>
                  <a:pt x="3780" y="1286"/>
                  <a:pt x="3780" y="1286"/>
                  <a:pt x="3780" y="1286"/>
                </a:cubicBezTo>
                <a:cubicBezTo>
                  <a:pt x="3785" y="1286"/>
                  <a:pt x="3785" y="1286"/>
                  <a:pt x="3785" y="1286"/>
                </a:cubicBezTo>
                <a:cubicBezTo>
                  <a:pt x="3786" y="1285"/>
                  <a:pt x="3786" y="1285"/>
                  <a:pt x="3786" y="1285"/>
                </a:cubicBezTo>
                <a:cubicBezTo>
                  <a:pt x="3788" y="1285"/>
                  <a:pt x="3788" y="1285"/>
                  <a:pt x="3788" y="1285"/>
                </a:cubicBezTo>
                <a:cubicBezTo>
                  <a:pt x="3788" y="1284"/>
                  <a:pt x="3788" y="1284"/>
                  <a:pt x="3788" y="1284"/>
                </a:cubicBezTo>
                <a:cubicBezTo>
                  <a:pt x="3788" y="1280"/>
                  <a:pt x="3788" y="1280"/>
                  <a:pt x="3788" y="1280"/>
                </a:cubicBezTo>
                <a:cubicBezTo>
                  <a:pt x="3787" y="1279"/>
                  <a:pt x="3787" y="1279"/>
                  <a:pt x="3787" y="1279"/>
                </a:cubicBezTo>
                <a:lnTo>
                  <a:pt x="3786" y="1279"/>
                </a:lnTo>
                <a:close/>
                <a:moveTo>
                  <a:pt x="3675" y="1569"/>
                </a:moveTo>
                <a:cubicBezTo>
                  <a:pt x="3678" y="1566"/>
                  <a:pt x="3678" y="1566"/>
                  <a:pt x="3678" y="1566"/>
                </a:cubicBezTo>
                <a:cubicBezTo>
                  <a:pt x="3680" y="1563"/>
                  <a:pt x="3680" y="1563"/>
                  <a:pt x="3680" y="1563"/>
                </a:cubicBezTo>
                <a:cubicBezTo>
                  <a:pt x="3681" y="1561"/>
                  <a:pt x="3681" y="1561"/>
                  <a:pt x="3681" y="1561"/>
                </a:cubicBezTo>
                <a:cubicBezTo>
                  <a:pt x="3681" y="1560"/>
                  <a:pt x="3681" y="1560"/>
                  <a:pt x="3681" y="1560"/>
                </a:cubicBezTo>
                <a:cubicBezTo>
                  <a:pt x="3681" y="1557"/>
                  <a:pt x="3681" y="1557"/>
                  <a:pt x="3681" y="1557"/>
                </a:cubicBezTo>
                <a:cubicBezTo>
                  <a:pt x="3681" y="1554"/>
                  <a:pt x="3681" y="1554"/>
                  <a:pt x="3681" y="1554"/>
                </a:cubicBezTo>
                <a:cubicBezTo>
                  <a:pt x="3680" y="1554"/>
                  <a:pt x="3680" y="1554"/>
                  <a:pt x="3680" y="1554"/>
                </a:cubicBezTo>
                <a:cubicBezTo>
                  <a:pt x="3681" y="1553"/>
                  <a:pt x="3681" y="1553"/>
                  <a:pt x="3681" y="1553"/>
                </a:cubicBezTo>
                <a:cubicBezTo>
                  <a:pt x="3682" y="1554"/>
                  <a:pt x="3682" y="1554"/>
                  <a:pt x="3682" y="1554"/>
                </a:cubicBezTo>
                <a:cubicBezTo>
                  <a:pt x="3684" y="1546"/>
                  <a:pt x="3684" y="1546"/>
                  <a:pt x="3684" y="1546"/>
                </a:cubicBezTo>
                <a:cubicBezTo>
                  <a:pt x="3682" y="1546"/>
                  <a:pt x="3682" y="1546"/>
                  <a:pt x="3682" y="1546"/>
                </a:cubicBezTo>
                <a:cubicBezTo>
                  <a:pt x="3682" y="1547"/>
                  <a:pt x="3682" y="1547"/>
                  <a:pt x="3682" y="1547"/>
                </a:cubicBezTo>
                <a:cubicBezTo>
                  <a:pt x="3681" y="1547"/>
                  <a:pt x="3681" y="1547"/>
                  <a:pt x="3681" y="1547"/>
                </a:cubicBezTo>
                <a:cubicBezTo>
                  <a:pt x="3681" y="1546"/>
                  <a:pt x="3681" y="1546"/>
                  <a:pt x="3681" y="1546"/>
                </a:cubicBezTo>
                <a:cubicBezTo>
                  <a:pt x="3682" y="1546"/>
                  <a:pt x="3682" y="1546"/>
                  <a:pt x="3682" y="1546"/>
                </a:cubicBezTo>
                <a:cubicBezTo>
                  <a:pt x="3681" y="1543"/>
                  <a:pt x="3681" y="1543"/>
                  <a:pt x="3681" y="1543"/>
                </a:cubicBezTo>
                <a:cubicBezTo>
                  <a:pt x="3680" y="1543"/>
                  <a:pt x="3680" y="1543"/>
                  <a:pt x="3680" y="1543"/>
                </a:cubicBezTo>
                <a:cubicBezTo>
                  <a:pt x="3680" y="1544"/>
                  <a:pt x="3680" y="1544"/>
                  <a:pt x="3680" y="1544"/>
                </a:cubicBezTo>
                <a:cubicBezTo>
                  <a:pt x="3678" y="1543"/>
                  <a:pt x="3678" y="1543"/>
                  <a:pt x="3678" y="1543"/>
                </a:cubicBezTo>
                <a:cubicBezTo>
                  <a:pt x="3677" y="1541"/>
                  <a:pt x="3677" y="1541"/>
                  <a:pt x="3677" y="1541"/>
                </a:cubicBezTo>
                <a:cubicBezTo>
                  <a:pt x="3675" y="1541"/>
                  <a:pt x="3675" y="1541"/>
                  <a:pt x="3675" y="1541"/>
                </a:cubicBezTo>
                <a:cubicBezTo>
                  <a:pt x="3674" y="1543"/>
                  <a:pt x="3674" y="1543"/>
                  <a:pt x="3674" y="1543"/>
                </a:cubicBezTo>
                <a:cubicBezTo>
                  <a:pt x="3675" y="1540"/>
                  <a:pt x="3675" y="1540"/>
                  <a:pt x="3675" y="1540"/>
                </a:cubicBezTo>
                <a:cubicBezTo>
                  <a:pt x="3674" y="1536"/>
                  <a:pt x="3674" y="1536"/>
                  <a:pt x="3674" y="1536"/>
                </a:cubicBezTo>
                <a:cubicBezTo>
                  <a:pt x="3675" y="1536"/>
                  <a:pt x="3675" y="1536"/>
                  <a:pt x="3675" y="1536"/>
                </a:cubicBezTo>
                <a:cubicBezTo>
                  <a:pt x="3675" y="1534"/>
                  <a:pt x="3675" y="1534"/>
                  <a:pt x="3675" y="1534"/>
                </a:cubicBezTo>
                <a:cubicBezTo>
                  <a:pt x="3674" y="1534"/>
                  <a:pt x="3674" y="1534"/>
                  <a:pt x="3674" y="1534"/>
                </a:cubicBezTo>
                <a:cubicBezTo>
                  <a:pt x="3671" y="1536"/>
                  <a:pt x="3671" y="1536"/>
                  <a:pt x="3671" y="1536"/>
                </a:cubicBezTo>
                <a:cubicBezTo>
                  <a:pt x="3672" y="1538"/>
                  <a:pt x="3672" y="1538"/>
                  <a:pt x="3672" y="1538"/>
                </a:cubicBezTo>
                <a:cubicBezTo>
                  <a:pt x="3672" y="1543"/>
                  <a:pt x="3672" y="1543"/>
                  <a:pt x="3672" y="1543"/>
                </a:cubicBezTo>
                <a:cubicBezTo>
                  <a:pt x="3672" y="1544"/>
                  <a:pt x="3672" y="1544"/>
                  <a:pt x="3672" y="1544"/>
                </a:cubicBezTo>
                <a:cubicBezTo>
                  <a:pt x="3671" y="1546"/>
                  <a:pt x="3671" y="1546"/>
                  <a:pt x="3671" y="1546"/>
                </a:cubicBezTo>
                <a:cubicBezTo>
                  <a:pt x="3671" y="1550"/>
                  <a:pt x="3671" y="1550"/>
                  <a:pt x="3671" y="1550"/>
                </a:cubicBezTo>
                <a:cubicBezTo>
                  <a:pt x="3672" y="1548"/>
                  <a:pt x="3672" y="1548"/>
                  <a:pt x="3672" y="1548"/>
                </a:cubicBezTo>
                <a:cubicBezTo>
                  <a:pt x="3674" y="1547"/>
                  <a:pt x="3674" y="1547"/>
                  <a:pt x="3674" y="1547"/>
                </a:cubicBezTo>
                <a:cubicBezTo>
                  <a:pt x="3675" y="1547"/>
                  <a:pt x="3675" y="1547"/>
                  <a:pt x="3675" y="1547"/>
                </a:cubicBezTo>
                <a:cubicBezTo>
                  <a:pt x="3674" y="1548"/>
                  <a:pt x="3674" y="1548"/>
                  <a:pt x="3674" y="1548"/>
                </a:cubicBezTo>
                <a:cubicBezTo>
                  <a:pt x="3672" y="1548"/>
                  <a:pt x="3672" y="1548"/>
                  <a:pt x="3672" y="1548"/>
                </a:cubicBezTo>
                <a:cubicBezTo>
                  <a:pt x="3672" y="1550"/>
                  <a:pt x="3672" y="1550"/>
                  <a:pt x="3672" y="1550"/>
                </a:cubicBezTo>
                <a:cubicBezTo>
                  <a:pt x="3671" y="1551"/>
                  <a:pt x="3671" y="1551"/>
                  <a:pt x="3671" y="1551"/>
                </a:cubicBezTo>
                <a:cubicBezTo>
                  <a:pt x="3672" y="1556"/>
                  <a:pt x="3672" y="1556"/>
                  <a:pt x="3672" y="1556"/>
                </a:cubicBezTo>
                <a:cubicBezTo>
                  <a:pt x="3672" y="1561"/>
                  <a:pt x="3672" y="1561"/>
                  <a:pt x="3672" y="1561"/>
                </a:cubicBezTo>
                <a:cubicBezTo>
                  <a:pt x="3674" y="1561"/>
                  <a:pt x="3674" y="1561"/>
                  <a:pt x="3674" y="1561"/>
                </a:cubicBezTo>
                <a:cubicBezTo>
                  <a:pt x="3674" y="1560"/>
                  <a:pt x="3674" y="1560"/>
                  <a:pt x="3674" y="1560"/>
                </a:cubicBezTo>
                <a:cubicBezTo>
                  <a:pt x="3674" y="1559"/>
                  <a:pt x="3674" y="1559"/>
                  <a:pt x="3674" y="1559"/>
                </a:cubicBezTo>
                <a:cubicBezTo>
                  <a:pt x="3675" y="1560"/>
                  <a:pt x="3675" y="1560"/>
                  <a:pt x="3675" y="1560"/>
                </a:cubicBezTo>
                <a:cubicBezTo>
                  <a:pt x="3675" y="1559"/>
                  <a:pt x="3675" y="1559"/>
                  <a:pt x="3675" y="1559"/>
                </a:cubicBezTo>
                <a:cubicBezTo>
                  <a:pt x="3677" y="1559"/>
                  <a:pt x="3677" y="1559"/>
                  <a:pt x="3677" y="1559"/>
                </a:cubicBezTo>
                <a:cubicBezTo>
                  <a:pt x="3678" y="1560"/>
                  <a:pt x="3678" y="1560"/>
                  <a:pt x="3678" y="1560"/>
                </a:cubicBezTo>
                <a:cubicBezTo>
                  <a:pt x="3675" y="1560"/>
                  <a:pt x="3675" y="1560"/>
                  <a:pt x="3675" y="1560"/>
                </a:cubicBezTo>
                <a:cubicBezTo>
                  <a:pt x="3675" y="1561"/>
                  <a:pt x="3675" y="1561"/>
                  <a:pt x="3675" y="1561"/>
                </a:cubicBezTo>
                <a:cubicBezTo>
                  <a:pt x="3677" y="1561"/>
                  <a:pt x="3677" y="1561"/>
                  <a:pt x="3677" y="1561"/>
                </a:cubicBezTo>
                <a:cubicBezTo>
                  <a:pt x="3674" y="1564"/>
                  <a:pt x="3674" y="1564"/>
                  <a:pt x="3674" y="1564"/>
                </a:cubicBezTo>
                <a:cubicBezTo>
                  <a:pt x="3674" y="1563"/>
                  <a:pt x="3674" y="1563"/>
                  <a:pt x="3674" y="1563"/>
                </a:cubicBezTo>
                <a:cubicBezTo>
                  <a:pt x="3672" y="1564"/>
                  <a:pt x="3672" y="1564"/>
                  <a:pt x="3672" y="1564"/>
                </a:cubicBezTo>
                <a:cubicBezTo>
                  <a:pt x="3672" y="1566"/>
                  <a:pt x="3672" y="1566"/>
                  <a:pt x="3672" y="1566"/>
                </a:cubicBezTo>
                <a:cubicBezTo>
                  <a:pt x="3672" y="1570"/>
                  <a:pt x="3672" y="1570"/>
                  <a:pt x="3672" y="1570"/>
                </a:cubicBezTo>
                <a:cubicBezTo>
                  <a:pt x="3674" y="1570"/>
                  <a:pt x="3674" y="1570"/>
                  <a:pt x="3674" y="1570"/>
                </a:cubicBezTo>
                <a:lnTo>
                  <a:pt x="3675" y="1569"/>
                </a:lnTo>
                <a:close/>
                <a:moveTo>
                  <a:pt x="3802" y="1265"/>
                </a:moveTo>
                <a:cubicBezTo>
                  <a:pt x="3802" y="1264"/>
                  <a:pt x="3802" y="1264"/>
                  <a:pt x="3802" y="1264"/>
                </a:cubicBezTo>
                <a:cubicBezTo>
                  <a:pt x="3793" y="1267"/>
                  <a:pt x="3793" y="1267"/>
                  <a:pt x="3793" y="1267"/>
                </a:cubicBezTo>
                <a:cubicBezTo>
                  <a:pt x="3792" y="1267"/>
                  <a:pt x="3792" y="1267"/>
                  <a:pt x="3792" y="1267"/>
                </a:cubicBezTo>
                <a:cubicBezTo>
                  <a:pt x="3789" y="1270"/>
                  <a:pt x="3789" y="1270"/>
                  <a:pt x="3789" y="1270"/>
                </a:cubicBezTo>
                <a:cubicBezTo>
                  <a:pt x="3788" y="1270"/>
                  <a:pt x="3788" y="1270"/>
                  <a:pt x="3788" y="1270"/>
                </a:cubicBezTo>
                <a:cubicBezTo>
                  <a:pt x="3788" y="1271"/>
                  <a:pt x="3788" y="1271"/>
                  <a:pt x="3788" y="1271"/>
                </a:cubicBezTo>
                <a:cubicBezTo>
                  <a:pt x="3789" y="1271"/>
                  <a:pt x="3789" y="1271"/>
                  <a:pt x="3789" y="1271"/>
                </a:cubicBezTo>
                <a:cubicBezTo>
                  <a:pt x="3791" y="1273"/>
                  <a:pt x="3791" y="1273"/>
                  <a:pt x="3791" y="1273"/>
                </a:cubicBezTo>
                <a:cubicBezTo>
                  <a:pt x="3792" y="1272"/>
                  <a:pt x="3792" y="1272"/>
                  <a:pt x="3792" y="1272"/>
                </a:cubicBezTo>
                <a:cubicBezTo>
                  <a:pt x="3794" y="1272"/>
                  <a:pt x="3794" y="1272"/>
                  <a:pt x="3794" y="1272"/>
                </a:cubicBezTo>
                <a:cubicBezTo>
                  <a:pt x="3794" y="1271"/>
                  <a:pt x="3794" y="1271"/>
                  <a:pt x="3794" y="1271"/>
                </a:cubicBezTo>
                <a:cubicBezTo>
                  <a:pt x="3795" y="1270"/>
                  <a:pt x="3795" y="1270"/>
                  <a:pt x="3795" y="1270"/>
                </a:cubicBezTo>
                <a:cubicBezTo>
                  <a:pt x="3796" y="1270"/>
                  <a:pt x="3796" y="1270"/>
                  <a:pt x="3796" y="1270"/>
                </a:cubicBezTo>
                <a:cubicBezTo>
                  <a:pt x="3796" y="1271"/>
                  <a:pt x="3796" y="1271"/>
                  <a:pt x="3796" y="1271"/>
                </a:cubicBezTo>
                <a:cubicBezTo>
                  <a:pt x="3801" y="1271"/>
                  <a:pt x="3801" y="1271"/>
                  <a:pt x="3801" y="1271"/>
                </a:cubicBezTo>
                <a:cubicBezTo>
                  <a:pt x="3801" y="1267"/>
                  <a:pt x="3801" y="1267"/>
                  <a:pt x="3801" y="1267"/>
                </a:cubicBezTo>
                <a:cubicBezTo>
                  <a:pt x="3798" y="1270"/>
                  <a:pt x="3798" y="1270"/>
                  <a:pt x="3798" y="1270"/>
                </a:cubicBezTo>
                <a:cubicBezTo>
                  <a:pt x="3799" y="1267"/>
                  <a:pt x="3799" y="1267"/>
                  <a:pt x="3799" y="1267"/>
                </a:cubicBezTo>
                <a:lnTo>
                  <a:pt x="3802" y="1265"/>
                </a:lnTo>
                <a:close/>
                <a:moveTo>
                  <a:pt x="3631" y="1626"/>
                </a:moveTo>
                <a:cubicBezTo>
                  <a:pt x="3629" y="1626"/>
                  <a:pt x="3629" y="1626"/>
                  <a:pt x="3629" y="1626"/>
                </a:cubicBezTo>
                <a:cubicBezTo>
                  <a:pt x="3630" y="1627"/>
                  <a:pt x="3630" y="1627"/>
                  <a:pt x="3630" y="1627"/>
                </a:cubicBezTo>
                <a:cubicBezTo>
                  <a:pt x="3632" y="1626"/>
                  <a:pt x="3632" y="1626"/>
                  <a:pt x="3632" y="1626"/>
                </a:cubicBezTo>
                <a:cubicBezTo>
                  <a:pt x="3634" y="1626"/>
                  <a:pt x="3634" y="1626"/>
                  <a:pt x="3634" y="1626"/>
                </a:cubicBezTo>
                <a:cubicBezTo>
                  <a:pt x="3634" y="1624"/>
                  <a:pt x="3634" y="1624"/>
                  <a:pt x="3634" y="1624"/>
                </a:cubicBezTo>
                <a:cubicBezTo>
                  <a:pt x="3632" y="1624"/>
                  <a:pt x="3632" y="1624"/>
                  <a:pt x="3632" y="1624"/>
                </a:cubicBezTo>
                <a:lnTo>
                  <a:pt x="3631" y="1626"/>
                </a:lnTo>
                <a:close/>
                <a:moveTo>
                  <a:pt x="3310" y="1157"/>
                </a:moveTo>
                <a:cubicBezTo>
                  <a:pt x="3311" y="1159"/>
                  <a:pt x="3311" y="1159"/>
                  <a:pt x="3311" y="1159"/>
                </a:cubicBezTo>
                <a:cubicBezTo>
                  <a:pt x="3313" y="1159"/>
                  <a:pt x="3313" y="1159"/>
                  <a:pt x="3313" y="1159"/>
                </a:cubicBezTo>
                <a:cubicBezTo>
                  <a:pt x="3315" y="1156"/>
                  <a:pt x="3315" y="1156"/>
                  <a:pt x="3315" y="1156"/>
                </a:cubicBezTo>
                <a:cubicBezTo>
                  <a:pt x="3315" y="1153"/>
                  <a:pt x="3315" y="1153"/>
                  <a:pt x="3315" y="1153"/>
                </a:cubicBezTo>
                <a:cubicBezTo>
                  <a:pt x="3314" y="1151"/>
                  <a:pt x="3314" y="1151"/>
                  <a:pt x="3314" y="1151"/>
                </a:cubicBezTo>
                <a:cubicBezTo>
                  <a:pt x="3313" y="1150"/>
                  <a:pt x="3313" y="1150"/>
                  <a:pt x="3313" y="1150"/>
                </a:cubicBezTo>
                <a:cubicBezTo>
                  <a:pt x="3311" y="1149"/>
                  <a:pt x="3311" y="1149"/>
                  <a:pt x="3311" y="1149"/>
                </a:cubicBezTo>
                <a:cubicBezTo>
                  <a:pt x="3311" y="1151"/>
                  <a:pt x="3311" y="1151"/>
                  <a:pt x="3311" y="1151"/>
                </a:cubicBezTo>
                <a:cubicBezTo>
                  <a:pt x="3313" y="1153"/>
                  <a:pt x="3313" y="1153"/>
                  <a:pt x="3313" y="1153"/>
                </a:cubicBezTo>
                <a:cubicBezTo>
                  <a:pt x="3311" y="1154"/>
                  <a:pt x="3311" y="1154"/>
                  <a:pt x="3311" y="1154"/>
                </a:cubicBezTo>
                <a:lnTo>
                  <a:pt x="3310" y="1157"/>
                </a:lnTo>
                <a:close/>
                <a:moveTo>
                  <a:pt x="3366" y="1166"/>
                </a:moveTo>
                <a:cubicBezTo>
                  <a:pt x="3360" y="1167"/>
                  <a:pt x="3360" y="1167"/>
                  <a:pt x="3360" y="1167"/>
                </a:cubicBezTo>
                <a:cubicBezTo>
                  <a:pt x="3357" y="1169"/>
                  <a:pt x="3357" y="1169"/>
                  <a:pt x="3357" y="1169"/>
                </a:cubicBezTo>
                <a:cubicBezTo>
                  <a:pt x="3356" y="1171"/>
                  <a:pt x="3356" y="1171"/>
                  <a:pt x="3356" y="1171"/>
                </a:cubicBezTo>
                <a:cubicBezTo>
                  <a:pt x="3351" y="1179"/>
                  <a:pt x="3351" y="1179"/>
                  <a:pt x="3351" y="1179"/>
                </a:cubicBezTo>
                <a:cubicBezTo>
                  <a:pt x="3351" y="1180"/>
                  <a:pt x="3351" y="1180"/>
                  <a:pt x="3351" y="1180"/>
                </a:cubicBezTo>
                <a:cubicBezTo>
                  <a:pt x="3356" y="1179"/>
                  <a:pt x="3356" y="1179"/>
                  <a:pt x="3356" y="1179"/>
                </a:cubicBezTo>
                <a:cubicBezTo>
                  <a:pt x="3358" y="1179"/>
                  <a:pt x="3358" y="1179"/>
                  <a:pt x="3358" y="1179"/>
                </a:cubicBezTo>
                <a:cubicBezTo>
                  <a:pt x="3361" y="1179"/>
                  <a:pt x="3361" y="1179"/>
                  <a:pt x="3361" y="1179"/>
                </a:cubicBezTo>
                <a:cubicBezTo>
                  <a:pt x="3364" y="1177"/>
                  <a:pt x="3364" y="1177"/>
                  <a:pt x="3364" y="1177"/>
                </a:cubicBezTo>
                <a:cubicBezTo>
                  <a:pt x="3367" y="1173"/>
                  <a:pt x="3367" y="1173"/>
                  <a:pt x="3367" y="1173"/>
                </a:cubicBezTo>
                <a:cubicBezTo>
                  <a:pt x="3368" y="1170"/>
                  <a:pt x="3368" y="1170"/>
                  <a:pt x="3368" y="1170"/>
                </a:cubicBezTo>
                <a:cubicBezTo>
                  <a:pt x="3370" y="1169"/>
                  <a:pt x="3370" y="1169"/>
                  <a:pt x="3370" y="1169"/>
                </a:cubicBezTo>
                <a:cubicBezTo>
                  <a:pt x="3367" y="1167"/>
                  <a:pt x="3367" y="1167"/>
                  <a:pt x="3367" y="1167"/>
                </a:cubicBezTo>
                <a:lnTo>
                  <a:pt x="3366" y="1166"/>
                </a:lnTo>
                <a:close/>
                <a:moveTo>
                  <a:pt x="3277" y="1078"/>
                </a:moveTo>
                <a:cubicBezTo>
                  <a:pt x="3275" y="1077"/>
                  <a:pt x="3275" y="1077"/>
                  <a:pt x="3275" y="1077"/>
                </a:cubicBezTo>
                <a:cubicBezTo>
                  <a:pt x="3274" y="1078"/>
                  <a:pt x="3274" y="1078"/>
                  <a:pt x="3274" y="1078"/>
                </a:cubicBezTo>
                <a:cubicBezTo>
                  <a:pt x="3272" y="1080"/>
                  <a:pt x="3272" y="1080"/>
                  <a:pt x="3272" y="1080"/>
                </a:cubicBezTo>
                <a:cubicBezTo>
                  <a:pt x="3275" y="1083"/>
                  <a:pt x="3275" y="1083"/>
                  <a:pt x="3275" y="1083"/>
                </a:cubicBezTo>
                <a:cubicBezTo>
                  <a:pt x="3277" y="1083"/>
                  <a:pt x="3277" y="1083"/>
                  <a:pt x="3277" y="1083"/>
                </a:cubicBezTo>
                <a:cubicBezTo>
                  <a:pt x="3277" y="1081"/>
                  <a:pt x="3277" y="1081"/>
                  <a:pt x="3277" y="1081"/>
                </a:cubicBezTo>
                <a:lnTo>
                  <a:pt x="3277" y="1078"/>
                </a:lnTo>
                <a:close/>
                <a:moveTo>
                  <a:pt x="3627" y="1627"/>
                </a:moveTo>
                <a:cubicBezTo>
                  <a:pt x="3629" y="1626"/>
                  <a:pt x="3629" y="1626"/>
                  <a:pt x="3629" y="1626"/>
                </a:cubicBezTo>
                <a:cubicBezTo>
                  <a:pt x="3629" y="1624"/>
                  <a:pt x="3629" y="1624"/>
                  <a:pt x="3629" y="1624"/>
                </a:cubicBezTo>
                <a:cubicBezTo>
                  <a:pt x="3625" y="1626"/>
                  <a:pt x="3625" y="1626"/>
                  <a:pt x="3625" y="1626"/>
                </a:cubicBezTo>
                <a:cubicBezTo>
                  <a:pt x="3622" y="1627"/>
                  <a:pt x="3622" y="1627"/>
                  <a:pt x="3622" y="1627"/>
                </a:cubicBezTo>
                <a:cubicBezTo>
                  <a:pt x="3621" y="1627"/>
                  <a:pt x="3621" y="1627"/>
                  <a:pt x="3621" y="1627"/>
                </a:cubicBezTo>
                <a:cubicBezTo>
                  <a:pt x="3619" y="1627"/>
                  <a:pt x="3619" y="1627"/>
                  <a:pt x="3619" y="1627"/>
                </a:cubicBezTo>
                <a:cubicBezTo>
                  <a:pt x="3621" y="1624"/>
                  <a:pt x="3621" y="1624"/>
                  <a:pt x="3621" y="1624"/>
                </a:cubicBezTo>
                <a:cubicBezTo>
                  <a:pt x="3622" y="1623"/>
                  <a:pt x="3622" y="1623"/>
                  <a:pt x="3622" y="1623"/>
                </a:cubicBezTo>
                <a:cubicBezTo>
                  <a:pt x="3622" y="1622"/>
                  <a:pt x="3622" y="1622"/>
                  <a:pt x="3622" y="1622"/>
                </a:cubicBezTo>
                <a:cubicBezTo>
                  <a:pt x="3621" y="1622"/>
                  <a:pt x="3621" y="1622"/>
                  <a:pt x="3621" y="1622"/>
                </a:cubicBezTo>
                <a:cubicBezTo>
                  <a:pt x="3619" y="1622"/>
                  <a:pt x="3619" y="1622"/>
                  <a:pt x="3619" y="1622"/>
                </a:cubicBezTo>
                <a:cubicBezTo>
                  <a:pt x="3619" y="1620"/>
                  <a:pt x="3619" y="1620"/>
                  <a:pt x="3619" y="1620"/>
                </a:cubicBezTo>
                <a:cubicBezTo>
                  <a:pt x="3622" y="1619"/>
                  <a:pt x="3622" y="1619"/>
                  <a:pt x="3622" y="1619"/>
                </a:cubicBezTo>
                <a:cubicBezTo>
                  <a:pt x="3625" y="1617"/>
                  <a:pt x="3625" y="1617"/>
                  <a:pt x="3625" y="1617"/>
                </a:cubicBezTo>
                <a:cubicBezTo>
                  <a:pt x="3622" y="1617"/>
                  <a:pt x="3622" y="1617"/>
                  <a:pt x="3622" y="1617"/>
                </a:cubicBezTo>
                <a:cubicBezTo>
                  <a:pt x="3618" y="1619"/>
                  <a:pt x="3618" y="1619"/>
                  <a:pt x="3618" y="1619"/>
                </a:cubicBezTo>
                <a:cubicBezTo>
                  <a:pt x="3612" y="1622"/>
                  <a:pt x="3612" y="1622"/>
                  <a:pt x="3612" y="1622"/>
                </a:cubicBezTo>
                <a:cubicBezTo>
                  <a:pt x="3609" y="1626"/>
                  <a:pt x="3609" y="1626"/>
                  <a:pt x="3609" y="1626"/>
                </a:cubicBezTo>
                <a:cubicBezTo>
                  <a:pt x="3604" y="1632"/>
                  <a:pt x="3604" y="1632"/>
                  <a:pt x="3604" y="1632"/>
                </a:cubicBezTo>
                <a:cubicBezTo>
                  <a:pt x="3601" y="1633"/>
                  <a:pt x="3601" y="1633"/>
                  <a:pt x="3601" y="1633"/>
                </a:cubicBezTo>
                <a:cubicBezTo>
                  <a:pt x="3596" y="1635"/>
                  <a:pt x="3596" y="1635"/>
                  <a:pt x="3596" y="1635"/>
                </a:cubicBezTo>
                <a:cubicBezTo>
                  <a:pt x="3594" y="1636"/>
                  <a:pt x="3594" y="1636"/>
                  <a:pt x="3594" y="1636"/>
                </a:cubicBezTo>
                <a:cubicBezTo>
                  <a:pt x="3592" y="1639"/>
                  <a:pt x="3592" y="1639"/>
                  <a:pt x="3592" y="1639"/>
                </a:cubicBezTo>
                <a:cubicBezTo>
                  <a:pt x="3586" y="1645"/>
                  <a:pt x="3586" y="1645"/>
                  <a:pt x="3586" y="1645"/>
                </a:cubicBezTo>
                <a:cubicBezTo>
                  <a:pt x="3579" y="1649"/>
                  <a:pt x="3579" y="1649"/>
                  <a:pt x="3579" y="1649"/>
                </a:cubicBezTo>
                <a:cubicBezTo>
                  <a:pt x="3573" y="1652"/>
                  <a:pt x="3573" y="1652"/>
                  <a:pt x="3573" y="1652"/>
                </a:cubicBezTo>
                <a:cubicBezTo>
                  <a:pt x="3566" y="1655"/>
                  <a:pt x="3566" y="1655"/>
                  <a:pt x="3566" y="1655"/>
                </a:cubicBezTo>
                <a:cubicBezTo>
                  <a:pt x="3551" y="1662"/>
                  <a:pt x="3551" y="1662"/>
                  <a:pt x="3551" y="1662"/>
                </a:cubicBezTo>
                <a:cubicBezTo>
                  <a:pt x="3543" y="1665"/>
                  <a:pt x="3543" y="1665"/>
                  <a:pt x="3543" y="1665"/>
                </a:cubicBezTo>
                <a:cubicBezTo>
                  <a:pt x="3536" y="1667"/>
                  <a:pt x="3536" y="1667"/>
                  <a:pt x="3536" y="1667"/>
                </a:cubicBezTo>
                <a:cubicBezTo>
                  <a:pt x="3530" y="1670"/>
                  <a:pt x="3530" y="1670"/>
                  <a:pt x="3530" y="1670"/>
                </a:cubicBezTo>
                <a:cubicBezTo>
                  <a:pt x="3529" y="1672"/>
                  <a:pt x="3529" y="1672"/>
                  <a:pt x="3529" y="1672"/>
                </a:cubicBezTo>
                <a:cubicBezTo>
                  <a:pt x="3528" y="1675"/>
                  <a:pt x="3528" y="1675"/>
                  <a:pt x="3528" y="1675"/>
                </a:cubicBezTo>
                <a:cubicBezTo>
                  <a:pt x="3528" y="1673"/>
                  <a:pt x="3528" y="1673"/>
                  <a:pt x="3528" y="1673"/>
                </a:cubicBezTo>
                <a:cubicBezTo>
                  <a:pt x="3525" y="1673"/>
                  <a:pt x="3525" y="1673"/>
                  <a:pt x="3525" y="1673"/>
                </a:cubicBezTo>
                <a:cubicBezTo>
                  <a:pt x="3522" y="1676"/>
                  <a:pt x="3522" y="1676"/>
                  <a:pt x="3522" y="1676"/>
                </a:cubicBezTo>
                <a:cubicBezTo>
                  <a:pt x="3519" y="1678"/>
                  <a:pt x="3519" y="1678"/>
                  <a:pt x="3519" y="1678"/>
                </a:cubicBezTo>
                <a:cubicBezTo>
                  <a:pt x="3518" y="1678"/>
                  <a:pt x="3518" y="1678"/>
                  <a:pt x="3518" y="1678"/>
                </a:cubicBezTo>
                <a:cubicBezTo>
                  <a:pt x="3518" y="1679"/>
                  <a:pt x="3518" y="1679"/>
                  <a:pt x="3518" y="1679"/>
                </a:cubicBezTo>
                <a:cubicBezTo>
                  <a:pt x="3516" y="1679"/>
                  <a:pt x="3516" y="1679"/>
                  <a:pt x="3516" y="1679"/>
                </a:cubicBezTo>
                <a:cubicBezTo>
                  <a:pt x="3513" y="1680"/>
                  <a:pt x="3513" y="1680"/>
                  <a:pt x="3513" y="1680"/>
                </a:cubicBezTo>
                <a:cubicBezTo>
                  <a:pt x="3512" y="1680"/>
                  <a:pt x="3512" y="1680"/>
                  <a:pt x="3512" y="1680"/>
                </a:cubicBezTo>
                <a:cubicBezTo>
                  <a:pt x="3512" y="1682"/>
                  <a:pt x="3512" y="1682"/>
                  <a:pt x="3512" y="1682"/>
                </a:cubicBezTo>
                <a:cubicBezTo>
                  <a:pt x="3513" y="1682"/>
                  <a:pt x="3513" y="1682"/>
                  <a:pt x="3513" y="1682"/>
                </a:cubicBezTo>
                <a:cubicBezTo>
                  <a:pt x="3512" y="1683"/>
                  <a:pt x="3512" y="1683"/>
                  <a:pt x="3512" y="1683"/>
                </a:cubicBezTo>
                <a:cubicBezTo>
                  <a:pt x="3510" y="1683"/>
                  <a:pt x="3510" y="1683"/>
                  <a:pt x="3510" y="1683"/>
                </a:cubicBezTo>
                <a:cubicBezTo>
                  <a:pt x="3509" y="1683"/>
                  <a:pt x="3509" y="1683"/>
                  <a:pt x="3509" y="1683"/>
                </a:cubicBezTo>
                <a:cubicBezTo>
                  <a:pt x="3508" y="1685"/>
                  <a:pt x="3508" y="1685"/>
                  <a:pt x="3508" y="1685"/>
                </a:cubicBezTo>
                <a:cubicBezTo>
                  <a:pt x="3506" y="1686"/>
                  <a:pt x="3506" y="1686"/>
                  <a:pt x="3506" y="1686"/>
                </a:cubicBezTo>
                <a:cubicBezTo>
                  <a:pt x="3508" y="1686"/>
                  <a:pt x="3508" y="1686"/>
                  <a:pt x="3508" y="1686"/>
                </a:cubicBezTo>
                <a:cubicBezTo>
                  <a:pt x="3506" y="1688"/>
                  <a:pt x="3506" y="1688"/>
                  <a:pt x="3506" y="1688"/>
                </a:cubicBezTo>
                <a:cubicBezTo>
                  <a:pt x="3502" y="1689"/>
                  <a:pt x="3502" y="1689"/>
                  <a:pt x="3502" y="1689"/>
                </a:cubicBezTo>
                <a:cubicBezTo>
                  <a:pt x="3500" y="1689"/>
                  <a:pt x="3500" y="1689"/>
                  <a:pt x="3500" y="1689"/>
                </a:cubicBezTo>
                <a:cubicBezTo>
                  <a:pt x="3499" y="1692"/>
                  <a:pt x="3499" y="1692"/>
                  <a:pt x="3499" y="1692"/>
                </a:cubicBezTo>
                <a:cubicBezTo>
                  <a:pt x="3502" y="1690"/>
                  <a:pt x="3502" y="1690"/>
                  <a:pt x="3502" y="1690"/>
                </a:cubicBezTo>
                <a:cubicBezTo>
                  <a:pt x="3502" y="1692"/>
                  <a:pt x="3502" y="1692"/>
                  <a:pt x="3502" y="1692"/>
                </a:cubicBezTo>
                <a:cubicBezTo>
                  <a:pt x="3500" y="1692"/>
                  <a:pt x="3500" y="1692"/>
                  <a:pt x="3500" y="1692"/>
                </a:cubicBezTo>
                <a:cubicBezTo>
                  <a:pt x="3499" y="1695"/>
                  <a:pt x="3499" y="1695"/>
                  <a:pt x="3499" y="1695"/>
                </a:cubicBezTo>
                <a:cubicBezTo>
                  <a:pt x="3502" y="1695"/>
                  <a:pt x="3502" y="1695"/>
                  <a:pt x="3502" y="1695"/>
                </a:cubicBezTo>
                <a:cubicBezTo>
                  <a:pt x="3506" y="1695"/>
                  <a:pt x="3506" y="1695"/>
                  <a:pt x="3506" y="1695"/>
                </a:cubicBezTo>
                <a:cubicBezTo>
                  <a:pt x="3509" y="1695"/>
                  <a:pt x="3509" y="1695"/>
                  <a:pt x="3509" y="1695"/>
                </a:cubicBezTo>
                <a:cubicBezTo>
                  <a:pt x="3509" y="1698"/>
                  <a:pt x="3509" y="1698"/>
                  <a:pt x="3509" y="1698"/>
                </a:cubicBezTo>
                <a:cubicBezTo>
                  <a:pt x="3512" y="1696"/>
                  <a:pt x="3512" y="1696"/>
                  <a:pt x="3512" y="1696"/>
                </a:cubicBezTo>
                <a:cubicBezTo>
                  <a:pt x="3513" y="1698"/>
                  <a:pt x="3513" y="1698"/>
                  <a:pt x="3513" y="1698"/>
                </a:cubicBezTo>
                <a:cubicBezTo>
                  <a:pt x="3512" y="1700"/>
                  <a:pt x="3512" y="1700"/>
                  <a:pt x="3512" y="1700"/>
                </a:cubicBezTo>
                <a:cubicBezTo>
                  <a:pt x="3516" y="1699"/>
                  <a:pt x="3516" y="1699"/>
                  <a:pt x="3516" y="1699"/>
                </a:cubicBezTo>
                <a:cubicBezTo>
                  <a:pt x="3518" y="1700"/>
                  <a:pt x="3518" y="1700"/>
                  <a:pt x="3518" y="1700"/>
                </a:cubicBezTo>
                <a:cubicBezTo>
                  <a:pt x="3523" y="1699"/>
                  <a:pt x="3523" y="1699"/>
                  <a:pt x="3523" y="1699"/>
                </a:cubicBezTo>
                <a:cubicBezTo>
                  <a:pt x="3529" y="1698"/>
                  <a:pt x="3529" y="1698"/>
                  <a:pt x="3529" y="1698"/>
                </a:cubicBezTo>
                <a:cubicBezTo>
                  <a:pt x="3532" y="1696"/>
                  <a:pt x="3532" y="1696"/>
                  <a:pt x="3532" y="1696"/>
                </a:cubicBezTo>
                <a:cubicBezTo>
                  <a:pt x="3538" y="1693"/>
                  <a:pt x="3538" y="1693"/>
                  <a:pt x="3538" y="1693"/>
                </a:cubicBezTo>
                <a:cubicBezTo>
                  <a:pt x="3539" y="1692"/>
                  <a:pt x="3539" y="1692"/>
                  <a:pt x="3539" y="1692"/>
                </a:cubicBezTo>
                <a:cubicBezTo>
                  <a:pt x="3542" y="1690"/>
                  <a:pt x="3542" y="1690"/>
                  <a:pt x="3542" y="1690"/>
                </a:cubicBezTo>
                <a:cubicBezTo>
                  <a:pt x="3543" y="1690"/>
                  <a:pt x="3543" y="1690"/>
                  <a:pt x="3543" y="1690"/>
                </a:cubicBezTo>
                <a:cubicBezTo>
                  <a:pt x="3549" y="1686"/>
                  <a:pt x="3549" y="1686"/>
                  <a:pt x="3549" y="1686"/>
                </a:cubicBezTo>
                <a:cubicBezTo>
                  <a:pt x="3555" y="1680"/>
                  <a:pt x="3555" y="1680"/>
                  <a:pt x="3555" y="1680"/>
                </a:cubicBezTo>
                <a:cubicBezTo>
                  <a:pt x="3561" y="1678"/>
                  <a:pt x="3561" y="1678"/>
                  <a:pt x="3561" y="1678"/>
                </a:cubicBezTo>
                <a:cubicBezTo>
                  <a:pt x="3565" y="1672"/>
                  <a:pt x="3565" y="1672"/>
                  <a:pt x="3565" y="1672"/>
                </a:cubicBezTo>
                <a:cubicBezTo>
                  <a:pt x="3571" y="1667"/>
                  <a:pt x="3571" y="1667"/>
                  <a:pt x="3571" y="1667"/>
                </a:cubicBezTo>
                <a:cubicBezTo>
                  <a:pt x="3578" y="1666"/>
                  <a:pt x="3578" y="1666"/>
                  <a:pt x="3578" y="1666"/>
                </a:cubicBezTo>
                <a:cubicBezTo>
                  <a:pt x="3583" y="1663"/>
                  <a:pt x="3583" y="1663"/>
                  <a:pt x="3583" y="1663"/>
                </a:cubicBezTo>
                <a:cubicBezTo>
                  <a:pt x="3586" y="1662"/>
                  <a:pt x="3586" y="1662"/>
                  <a:pt x="3586" y="1662"/>
                </a:cubicBezTo>
                <a:cubicBezTo>
                  <a:pt x="3588" y="1662"/>
                  <a:pt x="3588" y="1662"/>
                  <a:pt x="3588" y="1662"/>
                </a:cubicBezTo>
                <a:cubicBezTo>
                  <a:pt x="3589" y="1662"/>
                  <a:pt x="3589" y="1662"/>
                  <a:pt x="3589" y="1662"/>
                </a:cubicBezTo>
                <a:cubicBezTo>
                  <a:pt x="3586" y="1663"/>
                  <a:pt x="3586" y="1663"/>
                  <a:pt x="3586" y="1663"/>
                </a:cubicBezTo>
                <a:cubicBezTo>
                  <a:pt x="3589" y="1663"/>
                  <a:pt x="3589" y="1663"/>
                  <a:pt x="3589" y="1663"/>
                </a:cubicBezTo>
                <a:cubicBezTo>
                  <a:pt x="3592" y="1663"/>
                  <a:pt x="3592" y="1663"/>
                  <a:pt x="3592" y="1663"/>
                </a:cubicBezTo>
                <a:cubicBezTo>
                  <a:pt x="3594" y="1662"/>
                  <a:pt x="3594" y="1662"/>
                  <a:pt x="3594" y="1662"/>
                </a:cubicBezTo>
                <a:cubicBezTo>
                  <a:pt x="3591" y="1659"/>
                  <a:pt x="3591" y="1659"/>
                  <a:pt x="3591" y="1659"/>
                </a:cubicBezTo>
                <a:cubicBezTo>
                  <a:pt x="3594" y="1657"/>
                  <a:pt x="3594" y="1657"/>
                  <a:pt x="3594" y="1657"/>
                </a:cubicBezTo>
                <a:cubicBezTo>
                  <a:pt x="3595" y="1655"/>
                  <a:pt x="3595" y="1655"/>
                  <a:pt x="3595" y="1655"/>
                </a:cubicBezTo>
                <a:cubicBezTo>
                  <a:pt x="3599" y="1653"/>
                  <a:pt x="3599" y="1653"/>
                  <a:pt x="3599" y="1653"/>
                </a:cubicBezTo>
                <a:cubicBezTo>
                  <a:pt x="3604" y="1650"/>
                  <a:pt x="3604" y="1650"/>
                  <a:pt x="3604" y="1650"/>
                </a:cubicBezTo>
                <a:cubicBezTo>
                  <a:pt x="3611" y="1646"/>
                  <a:pt x="3611" y="1646"/>
                  <a:pt x="3611" y="1646"/>
                </a:cubicBezTo>
                <a:cubicBezTo>
                  <a:pt x="3616" y="1642"/>
                  <a:pt x="3616" y="1642"/>
                  <a:pt x="3616" y="1642"/>
                </a:cubicBezTo>
                <a:cubicBezTo>
                  <a:pt x="3619" y="1639"/>
                  <a:pt x="3619" y="1639"/>
                  <a:pt x="3619" y="1639"/>
                </a:cubicBezTo>
                <a:cubicBezTo>
                  <a:pt x="3622" y="1637"/>
                  <a:pt x="3622" y="1637"/>
                  <a:pt x="3622" y="1637"/>
                </a:cubicBezTo>
                <a:cubicBezTo>
                  <a:pt x="3625" y="1636"/>
                  <a:pt x="3625" y="1636"/>
                  <a:pt x="3625" y="1636"/>
                </a:cubicBezTo>
                <a:cubicBezTo>
                  <a:pt x="3627" y="1633"/>
                  <a:pt x="3627" y="1633"/>
                  <a:pt x="3627" y="1633"/>
                </a:cubicBezTo>
                <a:cubicBezTo>
                  <a:pt x="3628" y="1629"/>
                  <a:pt x="3628" y="1629"/>
                  <a:pt x="3628" y="1629"/>
                </a:cubicBezTo>
                <a:cubicBezTo>
                  <a:pt x="3632" y="1627"/>
                  <a:pt x="3632" y="1627"/>
                  <a:pt x="3632" y="1627"/>
                </a:cubicBezTo>
                <a:cubicBezTo>
                  <a:pt x="3631" y="1627"/>
                  <a:pt x="3631" y="1627"/>
                  <a:pt x="3631" y="1627"/>
                </a:cubicBezTo>
                <a:cubicBezTo>
                  <a:pt x="3630" y="1627"/>
                  <a:pt x="3630" y="1627"/>
                  <a:pt x="3630" y="1627"/>
                </a:cubicBezTo>
                <a:cubicBezTo>
                  <a:pt x="3628" y="1627"/>
                  <a:pt x="3628" y="1627"/>
                  <a:pt x="3628" y="1627"/>
                </a:cubicBezTo>
                <a:lnTo>
                  <a:pt x="3627" y="1627"/>
                </a:lnTo>
                <a:close/>
                <a:moveTo>
                  <a:pt x="2903" y="1103"/>
                </a:moveTo>
                <a:cubicBezTo>
                  <a:pt x="2904" y="1103"/>
                  <a:pt x="2904" y="1103"/>
                  <a:pt x="2904" y="1103"/>
                </a:cubicBezTo>
                <a:cubicBezTo>
                  <a:pt x="2904" y="1100"/>
                  <a:pt x="2904" y="1100"/>
                  <a:pt x="2904" y="1100"/>
                </a:cubicBezTo>
                <a:cubicBezTo>
                  <a:pt x="2903" y="1098"/>
                  <a:pt x="2903" y="1098"/>
                  <a:pt x="2903" y="1098"/>
                </a:cubicBezTo>
                <a:lnTo>
                  <a:pt x="2903" y="1103"/>
                </a:lnTo>
                <a:close/>
                <a:moveTo>
                  <a:pt x="3234" y="607"/>
                </a:moveTo>
                <a:cubicBezTo>
                  <a:pt x="3239" y="610"/>
                  <a:pt x="3239" y="610"/>
                  <a:pt x="3239" y="610"/>
                </a:cubicBezTo>
                <a:cubicBezTo>
                  <a:pt x="3239" y="607"/>
                  <a:pt x="3239" y="607"/>
                  <a:pt x="3239" y="607"/>
                </a:cubicBezTo>
                <a:cubicBezTo>
                  <a:pt x="3242" y="602"/>
                  <a:pt x="3242" y="602"/>
                  <a:pt x="3242" y="602"/>
                </a:cubicBezTo>
                <a:cubicBezTo>
                  <a:pt x="3241" y="600"/>
                  <a:pt x="3241" y="600"/>
                  <a:pt x="3241" y="600"/>
                </a:cubicBezTo>
                <a:cubicBezTo>
                  <a:pt x="3239" y="597"/>
                  <a:pt x="3239" y="597"/>
                  <a:pt x="3239" y="597"/>
                </a:cubicBezTo>
                <a:cubicBezTo>
                  <a:pt x="3235" y="597"/>
                  <a:pt x="3235" y="597"/>
                  <a:pt x="3235" y="597"/>
                </a:cubicBezTo>
                <a:cubicBezTo>
                  <a:pt x="3232" y="595"/>
                  <a:pt x="3232" y="595"/>
                  <a:pt x="3232" y="595"/>
                </a:cubicBezTo>
                <a:cubicBezTo>
                  <a:pt x="3229" y="597"/>
                  <a:pt x="3229" y="597"/>
                  <a:pt x="3229" y="597"/>
                </a:cubicBezTo>
                <a:cubicBezTo>
                  <a:pt x="3228" y="597"/>
                  <a:pt x="3228" y="597"/>
                  <a:pt x="3228" y="597"/>
                </a:cubicBezTo>
                <a:cubicBezTo>
                  <a:pt x="3227" y="597"/>
                  <a:pt x="3227" y="597"/>
                  <a:pt x="3227" y="597"/>
                </a:cubicBezTo>
                <a:cubicBezTo>
                  <a:pt x="3228" y="598"/>
                  <a:pt x="3228" y="598"/>
                  <a:pt x="3228" y="598"/>
                </a:cubicBezTo>
                <a:cubicBezTo>
                  <a:pt x="3228" y="600"/>
                  <a:pt x="3228" y="600"/>
                  <a:pt x="3228" y="600"/>
                </a:cubicBezTo>
                <a:cubicBezTo>
                  <a:pt x="3225" y="601"/>
                  <a:pt x="3225" y="601"/>
                  <a:pt x="3225" y="601"/>
                </a:cubicBezTo>
                <a:cubicBezTo>
                  <a:pt x="3224" y="601"/>
                  <a:pt x="3224" y="601"/>
                  <a:pt x="3224" y="601"/>
                </a:cubicBezTo>
                <a:cubicBezTo>
                  <a:pt x="3222" y="600"/>
                  <a:pt x="3222" y="600"/>
                  <a:pt x="3222" y="600"/>
                </a:cubicBezTo>
                <a:cubicBezTo>
                  <a:pt x="3219" y="598"/>
                  <a:pt x="3219" y="598"/>
                  <a:pt x="3219" y="598"/>
                </a:cubicBezTo>
                <a:cubicBezTo>
                  <a:pt x="3219" y="602"/>
                  <a:pt x="3219" y="602"/>
                  <a:pt x="3219" y="602"/>
                </a:cubicBezTo>
                <a:cubicBezTo>
                  <a:pt x="3219" y="604"/>
                  <a:pt x="3219" y="604"/>
                  <a:pt x="3219" y="604"/>
                </a:cubicBezTo>
                <a:cubicBezTo>
                  <a:pt x="3218" y="605"/>
                  <a:pt x="3218" y="605"/>
                  <a:pt x="3218" y="605"/>
                </a:cubicBezTo>
                <a:cubicBezTo>
                  <a:pt x="3217" y="608"/>
                  <a:pt x="3217" y="608"/>
                  <a:pt x="3217" y="608"/>
                </a:cubicBezTo>
                <a:cubicBezTo>
                  <a:pt x="3218" y="608"/>
                  <a:pt x="3218" y="608"/>
                  <a:pt x="3218" y="608"/>
                </a:cubicBezTo>
                <a:cubicBezTo>
                  <a:pt x="3218" y="610"/>
                  <a:pt x="3218" y="610"/>
                  <a:pt x="3218" y="610"/>
                </a:cubicBezTo>
                <a:cubicBezTo>
                  <a:pt x="3219" y="610"/>
                  <a:pt x="3219" y="610"/>
                  <a:pt x="3219" y="610"/>
                </a:cubicBezTo>
                <a:cubicBezTo>
                  <a:pt x="3221" y="611"/>
                  <a:pt x="3221" y="611"/>
                  <a:pt x="3221" y="611"/>
                </a:cubicBezTo>
                <a:cubicBezTo>
                  <a:pt x="3219" y="611"/>
                  <a:pt x="3219" y="611"/>
                  <a:pt x="3219" y="611"/>
                </a:cubicBezTo>
                <a:cubicBezTo>
                  <a:pt x="3221" y="614"/>
                  <a:pt x="3221" y="614"/>
                  <a:pt x="3221" y="614"/>
                </a:cubicBezTo>
                <a:cubicBezTo>
                  <a:pt x="3222" y="615"/>
                  <a:pt x="3222" y="615"/>
                  <a:pt x="3222" y="615"/>
                </a:cubicBezTo>
                <a:cubicBezTo>
                  <a:pt x="3224" y="615"/>
                  <a:pt x="3224" y="615"/>
                  <a:pt x="3224" y="615"/>
                </a:cubicBezTo>
                <a:cubicBezTo>
                  <a:pt x="3225" y="617"/>
                  <a:pt x="3225" y="617"/>
                  <a:pt x="3225" y="617"/>
                </a:cubicBezTo>
                <a:cubicBezTo>
                  <a:pt x="3227" y="617"/>
                  <a:pt x="3227" y="617"/>
                  <a:pt x="3227" y="617"/>
                </a:cubicBezTo>
                <a:cubicBezTo>
                  <a:pt x="3229" y="618"/>
                  <a:pt x="3229" y="618"/>
                  <a:pt x="3229" y="618"/>
                </a:cubicBezTo>
                <a:cubicBezTo>
                  <a:pt x="3228" y="617"/>
                  <a:pt x="3228" y="617"/>
                  <a:pt x="3228" y="617"/>
                </a:cubicBezTo>
                <a:cubicBezTo>
                  <a:pt x="3228" y="614"/>
                  <a:pt x="3228" y="614"/>
                  <a:pt x="3228" y="614"/>
                </a:cubicBezTo>
                <a:cubicBezTo>
                  <a:pt x="3229" y="610"/>
                  <a:pt x="3229" y="610"/>
                  <a:pt x="3229" y="610"/>
                </a:cubicBezTo>
                <a:cubicBezTo>
                  <a:pt x="3231" y="607"/>
                  <a:pt x="3231" y="607"/>
                  <a:pt x="3231" y="607"/>
                </a:cubicBezTo>
                <a:lnTo>
                  <a:pt x="3234" y="607"/>
                </a:lnTo>
                <a:close/>
                <a:moveTo>
                  <a:pt x="3247" y="1051"/>
                </a:moveTo>
                <a:cubicBezTo>
                  <a:pt x="3248" y="1050"/>
                  <a:pt x="3248" y="1050"/>
                  <a:pt x="3248" y="1050"/>
                </a:cubicBezTo>
                <a:cubicBezTo>
                  <a:pt x="3249" y="1048"/>
                  <a:pt x="3249" y="1048"/>
                  <a:pt x="3249" y="1048"/>
                </a:cubicBezTo>
                <a:cubicBezTo>
                  <a:pt x="3249" y="1045"/>
                  <a:pt x="3249" y="1045"/>
                  <a:pt x="3249" y="1045"/>
                </a:cubicBezTo>
                <a:cubicBezTo>
                  <a:pt x="3249" y="1044"/>
                  <a:pt x="3249" y="1044"/>
                  <a:pt x="3249" y="1044"/>
                </a:cubicBezTo>
                <a:cubicBezTo>
                  <a:pt x="3247" y="1044"/>
                  <a:pt x="3247" y="1044"/>
                  <a:pt x="3247" y="1044"/>
                </a:cubicBezTo>
                <a:cubicBezTo>
                  <a:pt x="3245" y="1044"/>
                  <a:pt x="3245" y="1044"/>
                  <a:pt x="3245" y="1044"/>
                </a:cubicBezTo>
                <a:cubicBezTo>
                  <a:pt x="3242" y="1048"/>
                  <a:pt x="3242" y="1048"/>
                  <a:pt x="3242" y="1048"/>
                </a:cubicBezTo>
                <a:cubicBezTo>
                  <a:pt x="3241" y="1050"/>
                  <a:pt x="3241" y="1050"/>
                  <a:pt x="3241" y="1050"/>
                </a:cubicBezTo>
                <a:cubicBezTo>
                  <a:pt x="3239" y="1051"/>
                  <a:pt x="3239" y="1051"/>
                  <a:pt x="3239" y="1051"/>
                </a:cubicBezTo>
                <a:cubicBezTo>
                  <a:pt x="3239" y="1052"/>
                  <a:pt x="3239" y="1052"/>
                  <a:pt x="3239" y="1052"/>
                </a:cubicBezTo>
                <a:cubicBezTo>
                  <a:pt x="3238" y="1054"/>
                  <a:pt x="3238" y="1054"/>
                  <a:pt x="3238" y="1054"/>
                </a:cubicBezTo>
                <a:cubicBezTo>
                  <a:pt x="3237" y="1052"/>
                  <a:pt x="3237" y="1052"/>
                  <a:pt x="3237" y="1052"/>
                </a:cubicBezTo>
                <a:cubicBezTo>
                  <a:pt x="3237" y="1051"/>
                  <a:pt x="3237" y="1051"/>
                  <a:pt x="3237" y="1051"/>
                </a:cubicBezTo>
                <a:cubicBezTo>
                  <a:pt x="3238" y="1050"/>
                  <a:pt x="3238" y="1050"/>
                  <a:pt x="3238" y="1050"/>
                </a:cubicBezTo>
                <a:cubicBezTo>
                  <a:pt x="3241" y="1045"/>
                  <a:pt x="3241" y="1045"/>
                  <a:pt x="3241" y="1045"/>
                </a:cubicBezTo>
                <a:cubicBezTo>
                  <a:pt x="3241" y="1041"/>
                  <a:pt x="3241" y="1041"/>
                  <a:pt x="3241" y="1041"/>
                </a:cubicBezTo>
                <a:cubicBezTo>
                  <a:pt x="3239" y="1040"/>
                  <a:pt x="3239" y="1040"/>
                  <a:pt x="3239" y="1040"/>
                </a:cubicBezTo>
                <a:cubicBezTo>
                  <a:pt x="3239" y="1038"/>
                  <a:pt x="3239" y="1038"/>
                  <a:pt x="3239" y="1038"/>
                </a:cubicBezTo>
                <a:cubicBezTo>
                  <a:pt x="3239" y="1037"/>
                  <a:pt x="3239" y="1037"/>
                  <a:pt x="3239" y="1037"/>
                </a:cubicBezTo>
                <a:cubicBezTo>
                  <a:pt x="3241" y="1035"/>
                  <a:pt x="3241" y="1035"/>
                  <a:pt x="3241" y="1035"/>
                </a:cubicBezTo>
                <a:cubicBezTo>
                  <a:pt x="3238" y="1035"/>
                  <a:pt x="3238" y="1035"/>
                  <a:pt x="3238" y="1035"/>
                </a:cubicBezTo>
                <a:cubicBezTo>
                  <a:pt x="3238" y="1037"/>
                  <a:pt x="3238" y="1037"/>
                  <a:pt x="3238" y="1037"/>
                </a:cubicBezTo>
                <a:cubicBezTo>
                  <a:pt x="3235" y="1041"/>
                  <a:pt x="3235" y="1041"/>
                  <a:pt x="3235" y="1041"/>
                </a:cubicBezTo>
                <a:cubicBezTo>
                  <a:pt x="3234" y="1045"/>
                  <a:pt x="3234" y="1045"/>
                  <a:pt x="3234" y="1045"/>
                </a:cubicBezTo>
                <a:cubicBezTo>
                  <a:pt x="3234" y="1050"/>
                  <a:pt x="3234" y="1050"/>
                  <a:pt x="3234" y="1050"/>
                </a:cubicBezTo>
                <a:cubicBezTo>
                  <a:pt x="3235" y="1052"/>
                  <a:pt x="3235" y="1052"/>
                  <a:pt x="3235" y="1052"/>
                </a:cubicBezTo>
                <a:cubicBezTo>
                  <a:pt x="3237" y="1054"/>
                  <a:pt x="3237" y="1054"/>
                  <a:pt x="3237" y="1054"/>
                </a:cubicBezTo>
                <a:cubicBezTo>
                  <a:pt x="3235" y="1057"/>
                  <a:pt x="3235" y="1057"/>
                  <a:pt x="3235" y="1057"/>
                </a:cubicBezTo>
                <a:cubicBezTo>
                  <a:pt x="3237" y="1060"/>
                  <a:pt x="3237" y="1060"/>
                  <a:pt x="3237" y="1060"/>
                </a:cubicBezTo>
                <a:cubicBezTo>
                  <a:pt x="3237" y="1063"/>
                  <a:pt x="3237" y="1063"/>
                  <a:pt x="3237" y="1063"/>
                </a:cubicBezTo>
                <a:cubicBezTo>
                  <a:pt x="3237" y="1064"/>
                  <a:pt x="3237" y="1064"/>
                  <a:pt x="3237" y="1064"/>
                </a:cubicBezTo>
                <a:cubicBezTo>
                  <a:pt x="3237" y="1067"/>
                  <a:pt x="3237" y="1067"/>
                  <a:pt x="3237" y="1067"/>
                </a:cubicBezTo>
                <a:cubicBezTo>
                  <a:pt x="3238" y="1068"/>
                  <a:pt x="3238" y="1068"/>
                  <a:pt x="3238" y="1068"/>
                </a:cubicBezTo>
                <a:cubicBezTo>
                  <a:pt x="3239" y="1073"/>
                  <a:pt x="3239" y="1073"/>
                  <a:pt x="3239" y="1073"/>
                </a:cubicBezTo>
                <a:cubicBezTo>
                  <a:pt x="3242" y="1075"/>
                  <a:pt x="3242" y="1075"/>
                  <a:pt x="3242" y="1075"/>
                </a:cubicBezTo>
                <a:cubicBezTo>
                  <a:pt x="3244" y="1077"/>
                  <a:pt x="3244" y="1077"/>
                  <a:pt x="3244" y="1077"/>
                </a:cubicBezTo>
                <a:cubicBezTo>
                  <a:pt x="3245" y="1077"/>
                  <a:pt x="3245" y="1077"/>
                  <a:pt x="3245" y="1077"/>
                </a:cubicBezTo>
                <a:cubicBezTo>
                  <a:pt x="3242" y="1073"/>
                  <a:pt x="3242" y="1073"/>
                  <a:pt x="3242" y="1073"/>
                </a:cubicBezTo>
                <a:cubicBezTo>
                  <a:pt x="3241" y="1070"/>
                  <a:pt x="3241" y="1070"/>
                  <a:pt x="3241" y="1070"/>
                </a:cubicBezTo>
                <a:cubicBezTo>
                  <a:pt x="3239" y="1061"/>
                  <a:pt x="3239" y="1061"/>
                  <a:pt x="3239" y="1061"/>
                </a:cubicBezTo>
                <a:cubicBezTo>
                  <a:pt x="3239" y="1058"/>
                  <a:pt x="3239" y="1058"/>
                  <a:pt x="3239" y="1058"/>
                </a:cubicBezTo>
                <a:cubicBezTo>
                  <a:pt x="3241" y="1058"/>
                  <a:pt x="3241" y="1058"/>
                  <a:pt x="3241" y="1058"/>
                </a:cubicBezTo>
                <a:cubicBezTo>
                  <a:pt x="3242" y="1058"/>
                  <a:pt x="3242" y="1058"/>
                  <a:pt x="3242" y="1058"/>
                </a:cubicBezTo>
                <a:cubicBezTo>
                  <a:pt x="3247" y="1060"/>
                  <a:pt x="3247" y="1060"/>
                  <a:pt x="3247" y="1060"/>
                </a:cubicBezTo>
                <a:cubicBezTo>
                  <a:pt x="3251" y="1061"/>
                  <a:pt x="3251" y="1061"/>
                  <a:pt x="3251" y="1061"/>
                </a:cubicBezTo>
                <a:cubicBezTo>
                  <a:pt x="3249" y="1060"/>
                  <a:pt x="3249" y="1060"/>
                  <a:pt x="3249" y="1060"/>
                </a:cubicBezTo>
                <a:cubicBezTo>
                  <a:pt x="3248" y="1057"/>
                  <a:pt x="3248" y="1057"/>
                  <a:pt x="3248" y="1057"/>
                </a:cubicBezTo>
                <a:cubicBezTo>
                  <a:pt x="3245" y="1055"/>
                  <a:pt x="3245" y="1055"/>
                  <a:pt x="3245" y="1055"/>
                </a:cubicBezTo>
                <a:cubicBezTo>
                  <a:pt x="3244" y="1055"/>
                  <a:pt x="3244" y="1055"/>
                  <a:pt x="3244" y="1055"/>
                </a:cubicBezTo>
                <a:cubicBezTo>
                  <a:pt x="3244" y="1052"/>
                  <a:pt x="3244" y="1052"/>
                  <a:pt x="3244" y="1052"/>
                </a:cubicBezTo>
                <a:lnTo>
                  <a:pt x="3247" y="1051"/>
                </a:lnTo>
                <a:close/>
                <a:moveTo>
                  <a:pt x="3112" y="941"/>
                </a:moveTo>
                <a:cubicBezTo>
                  <a:pt x="3109" y="944"/>
                  <a:pt x="3109" y="944"/>
                  <a:pt x="3109" y="944"/>
                </a:cubicBezTo>
                <a:cubicBezTo>
                  <a:pt x="3106" y="948"/>
                  <a:pt x="3106" y="948"/>
                  <a:pt x="3106" y="948"/>
                </a:cubicBezTo>
                <a:cubicBezTo>
                  <a:pt x="3106" y="951"/>
                  <a:pt x="3106" y="951"/>
                  <a:pt x="3106" y="951"/>
                </a:cubicBezTo>
                <a:cubicBezTo>
                  <a:pt x="3110" y="946"/>
                  <a:pt x="3110" y="946"/>
                  <a:pt x="3110" y="946"/>
                </a:cubicBezTo>
                <a:cubicBezTo>
                  <a:pt x="3113" y="944"/>
                  <a:pt x="3113" y="944"/>
                  <a:pt x="3113" y="944"/>
                </a:cubicBezTo>
                <a:cubicBezTo>
                  <a:pt x="3116" y="942"/>
                  <a:pt x="3116" y="942"/>
                  <a:pt x="3116" y="942"/>
                </a:cubicBezTo>
                <a:cubicBezTo>
                  <a:pt x="3120" y="936"/>
                  <a:pt x="3120" y="936"/>
                  <a:pt x="3120" y="936"/>
                </a:cubicBezTo>
                <a:cubicBezTo>
                  <a:pt x="3123" y="934"/>
                  <a:pt x="3123" y="934"/>
                  <a:pt x="3123" y="934"/>
                </a:cubicBezTo>
                <a:cubicBezTo>
                  <a:pt x="3123" y="932"/>
                  <a:pt x="3123" y="932"/>
                  <a:pt x="3123" y="932"/>
                </a:cubicBezTo>
                <a:cubicBezTo>
                  <a:pt x="3122" y="932"/>
                  <a:pt x="3122" y="932"/>
                  <a:pt x="3122" y="932"/>
                </a:cubicBezTo>
                <a:cubicBezTo>
                  <a:pt x="3123" y="931"/>
                  <a:pt x="3123" y="931"/>
                  <a:pt x="3123" y="931"/>
                </a:cubicBezTo>
                <a:cubicBezTo>
                  <a:pt x="3123" y="929"/>
                  <a:pt x="3123" y="929"/>
                  <a:pt x="3123" y="929"/>
                </a:cubicBezTo>
                <a:cubicBezTo>
                  <a:pt x="3125" y="928"/>
                  <a:pt x="3125" y="928"/>
                  <a:pt x="3125" y="928"/>
                </a:cubicBezTo>
                <a:cubicBezTo>
                  <a:pt x="3126" y="928"/>
                  <a:pt x="3126" y="928"/>
                  <a:pt x="3126" y="928"/>
                </a:cubicBezTo>
                <a:cubicBezTo>
                  <a:pt x="3128" y="928"/>
                  <a:pt x="3128" y="928"/>
                  <a:pt x="3128" y="928"/>
                </a:cubicBezTo>
                <a:cubicBezTo>
                  <a:pt x="3129" y="925"/>
                  <a:pt x="3129" y="925"/>
                  <a:pt x="3129" y="925"/>
                </a:cubicBezTo>
                <a:cubicBezTo>
                  <a:pt x="3131" y="923"/>
                  <a:pt x="3131" y="923"/>
                  <a:pt x="3131" y="923"/>
                </a:cubicBezTo>
                <a:cubicBezTo>
                  <a:pt x="3132" y="923"/>
                  <a:pt x="3132" y="923"/>
                  <a:pt x="3132" y="923"/>
                </a:cubicBezTo>
                <a:cubicBezTo>
                  <a:pt x="3133" y="922"/>
                  <a:pt x="3133" y="922"/>
                  <a:pt x="3133" y="922"/>
                </a:cubicBezTo>
                <a:cubicBezTo>
                  <a:pt x="3133" y="921"/>
                  <a:pt x="3133" y="921"/>
                  <a:pt x="3133" y="921"/>
                </a:cubicBezTo>
                <a:cubicBezTo>
                  <a:pt x="3132" y="918"/>
                  <a:pt x="3132" y="918"/>
                  <a:pt x="3132" y="918"/>
                </a:cubicBezTo>
                <a:cubicBezTo>
                  <a:pt x="3131" y="915"/>
                  <a:pt x="3131" y="915"/>
                  <a:pt x="3131" y="915"/>
                </a:cubicBezTo>
                <a:cubicBezTo>
                  <a:pt x="3131" y="913"/>
                  <a:pt x="3131" y="913"/>
                  <a:pt x="3131" y="913"/>
                </a:cubicBezTo>
                <a:cubicBezTo>
                  <a:pt x="3131" y="911"/>
                  <a:pt x="3131" y="911"/>
                  <a:pt x="3131" y="911"/>
                </a:cubicBezTo>
                <a:cubicBezTo>
                  <a:pt x="3131" y="909"/>
                  <a:pt x="3131" y="909"/>
                  <a:pt x="3131" y="909"/>
                </a:cubicBezTo>
                <a:cubicBezTo>
                  <a:pt x="3129" y="912"/>
                  <a:pt x="3129" y="912"/>
                  <a:pt x="3129" y="912"/>
                </a:cubicBezTo>
                <a:cubicBezTo>
                  <a:pt x="3129" y="913"/>
                  <a:pt x="3129" y="913"/>
                  <a:pt x="3129" y="913"/>
                </a:cubicBezTo>
                <a:cubicBezTo>
                  <a:pt x="3131" y="918"/>
                  <a:pt x="3131" y="918"/>
                  <a:pt x="3131" y="918"/>
                </a:cubicBezTo>
                <a:cubicBezTo>
                  <a:pt x="3129" y="916"/>
                  <a:pt x="3129" y="916"/>
                  <a:pt x="3129" y="916"/>
                </a:cubicBezTo>
                <a:cubicBezTo>
                  <a:pt x="3128" y="915"/>
                  <a:pt x="3128" y="915"/>
                  <a:pt x="3128" y="915"/>
                </a:cubicBezTo>
                <a:cubicBezTo>
                  <a:pt x="3129" y="919"/>
                  <a:pt x="3129" y="919"/>
                  <a:pt x="3129" y="919"/>
                </a:cubicBezTo>
                <a:cubicBezTo>
                  <a:pt x="3128" y="922"/>
                  <a:pt x="3128" y="922"/>
                  <a:pt x="3128" y="922"/>
                </a:cubicBezTo>
                <a:cubicBezTo>
                  <a:pt x="3126" y="922"/>
                  <a:pt x="3126" y="922"/>
                  <a:pt x="3126" y="922"/>
                </a:cubicBezTo>
                <a:cubicBezTo>
                  <a:pt x="3125" y="923"/>
                  <a:pt x="3125" y="923"/>
                  <a:pt x="3125" y="923"/>
                </a:cubicBezTo>
                <a:cubicBezTo>
                  <a:pt x="3125" y="925"/>
                  <a:pt x="3125" y="925"/>
                  <a:pt x="3125" y="925"/>
                </a:cubicBezTo>
                <a:cubicBezTo>
                  <a:pt x="3123" y="925"/>
                  <a:pt x="3123" y="925"/>
                  <a:pt x="3123" y="925"/>
                </a:cubicBezTo>
                <a:cubicBezTo>
                  <a:pt x="3123" y="926"/>
                  <a:pt x="3123" y="926"/>
                  <a:pt x="3123" y="926"/>
                </a:cubicBezTo>
                <a:cubicBezTo>
                  <a:pt x="3122" y="928"/>
                  <a:pt x="3122" y="928"/>
                  <a:pt x="3122" y="928"/>
                </a:cubicBezTo>
                <a:cubicBezTo>
                  <a:pt x="3122" y="929"/>
                  <a:pt x="3122" y="929"/>
                  <a:pt x="3122" y="929"/>
                </a:cubicBezTo>
                <a:cubicBezTo>
                  <a:pt x="3119" y="932"/>
                  <a:pt x="3119" y="932"/>
                  <a:pt x="3119" y="932"/>
                </a:cubicBezTo>
                <a:cubicBezTo>
                  <a:pt x="3115" y="938"/>
                  <a:pt x="3115" y="938"/>
                  <a:pt x="3115" y="938"/>
                </a:cubicBezTo>
                <a:cubicBezTo>
                  <a:pt x="3113" y="938"/>
                  <a:pt x="3113" y="938"/>
                  <a:pt x="3113" y="938"/>
                </a:cubicBezTo>
                <a:lnTo>
                  <a:pt x="3112" y="941"/>
                </a:lnTo>
                <a:close/>
                <a:moveTo>
                  <a:pt x="3224" y="1011"/>
                </a:moveTo>
                <a:cubicBezTo>
                  <a:pt x="3225" y="1008"/>
                  <a:pt x="3225" y="1008"/>
                  <a:pt x="3225" y="1008"/>
                </a:cubicBezTo>
                <a:cubicBezTo>
                  <a:pt x="3224" y="1009"/>
                  <a:pt x="3224" y="1009"/>
                  <a:pt x="3224" y="1009"/>
                </a:cubicBezTo>
                <a:lnTo>
                  <a:pt x="3224" y="1011"/>
                </a:lnTo>
                <a:close/>
                <a:moveTo>
                  <a:pt x="3214" y="610"/>
                </a:moveTo>
                <a:cubicBezTo>
                  <a:pt x="3217" y="608"/>
                  <a:pt x="3217" y="608"/>
                  <a:pt x="3217" y="608"/>
                </a:cubicBezTo>
                <a:cubicBezTo>
                  <a:pt x="3215" y="608"/>
                  <a:pt x="3215" y="608"/>
                  <a:pt x="3215" y="608"/>
                </a:cubicBezTo>
                <a:lnTo>
                  <a:pt x="3214" y="610"/>
                </a:lnTo>
                <a:close/>
                <a:moveTo>
                  <a:pt x="3245" y="1030"/>
                </a:moveTo>
                <a:cubicBezTo>
                  <a:pt x="3244" y="1031"/>
                  <a:pt x="3244" y="1031"/>
                  <a:pt x="3244" y="1031"/>
                </a:cubicBezTo>
                <a:cubicBezTo>
                  <a:pt x="3242" y="1034"/>
                  <a:pt x="3242" y="1034"/>
                  <a:pt x="3242" y="1034"/>
                </a:cubicBezTo>
                <a:cubicBezTo>
                  <a:pt x="3244" y="1037"/>
                  <a:pt x="3244" y="1037"/>
                  <a:pt x="3244" y="1037"/>
                </a:cubicBezTo>
                <a:cubicBezTo>
                  <a:pt x="3247" y="1035"/>
                  <a:pt x="3247" y="1035"/>
                  <a:pt x="3247" y="1035"/>
                </a:cubicBezTo>
                <a:cubicBezTo>
                  <a:pt x="3248" y="1034"/>
                  <a:pt x="3248" y="1034"/>
                  <a:pt x="3248" y="1034"/>
                </a:cubicBezTo>
                <a:cubicBezTo>
                  <a:pt x="3248" y="1031"/>
                  <a:pt x="3248" y="1031"/>
                  <a:pt x="3248" y="1031"/>
                </a:cubicBezTo>
                <a:cubicBezTo>
                  <a:pt x="3247" y="1028"/>
                  <a:pt x="3247" y="1028"/>
                  <a:pt x="3247" y="1028"/>
                </a:cubicBezTo>
                <a:lnTo>
                  <a:pt x="3245" y="1030"/>
                </a:lnTo>
                <a:close/>
                <a:moveTo>
                  <a:pt x="3234" y="1075"/>
                </a:moveTo>
                <a:cubicBezTo>
                  <a:pt x="3235" y="1075"/>
                  <a:pt x="3235" y="1075"/>
                  <a:pt x="3235" y="1075"/>
                </a:cubicBezTo>
                <a:cubicBezTo>
                  <a:pt x="3237" y="1075"/>
                  <a:pt x="3237" y="1075"/>
                  <a:pt x="3237" y="1075"/>
                </a:cubicBezTo>
                <a:cubicBezTo>
                  <a:pt x="3238" y="1077"/>
                  <a:pt x="3238" y="1077"/>
                  <a:pt x="3238" y="1077"/>
                </a:cubicBezTo>
                <a:cubicBezTo>
                  <a:pt x="3238" y="1075"/>
                  <a:pt x="3238" y="1075"/>
                  <a:pt x="3238" y="1075"/>
                </a:cubicBezTo>
                <a:cubicBezTo>
                  <a:pt x="3239" y="1075"/>
                  <a:pt x="3239" y="1075"/>
                  <a:pt x="3239" y="1075"/>
                </a:cubicBezTo>
                <a:cubicBezTo>
                  <a:pt x="3238" y="1074"/>
                  <a:pt x="3238" y="1074"/>
                  <a:pt x="3238" y="1074"/>
                </a:cubicBezTo>
                <a:cubicBezTo>
                  <a:pt x="3237" y="1073"/>
                  <a:pt x="3237" y="1073"/>
                  <a:pt x="3237" y="1073"/>
                </a:cubicBezTo>
                <a:cubicBezTo>
                  <a:pt x="3237" y="1071"/>
                  <a:pt x="3237" y="1071"/>
                  <a:pt x="3237" y="1071"/>
                </a:cubicBezTo>
                <a:cubicBezTo>
                  <a:pt x="3237" y="1070"/>
                  <a:pt x="3237" y="1070"/>
                  <a:pt x="3237" y="1070"/>
                </a:cubicBezTo>
                <a:cubicBezTo>
                  <a:pt x="3235" y="1068"/>
                  <a:pt x="3235" y="1068"/>
                  <a:pt x="3235" y="1068"/>
                </a:cubicBezTo>
                <a:cubicBezTo>
                  <a:pt x="3234" y="1070"/>
                  <a:pt x="3234" y="1070"/>
                  <a:pt x="3234" y="1070"/>
                </a:cubicBezTo>
                <a:cubicBezTo>
                  <a:pt x="3232" y="1070"/>
                  <a:pt x="3232" y="1070"/>
                  <a:pt x="3232" y="1070"/>
                </a:cubicBezTo>
                <a:cubicBezTo>
                  <a:pt x="3232" y="1071"/>
                  <a:pt x="3232" y="1071"/>
                  <a:pt x="3232" y="1071"/>
                </a:cubicBezTo>
                <a:cubicBezTo>
                  <a:pt x="3234" y="1074"/>
                  <a:pt x="3234" y="1074"/>
                  <a:pt x="3234" y="1074"/>
                </a:cubicBezTo>
                <a:lnTo>
                  <a:pt x="3234" y="1075"/>
                </a:lnTo>
                <a:close/>
                <a:moveTo>
                  <a:pt x="3225" y="1004"/>
                </a:moveTo>
                <a:cubicBezTo>
                  <a:pt x="3224" y="1004"/>
                  <a:pt x="3224" y="1004"/>
                  <a:pt x="3224" y="1004"/>
                </a:cubicBezTo>
                <a:cubicBezTo>
                  <a:pt x="3224" y="1005"/>
                  <a:pt x="3224" y="1005"/>
                  <a:pt x="3224" y="1005"/>
                </a:cubicBezTo>
                <a:cubicBezTo>
                  <a:pt x="3225" y="1008"/>
                  <a:pt x="3225" y="1008"/>
                  <a:pt x="3225" y="1008"/>
                </a:cubicBezTo>
                <a:cubicBezTo>
                  <a:pt x="3225" y="1005"/>
                  <a:pt x="3225" y="1005"/>
                  <a:pt x="3225" y="1005"/>
                </a:cubicBezTo>
                <a:lnTo>
                  <a:pt x="3225" y="1004"/>
                </a:lnTo>
                <a:close/>
                <a:moveTo>
                  <a:pt x="3093" y="1186"/>
                </a:moveTo>
                <a:cubicBezTo>
                  <a:pt x="3098" y="1186"/>
                  <a:pt x="3098" y="1186"/>
                  <a:pt x="3098" y="1186"/>
                </a:cubicBezTo>
                <a:cubicBezTo>
                  <a:pt x="3098" y="1183"/>
                  <a:pt x="3098" y="1183"/>
                  <a:pt x="3098" y="1183"/>
                </a:cubicBezTo>
                <a:cubicBezTo>
                  <a:pt x="3100" y="1180"/>
                  <a:pt x="3100" y="1180"/>
                  <a:pt x="3100" y="1180"/>
                </a:cubicBezTo>
                <a:cubicBezTo>
                  <a:pt x="3100" y="1179"/>
                  <a:pt x="3100" y="1179"/>
                  <a:pt x="3100" y="1179"/>
                </a:cubicBezTo>
                <a:cubicBezTo>
                  <a:pt x="3099" y="1177"/>
                  <a:pt x="3099" y="1177"/>
                  <a:pt x="3099" y="1177"/>
                </a:cubicBezTo>
                <a:cubicBezTo>
                  <a:pt x="3096" y="1177"/>
                  <a:pt x="3096" y="1177"/>
                  <a:pt x="3096" y="1177"/>
                </a:cubicBezTo>
                <a:cubicBezTo>
                  <a:pt x="3093" y="1179"/>
                  <a:pt x="3093" y="1179"/>
                  <a:pt x="3093" y="1179"/>
                </a:cubicBezTo>
                <a:cubicBezTo>
                  <a:pt x="3092" y="1182"/>
                  <a:pt x="3092" y="1182"/>
                  <a:pt x="3092" y="1182"/>
                </a:cubicBezTo>
                <a:cubicBezTo>
                  <a:pt x="3092" y="1184"/>
                  <a:pt x="3092" y="1184"/>
                  <a:pt x="3092" y="1184"/>
                </a:cubicBezTo>
                <a:cubicBezTo>
                  <a:pt x="3090" y="1184"/>
                  <a:pt x="3090" y="1184"/>
                  <a:pt x="3090" y="1184"/>
                </a:cubicBezTo>
                <a:cubicBezTo>
                  <a:pt x="3089" y="1184"/>
                  <a:pt x="3089" y="1184"/>
                  <a:pt x="3089" y="1184"/>
                </a:cubicBezTo>
                <a:cubicBezTo>
                  <a:pt x="3090" y="1186"/>
                  <a:pt x="3090" y="1186"/>
                  <a:pt x="3090" y="1186"/>
                </a:cubicBezTo>
                <a:lnTo>
                  <a:pt x="3093" y="1186"/>
                </a:lnTo>
                <a:close/>
                <a:moveTo>
                  <a:pt x="3132" y="1197"/>
                </a:moveTo>
                <a:cubicBezTo>
                  <a:pt x="3136" y="1200"/>
                  <a:pt x="3136" y="1200"/>
                  <a:pt x="3136" y="1200"/>
                </a:cubicBezTo>
                <a:cubicBezTo>
                  <a:pt x="3139" y="1203"/>
                  <a:pt x="3139" y="1203"/>
                  <a:pt x="3139" y="1203"/>
                </a:cubicBezTo>
                <a:cubicBezTo>
                  <a:pt x="3142" y="1204"/>
                  <a:pt x="3142" y="1204"/>
                  <a:pt x="3142" y="1204"/>
                </a:cubicBezTo>
                <a:cubicBezTo>
                  <a:pt x="3146" y="1204"/>
                  <a:pt x="3146" y="1204"/>
                  <a:pt x="3146" y="1204"/>
                </a:cubicBezTo>
                <a:cubicBezTo>
                  <a:pt x="3148" y="1202"/>
                  <a:pt x="3148" y="1202"/>
                  <a:pt x="3148" y="1202"/>
                </a:cubicBezTo>
                <a:cubicBezTo>
                  <a:pt x="3148" y="1200"/>
                  <a:pt x="3148" y="1200"/>
                  <a:pt x="3148" y="1200"/>
                </a:cubicBezTo>
                <a:cubicBezTo>
                  <a:pt x="3146" y="1199"/>
                  <a:pt x="3146" y="1199"/>
                  <a:pt x="3146" y="1199"/>
                </a:cubicBezTo>
                <a:cubicBezTo>
                  <a:pt x="3145" y="1197"/>
                  <a:pt x="3145" y="1197"/>
                  <a:pt x="3145" y="1197"/>
                </a:cubicBezTo>
                <a:cubicBezTo>
                  <a:pt x="3142" y="1196"/>
                  <a:pt x="3142" y="1196"/>
                  <a:pt x="3142" y="1196"/>
                </a:cubicBezTo>
                <a:cubicBezTo>
                  <a:pt x="3139" y="1193"/>
                  <a:pt x="3139" y="1193"/>
                  <a:pt x="3139" y="1193"/>
                </a:cubicBezTo>
                <a:cubicBezTo>
                  <a:pt x="3133" y="1193"/>
                  <a:pt x="3133" y="1193"/>
                  <a:pt x="3133" y="1193"/>
                </a:cubicBezTo>
                <a:cubicBezTo>
                  <a:pt x="3132" y="1193"/>
                  <a:pt x="3132" y="1193"/>
                  <a:pt x="3132" y="1193"/>
                </a:cubicBezTo>
                <a:cubicBezTo>
                  <a:pt x="3129" y="1193"/>
                  <a:pt x="3129" y="1193"/>
                  <a:pt x="3129" y="1193"/>
                </a:cubicBezTo>
                <a:cubicBezTo>
                  <a:pt x="3128" y="1193"/>
                  <a:pt x="3128" y="1193"/>
                  <a:pt x="3128" y="1193"/>
                </a:cubicBezTo>
                <a:cubicBezTo>
                  <a:pt x="3126" y="1194"/>
                  <a:pt x="3126" y="1194"/>
                  <a:pt x="3126" y="1194"/>
                </a:cubicBezTo>
                <a:cubicBezTo>
                  <a:pt x="3126" y="1197"/>
                  <a:pt x="3126" y="1197"/>
                  <a:pt x="3126" y="1197"/>
                </a:cubicBezTo>
                <a:cubicBezTo>
                  <a:pt x="3128" y="1197"/>
                  <a:pt x="3128" y="1197"/>
                  <a:pt x="3128" y="1197"/>
                </a:cubicBezTo>
                <a:lnTo>
                  <a:pt x="3132" y="1197"/>
                </a:lnTo>
                <a:close/>
                <a:moveTo>
                  <a:pt x="3186" y="1204"/>
                </a:moveTo>
                <a:cubicBezTo>
                  <a:pt x="3188" y="1203"/>
                  <a:pt x="3188" y="1203"/>
                  <a:pt x="3188" y="1203"/>
                </a:cubicBezTo>
                <a:cubicBezTo>
                  <a:pt x="3192" y="1203"/>
                  <a:pt x="3192" y="1203"/>
                  <a:pt x="3192" y="1203"/>
                </a:cubicBezTo>
                <a:cubicBezTo>
                  <a:pt x="3195" y="1200"/>
                  <a:pt x="3195" y="1200"/>
                  <a:pt x="3195" y="1200"/>
                </a:cubicBezTo>
                <a:cubicBezTo>
                  <a:pt x="3196" y="1199"/>
                  <a:pt x="3196" y="1199"/>
                  <a:pt x="3196" y="1199"/>
                </a:cubicBezTo>
                <a:cubicBezTo>
                  <a:pt x="3198" y="1196"/>
                  <a:pt x="3198" y="1196"/>
                  <a:pt x="3198" y="1196"/>
                </a:cubicBezTo>
                <a:cubicBezTo>
                  <a:pt x="3198" y="1194"/>
                  <a:pt x="3198" y="1194"/>
                  <a:pt x="3198" y="1194"/>
                </a:cubicBezTo>
                <a:cubicBezTo>
                  <a:pt x="3199" y="1194"/>
                  <a:pt x="3199" y="1194"/>
                  <a:pt x="3199" y="1194"/>
                </a:cubicBezTo>
                <a:cubicBezTo>
                  <a:pt x="3201" y="1193"/>
                  <a:pt x="3201" y="1193"/>
                  <a:pt x="3201" y="1193"/>
                </a:cubicBezTo>
                <a:cubicBezTo>
                  <a:pt x="3204" y="1192"/>
                  <a:pt x="3204" y="1192"/>
                  <a:pt x="3204" y="1192"/>
                </a:cubicBezTo>
                <a:cubicBezTo>
                  <a:pt x="3212" y="1187"/>
                  <a:pt x="3212" y="1187"/>
                  <a:pt x="3212" y="1187"/>
                </a:cubicBezTo>
                <a:cubicBezTo>
                  <a:pt x="3221" y="1184"/>
                  <a:pt x="3221" y="1184"/>
                  <a:pt x="3221" y="1184"/>
                </a:cubicBezTo>
                <a:cubicBezTo>
                  <a:pt x="3224" y="1183"/>
                  <a:pt x="3224" y="1183"/>
                  <a:pt x="3224" y="1183"/>
                </a:cubicBezTo>
                <a:cubicBezTo>
                  <a:pt x="3227" y="1180"/>
                  <a:pt x="3227" y="1180"/>
                  <a:pt x="3227" y="1180"/>
                </a:cubicBezTo>
                <a:cubicBezTo>
                  <a:pt x="3227" y="1179"/>
                  <a:pt x="3227" y="1179"/>
                  <a:pt x="3227" y="1179"/>
                </a:cubicBezTo>
                <a:cubicBezTo>
                  <a:pt x="3225" y="1179"/>
                  <a:pt x="3225" y="1179"/>
                  <a:pt x="3225" y="1179"/>
                </a:cubicBezTo>
                <a:cubicBezTo>
                  <a:pt x="3222" y="1179"/>
                  <a:pt x="3222" y="1179"/>
                  <a:pt x="3222" y="1179"/>
                </a:cubicBezTo>
                <a:cubicBezTo>
                  <a:pt x="3215" y="1180"/>
                  <a:pt x="3215" y="1180"/>
                  <a:pt x="3215" y="1180"/>
                </a:cubicBezTo>
                <a:cubicBezTo>
                  <a:pt x="3205" y="1182"/>
                  <a:pt x="3205" y="1182"/>
                  <a:pt x="3205" y="1182"/>
                </a:cubicBezTo>
                <a:cubicBezTo>
                  <a:pt x="3202" y="1183"/>
                  <a:pt x="3202" y="1183"/>
                  <a:pt x="3202" y="1183"/>
                </a:cubicBezTo>
                <a:cubicBezTo>
                  <a:pt x="3199" y="1186"/>
                  <a:pt x="3199" y="1186"/>
                  <a:pt x="3199" y="1186"/>
                </a:cubicBezTo>
                <a:cubicBezTo>
                  <a:pt x="3196" y="1187"/>
                  <a:pt x="3196" y="1187"/>
                  <a:pt x="3196" y="1187"/>
                </a:cubicBezTo>
                <a:cubicBezTo>
                  <a:pt x="3196" y="1189"/>
                  <a:pt x="3196" y="1189"/>
                  <a:pt x="3196" y="1189"/>
                </a:cubicBezTo>
                <a:cubicBezTo>
                  <a:pt x="3195" y="1190"/>
                  <a:pt x="3195" y="1190"/>
                  <a:pt x="3195" y="1190"/>
                </a:cubicBezTo>
                <a:cubicBezTo>
                  <a:pt x="3192" y="1190"/>
                  <a:pt x="3192" y="1190"/>
                  <a:pt x="3192" y="1190"/>
                </a:cubicBezTo>
                <a:cubicBezTo>
                  <a:pt x="3189" y="1192"/>
                  <a:pt x="3189" y="1192"/>
                  <a:pt x="3189" y="1192"/>
                </a:cubicBezTo>
                <a:cubicBezTo>
                  <a:pt x="3186" y="1193"/>
                  <a:pt x="3186" y="1193"/>
                  <a:pt x="3186" y="1193"/>
                </a:cubicBezTo>
                <a:cubicBezTo>
                  <a:pt x="3185" y="1193"/>
                  <a:pt x="3185" y="1193"/>
                  <a:pt x="3185" y="1193"/>
                </a:cubicBezTo>
                <a:cubicBezTo>
                  <a:pt x="3181" y="1202"/>
                  <a:pt x="3181" y="1202"/>
                  <a:pt x="3181" y="1202"/>
                </a:cubicBezTo>
                <a:cubicBezTo>
                  <a:pt x="3182" y="1202"/>
                  <a:pt x="3182" y="1202"/>
                  <a:pt x="3182" y="1202"/>
                </a:cubicBezTo>
                <a:cubicBezTo>
                  <a:pt x="3182" y="1203"/>
                  <a:pt x="3182" y="1203"/>
                  <a:pt x="3182" y="1203"/>
                </a:cubicBezTo>
                <a:cubicBezTo>
                  <a:pt x="3181" y="1204"/>
                  <a:pt x="3181" y="1204"/>
                  <a:pt x="3181" y="1204"/>
                </a:cubicBezTo>
                <a:cubicBezTo>
                  <a:pt x="3179" y="1206"/>
                  <a:pt x="3179" y="1206"/>
                  <a:pt x="3179" y="1206"/>
                </a:cubicBezTo>
                <a:cubicBezTo>
                  <a:pt x="3184" y="1206"/>
                  <a:pt x="3184" y="1206"/>
                  <a:pt x="3184" y="1206"/>
                </a:cubicBezTo>
                <a:lnTo>
                  <a:pt x="3186" y="1204"/>
                </a:lnTo>
                <a:close/>
                <a:moveTo>
                  <a:pt x="3238" y="1088"/>
                </a:moveTo>
                <a:cubicBezTo>
                  <a:pt x="3241" y="1088"/>
                  <a:pt x="3241" y="1088"/>
                  <a:pt x="3241" y="1088"/>
                </a:cubicBezTo>
                <a:cubicBezTo>
                  <a:pt x="3242" y="1088"/>
                  <a:pt x="3242" y="1088"/>
                  <a:pt x="3242" y="1088"/>
                </a:cubicBezTo>
                <a:cubicBezTo>
                  <a:pt x="3242" y="1087"/>
                  <a:pt x="3242" y="1087"/>
                  <a:pt x="3242" y="1087"/>
                </a:cubicBezTo>
                <a:cubicBezTo>
                  <a:pt x="3239" y="1084"/>
                  <a:pt x="3239" y="1084"/>
                  <a:pt x="3239" y="1084"/>
                </a:cubicBezTo>
                <a:cubicBezTo>
                  <a:pt x="3237" y="1084"/>
                  <a:pt x="3237" y="1084"/>
                  <a:pt x="3237" y="1084"/>
                </a:cubicBezTo>
                <a:cubicBezTo>
                  <a:pt x="3234" y="1084"/>
                  <a:pt x="3234" y="1084"/>
                  <a:pt x="3234" y="1084"/>
                </a:cubicBezTo>
                <a:cubicBezTo>
                  <a:pt x="3234" y="1085"/>
                  <a:pt x="3234" y="1085"/>
                  <a:pt x="3234" y="1085"/>
                </a:cubicBezTo>
                <a:cubicBezTo>
                  <a:pt x="3234" y="1087"/>
                  <a:pt x="3234" y="1087"/>
                  <a:pt x="3234" y="1087"/>
                </a:cubicBezTo>
                <a:cubicBezTo>
                  <a:pt x="3235" y="1088"/>
                  <a:pt x="3235" y="1088"/>
                  <a:pt x="3235" y="1088"/>
                </a:cubicBezTo>
                <a:lnTo>
                  <a:pt x="3238" y="1088"/>
                </a:lnTo>
                <a:close/>
                <a:moveTo>
                  <a:pt x="3229" y="1114"/>
                </a:moveTo>
                <a:cubicBezTo>
                  <a:pt x="3231" y="1111"/>
                  <a:pt x="3231" y="1111"/>
                  <a:pt x="3231" y="1111"/>
                </a:cubicBezTo>
                <a:cubicBezTo>
                  <a:pt x="3228" y="1110"/>
                  <a:pt x="3228" y="1110"/>
                  <a:pt x="3228" y="1110"/>
                </a:cubicBezTo>
                <a:cubicBezTo>
                  <a:pt x="3229" y="1108"/>
                  <a:pt x="3229" y="1108"/>
                  <a:pt x="3229" y="1108"/>
                </a:cubicBezTo>
                <a:cubicBezTo>
                  <a:pt x="3228" y="1108"/>
                  <a:pt x="3228" y="1108"/>
                  <a:pt x="3228" y="1108"/>
                </a:cubicBezTo>
                <a:cubicBezTo>
                  <a:pt x="3225" y="1107"/>
                  <a:pt x="3225" y="1107"/>
                  <a:pt x="3225" y="1107"/>
                </a:cubicBezTo>
                <a:cubicBezTo>
                  <a:pt x="3222" y="1107"/>
                  <a:pt x="3222" y="1107"/>
                  <a:pt x="3222" y="1107"/>
                </a:cubicBezTo>
                <a:cubicBezTo>
                  <a:pt x="3218" y="1107"/>
                  <a:pt x="3218" y="1107"/>
                  <a:pt x="3218" y="1107"/>
                </a:cubicBezTo>
                <a:cubicBezTo>
                  <a:pt x="3217" y="1108"/>
                  <a:pt x="3217" y="1108"/>
                  <a:pt x="3217" y="1108"/>
                </a:cubicBezTo>
                <a:cubicBezTo>
                  <a:pt x="3217" y="1111"/>
                  <a:pt x="3217" y="1111"/>
                  <a:pt x="3217" y="1111"/>
                </a:cubicBezTo>
                <a:cubicBezTo>
                  <a:pt x="3219" y="1114"/>
                  <a:pt x="3219" y="1114"/>
                  <a:pt x="3219" y="1114"/>
                </a:cubicBezTo>
                <a:cubicBezTo>
                  <a:pt x="3224" y="1117"/>
                  <a:pt x="3224" y="1117"/>
                  <a:pt x="3224" y="1117"/>
                </a:cubicBezTo>
                <a:cubicBezTo>
                  <a:pt x="3227" y="1116"/>
                  <a:pt x="3227" y="1116"/>
                  <a:pt x="3227" y="1116"/>
                </a:cubicBezTo>
                <a:lnTo>
                  <a:pt x="3229" y="1114"/>
                </a:lnTo>
                <a:close/>
                <a:moveTo>
                  <a:pt x="3270" y="1093"/>
                </a:moveTo>
                <a:cubicBezTo>
                  <a:pt x="3270" y="1090"/>
                  <a:pt x="3270" y="1090"/>
                  <a:pt x="3270" y="1090"/>
                </a:cubicBezTo>
                <a:cubicBezTo>
                  <a:pt x="3270" y="1088"/>
                  <a:pt x="3270" y="1088"/>
                  <a:pt x="3270" y="1088"/>
                </a:cubicBezTo>
                <a:cubicBezTo>
                  <a:pt x="3268" y="1088"/>
                  <a:pt x="3268" y="1088"/>
                  <a:pt x="3268" y="1088"/>
                </a:cubicBezTo>
                <a:cubicBezTo>
                  <a:pt x="3265" y="1088"/>
                  <a:pt x="3265" y="1088"/>
                  <a:pt x="3265" y="1088"/>
                </a:cubicBezTo>
                <a:cubicBezTo>
                  <a:pt x="3262" y="1090"/>
                  <a:pt x="3262" y="1090"/>
                  <a:pt x="3262" y="1090"/>
                </a:cubicBezTo>
                <a:cubicBezTo>
                  <a:pt x="3262" y="1091"/>
                  <a:pt x="3262" y="1091"/>
                  <a:pt x="3262" y="1091"/>
                </a:cubicBezTo>
                <a:cubicBezTo>
                  <a:pt x="3264" y="1093"/>
                  <a:pt x="3264" y="1093"/>
                  <a:pt x="3264" y="1093"/>
                </a:cubicBezTo>
                <a:cubicBezTo>
                  <a:pt x="3267" y="1093"/>
                  <a:pt x="3267" y="1093"/>
                  <a:pt x="3267" y="1093"/>
                </a:cubicBezTo>
                <a:lnTo>
                  <a:pt x="3270" y="1093"/>
                </a:lnTo>
                <a:close/>
                <a:moveTo>
                  <a:pt x="2984" y="1100"/>
                </a:moveTo>
                <a:cubicBezTo>
                  <a:pt x="2981" y="1100"/>
                  <a:pt x="2981" y="1100"/>
                  <a:pt x="2981" y="1100"/>
                </a:cubicBezTo>
                <a:cubicBezTo>
                  <a:pt x="2979" y="1098"/>
                  <a:pt x="2979" y="1098"/>
                  <a:pt x="2979" y="1098"/>
                </a:cubicBezTo>
                <a:cubicBezTo>
                  <a:pt x="2977" y="1096"/>
                  <a:pt x="2977" y="1096"/>
                  <a:pt x="2977" y="1096"/>
                </a:cubicBezTo>
                <a:cubicBezTo>
                  <a:pt x="2977" y="1091"/>
                  <a:pt x="2977" y="1091"/>
                  <a:pt x="2977" y="1091"/>
                </a:cubicBezTo>
                <a:cubicBezTo>
                  <a:pt x="2976" y="1087"/>
                  <a:pt x="2976" y="1087"/>
                  <a:pt x="2976" y="1087"/>
                </a:cubicBezTo>
                <a:cubicBezTo>
                  <a:pt x="2974" y="1085"/>
                  <a:pt x="2974" y="1085"/>
                  <a:pt x="2974" y="1085"/>
                </a:cubicBezTo>
                <a:cubicBezTo>
                  <a:pt x="2973" y="1085"/>
                  <a:pt x="2973" y="1085"/>
                  <a:pt x="2973" y="1085"/>
                </a:cubicBezTo>
                <a:cubicBezTo>
                  <a:pt x="2971" y="1087"/>
                  <a:pt x="2971" y="1087"/>
                  <a:pt x="2971" y="1087"/>
                </a:cubicBezTo>
                <a:cubicBezTo>
                  <a:pt x="2973" y="1088"/>
                  <a:pt x="2973" y="1088"/>
                  <a:pt x="2973" y="1088"/>
                </a:cubicBezTo>
                <a:cubicBezTo>
                  <a:pt x="2970" y="1087"/>
                  <a:pt x="2970" y="1087"/>
                  <a:pt x="2970" y="1087"/>
                </a:cubicBezTo>
                <a:cubicBezTo>
                  <a:pt x="2969" y="1085"/>
                  <a:pt x="2969" y="1085"/>
                  <a:pt x="2969" y="1085"/>
                </a:cubicBezTo>
                <a:cubicBezTo>
                  <a:pt x="2967" y="1088"/>
                  <a:pt x="2967" y="1088"/>
                  <a:pt x="2967" y="1088"/>
                </a:cubicBezTo>
                <a:cubicBezTo>
                  <a:pt x="2967" y="1090"/>
                  <a:pt x="2967" y="1090"/>
                  <a:pt x="2967" y="1090"/>
                </a:cubicBezTo>
                <a:cubicBezTo>
                  <a:pt x="2964" y="1093"/>
                  <a:pt x="2964" y="1093"/>
                  <a:pt x="2964" y="1093"/>
                </a:cubicBezTo>
                <a:cubicBezTo>
                  <a:pt x="2967" y="1093"/>
                  <a:pt x="2967" y="1093"/>
                  <a:pt x="2967" y="1093"/>
                </a:cubicBezTo>
                <a:cubicBezTo>
                  <a:pt x="2969" y="1093"/>
                  <a:pt x="2969" y="1093"/>
                  <a:pt x="2969" y="1093"/>
                </a:cubicBezTo>
                <a:cubicBezTo>
                  <a:pt x="2971" y="1094"/>
                  <a:pt x="2971" y="1094"/>
                  <a:pt x="2971" y="1094"/>
                </a:cubicBezTo>
                <a:cubicBezTo>
                  <a:pt x="2973" y="1096"/>
                  <a:pt x="2973" y="1096"/>
                  <a:pt x="2973" y="1096"/>
                </a:cubicBezTo>
                <a:cubicBezTo>
                  <a:pt x="2974" y="1098"/>
                  <a:pt x="2974" y="1098"/>
                  <a:pt x="2974" y="1098"/>
                </a:cubicBezTo>
                <a:cubicBezTo>
                  <a:pt x="2974" y="1101"/>
                  <a:pt x="2974" y="1101"/>
                  <a:pt x="2974" y="1101"/>
                </a:cubicBezTo>
                <a:cubicBezTo>
                  <a:pt x="2976" y="1104"/>
                  <a:pt x="2976" y="1104"/>
                  <a:pt x="2976" y="1104"/>
                </a:cubicBezTo>
                <a:cubicBezTo>
                  <a:pt x="2980" y="1106"/>
                  <a:pt x="2980" y="1106"/>
                  <a:pt x="2980" y="1106"/>
                </a:cubicBezTo>
                <a:cubicBezTo>
                  <a:pt x="2981" y="1107"/>
                  <a:pt x="2981" y="1107"/>
                  <a:pt x="2981" y="1107"/>
                </a:cubicBezTo>
                <a:cubicBezTo>
                  <a:pt x="2983" y="1107"/>
                  <a:pt x="2983" y="1107"/>
                  <a:pt x="2983" y="1107"/>
                </a:cubicBezTo>
                <a:cubicBezTo>
                  <a:pt x="2983" y="1106"/>
                  <a:pt x="2983" y="1106"/>
                  <a:pt x="2983" y="1106"/>
                </a:cubicBezTo>
                <a:cubicBezTo>
                  <a:pt x="2981" y="1104"/>
                  <a:pt x="2981" y="1104"/>
                  <a:pt x="2981" y="1104"/>
                </a:cubicBezTo>
                <a:cubicBezTo>
                  <a:pt x="2983" y="1101"/>
                  <a:pt x="2983" y="1101"/>
                  <a:pt x="2983" y="1101"/>
                </a:cubicBezTo>
                <a:lnTo>
                  <a:pt x="2984" y="1100"/>
                </a:lnTo>
                <a:close/>
                <a:moveTo>
                  <a:pt x="2954" y="1071"/>
                </a:moveTo>
                <a:cubicBezTo>
                  <a:pt x="2954" y="1073"/>
                  <a:pt x="2954" y="1073"/>
                  <a:pt x="2954" y="1073"/>
                </a:cubicBezTo>
                <a:cubicBezTo>
                  <a:pt x="2956" y="1074"/>
                  <a:pt x="2956" y="1074"/>
                  <a:pt x="2956" y="1074"/>
                </a:cubicBezTo>
                <a:cubicBezTo>
                  <a:pt x="2956" y="1073"/>
                  <a:pt x="2956" y="1073"/>
                  <a:pt x="2956" y="1073"/>
                </a:cubicBezTo>
                <a:cubicBezTo>
                  <a:pt x="2957" y="1073"/>
                  <a:pt x="2957" y="1073"/>
                  <a:pt x="2957" y="1073"/>
                </a:cubicBezTo>
                <a:cubicBezTo>
                  <a:pt x="2957" y="1071"/>
                  <a:pt x="2957" y="1071"/>
                  <a:pt x="2957" y="1071"/>
                </a:cubicBezTo>
                <a:cubicBezTo>
                  <a:pt x="2957" y="1070"/>
                  <a:pt x="2957" y="1070"/>
                  <a:pt x="2957" y="1070"/>
                </a:cubicBezTo>
                <a:cubicBezTo>
                  <a:pt x="2954" y="1070"/>
                  <a:pt x="2954" y="1070"/>
                  <a:pt x="2954" y="1070"/>
                </a:cubicBezTo>
                <a:lnTo>
                  <a:pt x="2954" y="1071"/>
                </a:lnTo>
                <a:close/>
                <a:moveTo>
                  <a:pt x="2958" y="1052"/>
                </a:moveTo>
                <a:cubicBezTo>
                  <a:pt x="2958" y="1051"/>
                  <a:pt x="2958" y="1051"/>
                  <a:pt x="2958" y="1051"/>
                </a:cubicBezTo>
                <a:cubicBezTo>
                  <a:pt x="2957" y="1048"/>
                  <a:pt x="2957" y="1048"/>
                  <a:pt x="2957" y="1048"/>
                </a:cubicBezTo>
                <a:cubicBezTo>
                  <a:pt x="2956" y="1050"/>
                  <a:pt x="2956" y="1050"/>
                  <a:pt x="2956" y="1050"/>
                </a:cubicBezTo>
                <a:cubicBezTo>
                  <a:pt x="2954" y="1050"/>
                  <a:pt x="2954" y="1050"/>
                  <a:pt x="2954" y="1050"/>
                </a:cubicBezTo>
                <a:cubicBezTo>
                  <a:pt x="2954" y="1051"/>
                  <a:pt x="2954" y="1051"/>
                  <a:pt x="2954" y="1051"/>
                </a:cubicBezTo>
                <a:cubicBezTo>
                  <a:pt x="2956" y="1051"/>
                  <a:pt x="2956" y="1051"/>
                  <a:pt x="2956" y="1051"/>
                </a:cubicBezTo>
                <a:cubicBezTo>
                  <a:pt x="2957" y="1052"/>
                  <a:pt x="2957" y="1052"/>
                  <a:pt x="2957" y="1052"/>
                </a:cubicBezTo>
                <a:lnTo>
                  <a:pt x="2958" y="1052"/>
                </a:lnTo>
                <a:close/>
                <a:moveTo>
                  <a:pt x="2961" y="1068"/>
                </a:moveTo>
                <a:cubicBezTo>
                  <a:pt x="2963" y="1068"/>
                  <a:pt x="2963" y="1068"/>
                  <a:pt x="2963" y="1068"/>
                </a:cubicBezTo>
                <a:cubicBezTo>
                  <a:pt x="2960" y="1067"/>
                  <a:pt x="2960" y="1067"/>
                  <a:pt x="2960" y="1067"/>
                </a:cubicBezTo>
                <a:cubicBezTo>
                  <a:pt x="2957" y="1064"/>
                  <a:pt x="2957" y="1064"/>
                  <a:pt x="2957" y="1064"/>
                </a:cubicBezTo>
                <a:cubicBezTo>
                  <a:pt x="2957" y="1067"/>
                  <a:pt x="2957" y="1067"/>
                  <a:pt x="2957" y="1067"/>
                </a:cubicBezTo>
                <a:cubicBezTo>
                  <a:pt x="2957" y="1068"/>
                  <a:pt x="2957" y="1068"/>
                  <a:pt x="2957" y="1068"/>
                </a:cubicBezTo>
                <a:cubicBezTo>
                  <a:pt x="2960" y="1068"/>
                  <a:pt x="2960" y="1068"/>
                  <a:pt x="2960" y="1068"/>
                </a:cubicBezTo>
                <a:lnTo>
                  <a:pt x="2961" y="1068"/>
                </a:lnTo>
                <a:close/>
                <a:moveTo>
                  <a:pt x="2872" y="1044"/>
                </a:moveTo>
                <a:cubicBezTo>
                  <a:pt x="2870" y="1045"/>
                  <a:pt x="2870" y="1045"/>
                  <a:pt x="2870" y="1045"/>
                </a:cubicBezTo>
                <a:cubicBezTo>
                  <a:pt x="2868" y="1045"/>
                  <a:pt x="2868" y="1045"/>
                  <a:pt x="2868" y="1045"/>
                </a:cubicBezTo>
                <a:cubicBezTo>
                  <a:pt x="2870" y="1048"/>
                  <a:pt x="2870" y="1048"/>
                  <a:pt x="2870" y="1048"/>
                </a:cubicBezTo>
                <a:cubicBezTo>
                  <a:pt x="2871" y="1051"/>
                  <a:pt x="2871" y="1051"/>
                  <a:pt x="2871" y="1051"/>
                </a:cubicBezTo>
                <a:cubicBezTo>
                  <a:pt x="2874" y="1052"/>
                  <a:pt x="2874" y="1052"/>
                  <a:pt x="2874" y="1052"/>
                </a:cubicBezTo>
                <a:cubicBezTo>
                  <a:pt x="2875" y="1057"/>
                  <a:pt x="2875" y="1057"/>
                  <a:pt x="2875" y="1057"/>
                </a:cubicBezTo>
                <a:cubicBezTo>
                  <a:pt x="2877" y="1057"/>
                  <a:pt x="2877" y="1057"/>
                  <a:pt x="2877" y="1057"/>
                </a:cubicBezTo>
                <a:cubicBezTo>
                  <a:pt x="2877" y="1055"/>
                  <a:pt x="2877" y="1055"/>
                  <a:pt x="2877" y="1055"/>
                </a:cubicBezTo>
                <a:cubicBezTo>
                  <a:pt x="2877" y="1050"/>
                  <a:pt x="2877" y="1050"/>
                  <a:pt x="2877" y="1050"/>
                </a:cubicBezTo>
                <a:cubicBezTo>
                  <a:pt x="2875" y="1047"/>
                  <a:pt x="2875" y="1047"/>
                  <a:pt x="2875" y="1047"/>
                </a:cubicBezTo>
                <a:lnTo>
                  <a:pt x="2872" y="1044"/>
                </a:lnTo>
                <a:close/>
                <a:moveTo>
                  <a:pt x="2855" y="1028"/>
                </a:moveTo>
                <a:cubicBezTo>
                  <a:pt x="2855" y="1027"/>
                  <a:pt x="2855" y="1027"/>
                  <a:pt x="2855" y="1027"/>
                </a:cubicBezTo>
                <a:cubicBezTo>
                  <a:pt x="2852" y="1025"/>
                  <a:pt x="2852" y="1025"/>
                  <a:pt x="2852" y="1025"/>
                </a:cubicBezTo>
                <a:cubicBezTo>
                  <a:pt x="2851" y="1025"/>
                  <a:pt x="2851" y="1025"/>
                  <a:pt x="2851" y="1025"/>
                </a:cubicBezTo>
                <a:cubicBezTo>
                  <a:pt x="2851" y="1027"/>
                  <a:pt x="2851" y="1027"/>
                  <a:pt x="2851" y="1027"/>
                </a:cubicBezTo>
                <a:cubicBezTo>
                  <a:pt x="2851" y="1028"/>
                  <a:pt x="2851" y="1028"/>
                  <a:pt x="2851" y="1028"/>
                </a:cubicBezTo>
                <a:cubicBezTo>
                  <a:pt x="2855" y="1030"/>
                  <a:pt x="2855" y="1030"/>
                  <a:pt x="2855" y="1030"/>
                </a:cubicBezTo>
                <a:cubicBezTo>
                  <a:pt x="2857" y="1031"/>
                  <a:pt x="2857" y="1031"/>
                  <a:pt x="2857" y="1031"/>
                </a:cubicBezTo>
                <a:cubicBezTo>
                  <a:pt x="2858" y="1032"/>
                  <a:pt x="2858" y="1032"/>
                  <a:pt x="2858" y="1032"/>
                </a:cubicBezTo>
                <a:cubicBezTo>
                  <a:pt x="2860" y="1032"/>
                  <a:pt x="2860" y="1032"/>
                  <a:pt x="2860" y="1032"/>
                </a:cubicBezTo>
                <a:cubicBezTo>
                  <a:pt x="2860" y="1031"/>
                  <a:pt x="2860" y="1031"/>
                  <a:pt x="2860" y="1031"/>
                </a:cubicBezTo>
                <a:cubicBezTo>
                  <a:pt x="2857" y="1030"/>
                  <a:pt x="2857" y="1030"/>
                  <a:pt x="2857" y="1030"/>
                </a:cubicBezTo>
                <a:lnTo>
                  <a:pt x="2855" y="1028"/>
                </a:lnTo>
                <a:close/>
                <a:moveTo>
                  <a:pt x="3294" y="462"/>
                </a:moveTo>
                <a:cubicBezTo>
                  <a:pt x="3297" y="460"/>
                  <a:pt x="3297" y="460"/>
                  <a:pt x="3297" y="460"/>
                </a:cubicBezTo>
                <a:cubicBezTo>
                  <a:pt x="3298" y="459"/>
                  <a:pt x="3298" y="459"/>
                  <a:pt x="3298" y="459"/>
                </a:cubicBezTo>
                <a:cubicBezTo>
                  <a:pt x="3297" y="459"/>
                  <a:pt x="3297" y="459"/>
                  <a:pt x="3297" y="459"/>
                </a:cubicBezTo>
                <a:cubicBezTo>
                  <a:pt x="3294" y="458"/>
                  <a:pt x="3294" y="458"/>
                  <a:pt x="3294" y="458"/>
                </a:cubicBezTo>
                <a:cubicBezTo>
                  <a:pt x="3292" y="460"/>
                  <a:pt x="3292" y="460"/>
                  <a:pt x="3292" y="460"/>
                </a:cubicBezTo>
                <a:cubicBezTo>
                  <a:pt x="3292" y="465"/>
                  <a:pt x="3292" y="465"/>
                  <a:pt x="3292" y="465"/>
                </a:cubicBezTo>
                <a:cubicBezTo>
                  <a:pt x="3292" y="468"/>
                  <a:pt x="3292" y="468"/>
                  <a:pt x="3292" y="468"/>
                </a:cubicBezTo>
                <a:cubicBezTo>
                  <a:pt x="3294" y="468"/>
                  <a:pt x="3294" y="468"/>
                  <a:pt x="3294" y="468"/>
                </a:cubicBezTo>
                <a:cubicBezTo>
                  <a:pt x="3294" y="466"/>
                  <a:pt x="3294" y="466"/>
                  <a:pt x="3294" y="466"/>
                </a:cubicBezTo>
                <a:lnTo>
                  <a:pt x="3294" y="462"/>
                </a:lnTo>
                <a:close/>
                <a:moveTo>
                  <a:pt x="2996" y="1100"/>
                </a:moveTo>
                <a:cubicBezTo>
                  <a:pt x="2994" y="1103"/>
                  <a:pt x="2994" y="1103"/>
                  <a:pt x="2994" y="1103"/>
                </a:cubicBezTo>
                <a:cubicBezTo>
                  <a:pt x="2994" y="1106"/>
                  <a:pt x="2994" y="1106"/>
                  <a:pt x="2994" y="1106"/>
                </a:cubicBezTo>
                <a:cubicBezTo>
                  <a:pt x="2994" y="1107"/>
                  <a:pt x="2994" y="1107"/>
                  <a:pt x="2994" y="1107"/>
                </a:cubicBezTo>
                <a:cubicBezTo>
                  <a:pt x="2996" y="1108"/>
                  <a:pt x="2996" y="1108"/>
                  <a:pt x="2996" y="1108"/>
                </a:cubicBezTo>
                <a:cubicBezTo>
                  <a:pt x="2997" y="1107"/>
                  <a:pt x="2997" y="1107"/>
                  <a:pt x="2997" y="1107"/>
                </a:cubicBezTo>
                <a:cubicBezTo>
                  <a:pt x="2999" y="1108"/>
                  <a:pt x="2999" y="1108"/>
                  <a:pt x="2999" y="1108"/>
                </a:cubicBezTo>
                <a:cubicBezTo>
                  <a:pt x="3000" y="1108"/>
                  <a:pt x="3000" y="1108"/>
                  <a:pt x="3000" y="1108"/>
                </a:cubicBezTo>
                <a:cubicBezTo>
                  <a:pt x="3001" y="1106"/>
                  <a:pt x="3001" y="1106"/>
                  <a:pt x="3001" y="1106"/>
                </a:cubicBezTo>
                <a:cubicBezTo>
                  <a:pt x="3001" y="1103"/>
                  <a:pt x="3001" y="1103"/>
                  <a:pt x="3001" y="1103"/>
                </a:cubicBezTo>
                <a:cubicBezTo>
                  <a:pt x="3001" y="1101"/>
                  <a:pt x="3001" y="1101"/>
                  <a:pt x="3001" y="1101"/>
                </a:cubicBezTo>
                <a:cubicBezTo>
                  <a:pt x="3000" y="1100"/>
                  <a:pt x="3000" y="1100"/>
                  <a:pt x="3000" y="1100"/>
                </a:cubicBezTo>
                <a:lnTo>
                  <a:pt x="2996" y="1100"/>
                </a:lnTo>
                <a:close/>
                <a:moveTo>
                  <a:pt x="3288" y="462"/>
                </a:moveTo>
                <a:cubicBezTo>
                  <a:pt x="3287" y="460"/>
                  <a:pt x="3287" y="460"/>
                  <a:pt x="3287" y="460"/>
                </a:cubicBezTo>
                <a:cubicBezTo>
                  <a:pt x="3285" y="463"/>
                  <a:pt x="3285" y="463"/>
                  <a:pt x="3285" y="463"/>
                </a:cubicBezTo>
                <a:cubicBezTo>
                  <a:pt x="3284" y="465"/>
                  <a:pt x="3284" y="465"/>
                  <a:pt x="3284" y="465"/>
                </a:cubicBezTo>
                <a:cubicBezTo>
                  <a:pt x="3281" y="465"/>
                  <a:pt x="3281" y="465"/>
                  <a:pt x="3281" y="465"/>
                </a:cubicBezTo>
                <a:cubicBezTo>
                  <a:pt x="3280" y="465"/>
                  <a:pt x="3280" y="465"/>
                  <a:pt x="3280" y="465"/>
                </a:cubicBezTo>
                <a:cubicBezTo>
                  <a:pt x="3277" y="463"/>
                  <a:pt x="3277" y="463"/>
                  <a:pt x="3277" y="463"/>
                </a:cubicBezTo>
                <a:cubicBezTo>
                  <a:pt x="3275" y="463"/>
                  <a:pt x="3275" y="463"/>
                  <a:pt x="3275" y="463"/>
                </a:cubicBezTo>
                <a:cubicBezTo>
                  <a:pt x="3274" y="463"/>
                  <a:pt x="3274" y="463"/>
                  <a:pt x="3274" y="463"/>
                </a:cubicBezTo>
                <a:cubicBezTo>
                  <a:pt x="3272" y="463"/>
                  <a:pt x="3272" y="463"/>
                  <a:pt x="3272" y="463"/>
                </a:cubicBezTo>
                <a:cubicBezTo>
                  <a:pt x="3271" y="462"/>
                  <a:pt x="3271" y="462"/>
                  <a:pt x="3271" y="462"/>
                </a:cubicBezTo>
                <a:cubicBezTo>
                  <a:pt x="3270" y="462"/>
                  <a:pt x="3270" y="462"/>
                  <a:pt x="3270" y="462"/>
                </a:cubicBezTo>
                <a:cubicBezTo>
                  <a:pt x="3258" y="456"/>
                  <a:pt x="3258" y="456"/>
                  <a:pt x="3258" y="456"/>
                </a:cubicBezTo>
                <a:cubicBezTo>
                  <a:pt x="3244" y="448"/>
                  <a:pt x="3244" y="448"/>
                  <a:pt x="3244" y="448"/>
                </a:cubicBezTo>
                <a:cubicBezTo>
                  <a:pt x="3239" y="445"/>
                  <a:pt x="3239" y="445"/>
                  <a:pt x="3239" y="445"/>
                </a:cubicBezTo>
                <a:cubicBezTo>
                  <a:pt x="3238" y="445"/>
                  <a:pt x="3238" y="445"/>
                  <a:pt x="3238" y="445"/>
                </a:cubicBezTo>
                <a:cubicBezTo>
                  <a:pt x="3237" y="445"/>
                  <a:pt x="3237" y="445"/>
                  <a:pt x="3237" y="445"/>
                </a:cubicBezTo>
                <a:cubicBezTo>
                  <a:pt x="3238" y="448"/>
                  <a:pt x="3238" y="448"/>
                  <a:pt x="3238" y="448"/>
                </a:cubicBezTo>
                <a:cubicBezTo>
                  <a:pt x="3239" y="450"/>
                  <a:pt x="3239" y="450"/>
                  <a:pt x="3239" y="450"/>
                </a:cubicBezTo>
                <a:cubicBezTo>
                  <a:pt x="3242" y="453"/>
                  <a:pt x="3242" y="453"/>
                  <a:pt x="3242" y="453"/>
                </a:cubicBezTo>
                <a:cubicBezTo>
                  <a:pt x="3245" y="456"/>
                  <a:pt x="3245" y="456"/>
                  <a:pt x="3245" y="456"/>
                </a:cubicBezTo>
                <a:cubicBezTo>
                  <a:pt x="3249" y="463"/>
                  <a:pt x="3249" y="463"/>
                  <a:pt x="3249" y="463"/>
                </a:cubicBezTo>
                <a:cubicBezTo>
                  <a:pt x="3248" y="466"/>
                  <a:pt x="3248" y="466"/>
                  <a:pt x="3248" y="466"/>
                </a:cubicBezTo>
                <a:cubicBezTo>
                  <a:pt x="3248" y="468"/>
                  <a:pt x="3248" y="468"/>
                  <a:pt x="3248" y="468"/>
                </a:cubicBezTo>
                <a:cubicBezTo>
                  <a:pt x="3249" y="469"/>
                  <a:pt x="3249" y="469"/>
                  <a:pt x="3249" y="469"/>
                </a:cubicBezTo>
                <a:cubicBezTo>
                  <a:pt x="3252" y="473"/>
                  <a:pt x="3252" y="473"/>
                  <a:pt x="3252" y="473"/>
                </a:cubicBezTo>
                <a:cubicBezTo>
                  <a:pt x="3252" y="475"/>
                  <a:pt x="3252" y="475"/>
                  <a:pt x="3252" y="475"/>
                </a:cubicBezTo>
                <a:cubicBezTo>
                  <a:pt x="3249" y="476"/>
                  <a:pt x="3249" y="476"/>
                  <a:pt x="3249" y="476"/>
                </a:cubicBezTo>
                <a:cubicBezTo>
                  <a:pt x="3245" y="475"/>
                  <a:pt x="3245" y="475"/>
                  <a:pt x="3245" y="475"/>
                </a:cubicBezTo>
                <a:cubicBezTo>
                  <a:pt x="3241" y="473"/>
                  <a:pt x="3241" y="473"/>
                  <a:pt x="3241" y="473"/>
                </a:cubicBezTo>
                <a:cubicBezTo>
                  <a:pt x="3241" y="475"/>
                  <a:pt x="3241" y="475"/>
                  <a:pt x="3241" y="475"/>
                </a:cubicBezTo>
                <a:cubicBezTo>
                  <a:pt x="3242" y="476"/>
                  <a:pt x="3242" y="476"/>
                  <a:pt x="3242" y="476"/>
                </a:cubicBezTo>
                <a:cubicBezTo>
                  <a:pt x="3244" y="478"/>
                  <a:pt x="3244" y="478"/>
                  <a:pt x="3244" y="478"/>
                </a:cubicBezTo>
                <a:cubicBezTo>
                  <a:pt x="3245" y="479"/>
                  <a:pt x="3245" y="479"/>
                  <a:pt x="3245" y="479"/>
                </a:cubicBezTo>
                <a:cubicBezTo>
                  <a:pt x="3244" y="481"/>
                  <a:pt x="3244" y="481"/>
                  <a:pt x="3244" y="481"/>
                </a:cubicBezTo>
                <a:cubicBezTo>
                  <a:pt x="3242" y="482"/>
                  <a:pt x="3242" y="482"/>
                  <a:pt x="3242" y="482"/>
                </a:cubicBezTo>
                <a:cubicBezTo>
                  <a:pt x="3241" y="483"/>
                  <a:pt x="3241" y="483"/>
                  <a:pt x="3241" y="483"/>
                </a:cubicBezTo>
                <a:cubicBezTo>
                  <a:pt x="3242" y="486"/>
                  <a:pt x="3242" y="486"/>
                  <a:pt x="3242" y="486"/>
                </a:cubicBezTo>
                <a:cubicBezTo>
                  <a:pt x="3244" y="488"/>
                  <a:pt x="3244" y="488"/>
                  <a:pt x="3244" y="488"/>
                </a:cubicBezTo>
                <a:cubicBezTo>
                  <a:pt x="3245" y="489"/>
                  <a:pt x="3245" y="489"/>
                  <a:pt x="3245" y="489"/>
                </a:cubicBezTo>
                <a:cubicBezTo>
                  <a:pt x="3249" y="492"/>
                  <a:pt x="3249" y="492"/>
                  <a:pt x="3249" y="492"/>
                </a:cubicBezTo>
                <a:cubicBezTo>
                  <a:pt x="3249" y="495"/>
                  <a:pt x="3249" y="495"/>
                  <a:pt x="3249" y="495"/>
                </a:cubicBezTo>
                <a:cubicBezTo>
                  <a:pt x="3251" y="498"/>
                  <a:pt x="3251" y="498"/>
                  <a:pt x="3251" y="498"/>
                </a:cubicBezTo>
                <a:cubicBezTo>
                  <a:pt x="3252" y="499"/>
                  <a:pt x="3252" y="499"/>
                  <a:pt x="3252" y="499"/>
                </a:cubicBezTo>
                <a:cubicBezTo>
                  <a:pt x="3254" y="499"/>
                  <a:pt x="3254" y="499"/>
                  <a:pt x="3254" y="499"/>
                </a:cubicBezTo>
                <a:cubicBezTo>
                  <a:pt x="3255" y="498"/>
                  <a:pt x="3255" y="498"/>
                  <a:pt x="3255" y="498"/>
                </a:cubicBezTo>
                <a:cubicBezTo>
                  <a:pt x="3255" y="496"/>
                  <a:pt x="3255" y="496"/>
                  <a:pt x="3255" y="496"/>
                </a:cubicBezTo>
                <a:cubicBezTo>
                  <a:pt x="3257" y="495"/>
                  <a:pt x="3257" y="495"/>
                  <a:pt x="3257" y="495"/>
                </a:cubicBezTo>
                <a:cubicBezTo>
                  <a:pt x="3260" y="495"/>
                  <a:pt x="3260" y="495"/>
                  <a:pt x="3260" y="495"/>
                </a:cubicBezTo>
                <a:cubicBezTo>
                  <a:pt x="3261" y="495"/>
                  <a:pt x="3261" y="495"/>
                  <a:pt x="3261" y="495"/>
                </a:cubicBezTo>
                <a:cubicBezTo>
                  <a:pt x="3261" y="493"/>
                  <a:pt x="3261" y="493"/>
                  <a:pt x="3261" y="493"/>
                </a:cubicBezTo>
                <a:cubicBezTo>
                  <a:pt x="3258" y="492"/>
                  <a:pt x="3258" y="492"/>
                  <a:pt x="3258" y="492"/>
                </a:cubicBezTo>
                <a:cubicBezTo>
                  <a:pt x="3255" y="491"/>
                  <a:pt x="3255" y="491"/>
                  <a:pt x="3255" y="491"/>
                </a:cubicBezTo>
                <a:cubicBezTo>
                  <a:pt x="3252" y="489"/>
                  <a:pt x="3252" y="489"/>
                  <a:pt x="3252" y="489"/>
                </a:cubicBezTo>
                <a:cubicBezTo>
                  <a:pt x="3249" y="488"/>
                  <a:pt x="3249" y="488"/>
                  <a:pt x="3249" y="488"/>
                </a:cubicBezTo>
                <a:cubicBezTo>
                  <a:pt x="3248" y="486"/>
                  <a:pt x="3248" y="486"/>
                  <a:pt x="3248" y="486"/>
                </a:cubicBezTo>
                <a:cubicBezTo>
                  <a:pt x="3248" y="483"/>
                  <a:pt x="3248" y="483"/>
                  <a:pt x="3248" y="483"/>
                </a:cubicBezTo>
                <a:cubicBezTo>
                  <a:pt x="3249" y="483"/>
                  <a:pt x="3249" y="483"/>
                  <a:pt x="3249" y="483"/>
                </a:cubicBezTo>
                <a:cubicBezTo>
                  <a:pt x="3252" y="485"/>
                  <a:pt x="3252" y="485"/>
                  <a:pt x="3252" y="485"/>
                </a:cubicBezTo>
                <a:cubicBezTo>
                  <a:pt x="3255" y="486"/>
                  <a:pt x="3255" y="486"/>
                  <a:pt x="3255" y="486"/>
                </a:cubicBezTo>
                <a:cubicBezTo>
                  <a:pt x="3257" y="486"/>
                  <a:pt x="3257" y="486"/>
                  <a:pt x="3257" y="486"/>
                </a:cubicBezTo>
                <a:cubicBezTo>
                  <a:pt x="3260" y="483"/>
                  <a:pt x="3260" y="483"/>
                  <a:pt x="3260" y="483"/>
                </a:cubicBezTo>
                <a:cubicBezTo>
                  <a:pt x="3262" y="483"/>
                  <a:pt x="3262" y="483"/>
                  <a:pt x="3262" y="483"/>
                </a:cubicBezTo>
                <a:cubicBezTo>
                  <a:pt x="3265" y="485"/>
                  <a:pt x="3265" y="485"/>
                  <a:pt x="3265" y="485"/>
                </a:cubicBezTo>
                <a:cubicBezTo>
                  <a:pt x="3272" y="488"/>
                  <a:pt x="3272" y="488"/>
                  <a:pt x="3272" y="488"/>
                </a:cubicBezTo>
                <a:cubicBezTo>
                  <a:pt x="3277" y="491"/>
                  <a:pt x="3277" y="491"/>
                  <a:pt x="3277" y="491"/>
                </a:cubicBezTo>
                <a:cubicBezTo>
                  <a:pt x="3282" y="492"/>
                  <a:pt x="3282" y="492"/>
                  <a:pt x="3282" y="492"/>
                </a:cubicBezTo>
                <a:cubicBezTo>
                  <a:pt x="3284" y="491"/>
                  <a:pt x="3284" y="491"/>
                  <a:pt x="3284" y="491"/>
                </a:cubicBezTo>
                <a:cubicBezTo>
                  <a:pt x="3282" y="489"/>
                  <a:pt x="3282" y="489"/>
                  <a:pt x="3282" y="489"/>
                </a:cubicBezTo>
                <a:cubicBezTo>
                  <a:pt x="3281" y="486"/>
                  <a:pt x="3281" y="486"/>
                  <a:pt x="3281" y="486"/>
                </a:cubicBezTo>
                <a:cubicBezTo>
                  <a:pt x="3282" y="483"/>
                  <a:pt x="3282" y="483"/>
                  <a:pt x="3282" y="483"/>
                </a:cubicBezTo>
                <a:cubicBezTo>
                  <a:pt x="3284" y="481"/>
                  <a:pt x="3284" y="481"/>
                  <a:pt x="3284" y="481"/>
                </a:cubicBezTo>
                <a:cubicBezTo>
                  <a:pt x="3285" y="479"/>
                  <a:pt x="3285" y="479"/>
                  <a:pt x="3285" y="479"/>
                </a:cubicBezTo>
                <a:cubicBezTo>
                  <a:pt x="3288" y="478"/>
                  <a:pt x="3288" y="478"/>
                  <a:pt x="3288" y="478"/>
                </a:cubicBezTo>
                <a:cubicBezTo>
                  <a:pt x="3292" y="479"/>
                  <a:pt x="3292" y="479"/>
                  <a:pt x="3292" y="479"/>
                </a:cubicBezTo>
                <a:cubicBezTo>
                  <a:pt x="3291" y="478"/>
                  <a:pt x="3291" y="478"/>
                  <a:pt x="3291" y="478"/>
                </a:cubicBezTo>
                <a:cubicBezTo>
                  <a:pt x="3294" y="478"/>
                  <a:pt x="3294" y="478"/>
                  <a:pt x="3294" y="478"/>
                </a:cubicBezTo>
                <a:cubicBezTo>
                  <a:pt x="3295" y="478"/>
                  <a:pt x="3295" y="478"/>
                  <a:pt x="3295" y="478"/>
                </a:cubicBezTo>
                <a:cubicBezTo>
                  <a:pt x="3294" y="476"/>
                  <a:pt x="3294" y="476"/>
                  <a:pt x="3294" y="476"/>
                </a:cubicBezTo>
                <a:cubicBezTo>
                  <a:pt x="3298" y="476"/>
                  <a:pt x="3298" y="476"/>
                  <a:pt x="3298" y="476"/>
                </a:cubicBezTo>
                <a:cubicBezTo>
                  <a:pt x="3298" y="475"/>
                  <a:pt x="3298" y="475"/>
                  <a:pt x="3298" y="475"/>
                </a:cubicBezTo>
                <a:cubicBezTo>
                  <a:pt x="3300" y="473"/>
                  <a:pt x="3300" y="473"/>
                  <a:pt x="3300" y="473"/>
                </a:cubicBezTo>
                <a:cubicBezTo>
                  <a:pt x="3298" y="473"/>
                  <a:pt x="3298" y="473"/>
                  <a:pt x="3298" y="473"/>
                </a:cubicBezTo>
                <a:cubicBezTo>
                  <a:pt x="3297" y="475"/>
                  <a:pt x="3297" y="475"/>
                  <a:pt x="3297" y="475"/>
                </a:cubicBezTo>
                <a:cubicBezTo>
                  <a:pt x="3295" y="475"/>
                  <a:pt x="3295" y="475"/>
                  <a:pt x="3295" y="475"/>
                </a:cubicBezTo>
                <a:cubicBezTo>
                  <a:pt x="3295" y="473"/>
                  <a:pt x="3295" y="473"/>
                  <a:pt x="3295" y="473"/>
                </a:cubicBezTo>
                <a:cubicBezTo>
                  <a:pt x="3292" y="470"/>
                  <a:pt x="3292" y="470"/>
                  <a:pt x="3292" y="470"/>
                </a:cubicBezTo>
                <a:cubicBezTo>
                  <a:pt x="3290" y="469"/>
                  <a:pt x="3290" y="469"/>
                  <a:pt x="3290" y="469"/>
                </a:cubicBezTo>
                <a:cubicBezTo>
                  <a:pt x="3288" y="468"/>
                  <a:pt x="3288" y="468"/>
                  <a:pt x="3288" y="468"/>
                </a:cubicBezTo>
                <a:cubicBezTo>
                  <a:pt x="3288" y="466"/>
                  <a:pt x="3288" y="466"/>
                  <a:pt x="3288" y="466"/>
                </a:cubicBezTo>
                <a:lnTo>
                  <a:pt x="3288" y="462"/>
                </a:lnTo>
                <a:close/>
                <a:moveTo>
                  <a:pt x="3212" y="569"/>
                </a:moveTo>
                <a:cubicBezTo>
                  <a:pt x="3212" y="568"/>
                  <a:pt x="3212" y="568"/>
                  <a:pt x="3212" y="568"/>
                </a:cubicBezTo>
                <a:cubicBezTo>
                  <a:pt x="3211" y="569"/>
                  <a:pt x="3211" y="569"/>
                  <a:pt x="3211" y="569"/>
                </a:cubicBezTo>
                <a:cubicBezTo>
                  <a:pt x="3212" y="571"/>
                  <a:pt x="3212" y="571"/>
                  <a:pt x="3212" y="571"/>
                </a:cubicBezTo>
                <a:lnTo>
                  <a:pt x="3212" y="569"/>
                </a:lnTo>
                <a:close/>
                <a:moveTo>
                  <a:pt x="3257" y="544"/>
                </a:moveTo>
                <a:cubicBezTo>
                  <a:pt x="3257" y="545"/>
                  <a:pt x="3257" y="545"/>
                  <a:pt x="3257" y="545"/>
                </a:cubicBezTo>
                <a:cubicBezTo>
                  <a:pt x="3258" y="546"/>
                  <a:pt x="3258" y="546"/>
                  <a:pt x="3258" y="546"/>
                </a:cubicBezTo>
                <a:cubicBezTo>
                  <a:pt x="3258" y="548"/>
                  <a:pt x="3258" y="548"/>
                  <a:pt x="3258" y="548"/>
                </a:cubicBezTo>
                <a:cubicBezTo>
                  <a:pt x="3260" y="548"/>
                  <a:pt x="3260" y="548"/>
                  <a:pt x="3260" y="548"/>
                </a:cubicBezTo>
                <a:cubicBezTo>
                  <a:pt x="3260" y="545"/>
                  <a:pt x="3260" y="545"/>
                  <a:pt x="3260" y="545"/>
                </a:cubicBezTo>
                <a:cubicBezTo>
                  <a:pt x="3258" y="545"/>
                  <a:pt x="3258" y="545"/>
                  <a:pt x="3258" y="545"/>
                </a:cubicBezTo>
                <a:cubicBezTo>
                  <a:pt x="3258" y="542"/>
                  <a:pt x="3258" y="542"/>
                  <a:pt x="3258" y="542"/>
                </a:cubicBezTo>
                <a:lnTo>
                  <a:pt x="3257" y="544"/>
                </a:lnTo>
                <a:close/>
                <a:moveTo>
                  <a:pt x="2890" y="1077"/>
                </a:moveTo>
                <a:cubicBezTo>
                  <a:pt x="2887" y="1078"/>
                  <a:pt x="2887" y="1078"/>
                  <a:pt x="2887" y="1078"/>
                </a:cubicBezTo>
                <a:cubicBezTo>
                  <a:pt x="2885" y="1080"/>
                  <a:pt x="2885" y="1080"/>
                  <a:pt x="2885" y="1080"/>
                </a:cubicBezTo>
                <a:cubicBezTo>
                  <a:pt x="2887" y="1083"/>
                  <a:pt x="2887" y="1083"/>
                  <a:pt x="2887" y="1083"/>
                </a:cubicBezTo>
                <a:cubicBezTo>
                  <a:pt x="2888" y="1087"/>
                  <a:pt x="2888" y="1087"/>
                  <a:pt x="2888" y="1087"/>
                </a:cubicBezTo>
                <a:cubicBezTo>
                  <a:pt x="2890" y="1088"/>
                  <a:pt x="2890" y="1088"/>
                  <a:pt x="2890" y="1088"/>
                </a:cubicBezTo>
                <a:cubicBezTo>
                  <a:pt x="2893" y="1090"/>
                  <a:pt x="2893" y="1090"/>
                  <a:pt x="2893" y="1090"/>
                </a:cubicBezTo>
                <a:cubicBezTo>
                  <a:pt x="2893" y="1088"/>
                  <a:pt x="2893" y="1088"/>
                  <a:pt x="2893" y="1088"/>
                </a:cubicBezTo>
                <a:cubicBezTo>
                  <a:pt x="2894" y="1087"/>
                  <a:pt x="2894" y="1087"/>
                  <a:pt x="2894" y="1087"/>
                </a:cubicBezTo>
                <a:cubicBezTo>
                  <a:pt x="2893" y="1084"/>
                  <a:pt x="2893" y="1084"/>
                  <a:pt x="2893" y="1084"/>
                </a:cubicBezTo>
                <a:lnTo>
                  <a:pt x="2890" y="1077"/>
                </a:lnTo>
                <a:close/>
                <a:moveTo>
                  <a:pt x="3175" y="1128"/>
                </a:moveTo>
                <a:cubicBezTo>
                  <a:pt x="3171" y="1130"/>
                  <a:pt x="3171" y="1130"/>
                  <a:pt x="3171" y="1130"/>
                </a:cubicBezTo>
                <a:cubicBezTo>
                  <a:pt x="3171" y="1131"/>
                  <a:pt x="3171" y="1131"/>
                  <a:pt x="3171" y="1131"/>
                </a:cubicBezTo>
                <a:cubicBezTo>
                  <a:pt x="3171" y="1133"/>
                  <a:pt x="3171" y="1133"/>
                  <a:pt x="3171" y="1133"/>
                </a:cubicBezTo>
                <a:cubicBezTo>
                  <a:pt x="3171" y="1134"/>
                  <a:pt x="3171" y="1134"/>
                  <a:pt x="3171" y="1134"/>
                </a:cubicBezTo>
                <a:cubicBezTo>
                  <a:pt x="3169" y="1136"/>
                  <a:pt x="3169" y="1136"/>
                  <a:pt x="3169" y="1136"/>
                </a:cubicBezTo>
                <a:cubicBezTo>
                  <a:pt x="3169" y="1137"/>
                  <a:pt x="3169" y="1137"/>
                  <a:pt x="3169" y="1137"/>
                </a:cubicBezTo>
                <a:cubicBezTo>
                  <a:pt x="3171" y="1139"/>
                  <a:pt x="3171" y="1139"/>
                  <a:pt x="3171" y="1139"/>
                </a:cubicBezTo>
                <a:cubicBezTo>
                  <a:pt x="3172" y="1137"/>
                  <a:pt x="3172" y="1137"/>
                  <a:pt x="3172" y="1137"/>
                </a:cubicBezTo>
                <a:cubicBezTo>
                  <a:pt x="3172" y="1139"/>
                  <a:pt x="3172" y="1139"/>
                  <a:pt x="3172" y="1139"/>
                </a:cubicBezTo>
                <a:cubicBezTo>
                  <a:pt x="3174" y="1137"/>
                  <a:pt x="3174" y="1137"/>
                  <a:pt x="3174" y="1137"/>
                </a:cubicBezTo>
                <a:cubicBezTo>
                  <a:pt x="3174" y="1136"/>
                  <a:pt x="3174" y="1136"/>
                  <a:pt x="3174" y="1136"/>
                </a:cubicBezTo>
                <a:cubicBezTo>
                  <a:pt x="3174" y="1134"/>
                  <a:pt x="3174" y="1134"/>
                  <a:pt x="3174" y="1134"/>
                </a:cubicBezTo>
                <a:cubicBezTo>
                  <a:pt x="3175" y="1133"/>
                  <a:pt x="3175" y="1133"/>
                  <a:pt x="3175" y="1133"/>
                </a:cubicBezTo>
                <a:cubicBezTo>
                  <a:pt x="3175" y="1130"/>
                  <a:pt x="3175" y="1130"/>
                  <a:pt x="3175" y="1130"/>
                </a:cubicBezTo>
                <a:lnTo>
                  <a:pt x="3175" y="1128"/>
                </a:lnTo>
                <a:close/>
                <a:moveTo>
                  <a:pt x="1274" y="122"/>
                </a:moveTo>
                <a:cubicBezTo>
                  <a:pt x="1274" y="121"/>
                  <a:pt x="1274" y="121"/>
                  <a:pt x="1274" y="121"/>
                </a:cubicBezTo>
                <a:cubicBezTo>
                  <a:pt x="1271" y="121"/>
                  <a:pt x="1271" y="121"/>
                  <a:pt x="1271" y="121"/>
                </a:cubicBezTo>
                <a:cubicBezTo>
                  <a:pt x="1270" y="124"/>
                  <a:pt x="1270" y="124"/>
                  <a:pt x="1270" y="124"/>
                </a:cubicBezTo>
                <a:cubicBezTo>
                  <a:pt x="1273" y="124"/>
                  <a:pt x="1273" y="124"/>
                  <a:pt x="1273" y="124"/>
                </a:cubicBezTo>
                <a:lnTo>
                  <a:pt x="1274" y="122"/>
                </a:lnTo>
                <a:close/>
                <a:moveTo>
                  <a:pt x="1254" y="136"/>
                </a:moveTo>
                <a:cubicBezTo>
                  <a:pt x="1254" y="138"/>
                  <a:pt x="1254" y="138"/>
                  <a:pt x="1254" y="138"/>
                </a:cubicBezTo>
                <a:cubicBezTo>
                  <a:pt x="1251" y="139"/>
                  <a:pt x="1251" y="139"/>
                  <a:pt x="1251" y="139"/>
                </a:cubicBezTo>
                <a:cubicBezTo>
                  <a:pt x="1255" y="141"/>
                  <a:pt x="1255" y="141"/>
                  <a:pt x="1255" y="141"/>
                </a:cubicBezTo>
                <a:cubicBezTo>
                  <a:pt x="1258" y="141"/>
                  <a:pt x="1258" y="141"/>
                  <a:pt x="1258" y="141"/>
                </a:cubicBezTo>
                <a:cubicBezTo>
                  <a:pt x="1260" y="141"/>
                  <a:pt x="1260" y="141"/>
                  <a:pt x="1260" y="141"/>
                </a:cubicBezTo>
                <a:cubicBezTo>
                  <a:pt x="1261" y="141"/>
                  <a:pt x="1261" y="141"/>
                  <a:pt x="1261" y="141"/>
                </a:cubicBezTo>
                <a:cubicBezTo>
                  <a:pt x="1263" y="141"/>
                  <a:pt x="1263" y="141"/>
                  <a:pt x="1263" y="141"/>
                </a:cubicBezTo>
                <a:cubicBezTo>
                  <a:pt x="1264" y="142"/>
                  <a:pt x="1264" y="142"/>
                  <a:pt x="1264" y="142"/>
                </a:cubicBezTo>
                <a:cubicBezTo>
                  <a:pt x="1255" y="142"/>
                  <a:pt x="1255" y="142"/>
                  <a:pt x="1255" y="142"/>
                </a:cubicBezTo>
                <a:cubicBezTo>
                  <a:pt x="1257" y="144"/>
                  <a:pt x="1257" y="144"/>
                  <a:pt x="1257" y="144"/>
                </a:cubicBezTo>
                <a:cubicBezTo>
                  <a:pt x="1258" y="144"/>
                  <a:pt x="1258" y="144"/>
                  <a:pt x="1258" y="144"/>
                </a:cubicBezTo>
                <a:cubicBezTo>
                  <a:pt x="1261" y="144"/>
                  <a:pt x="1261" y="144"/>
                  <a:pt x="1261" y="144"/>
                </a:cubicBezTo>
                <a:cubicBezTo>
                  <a:pt x="1268" y="142"/>
                  <a:pt x="1268" y="142"/>
                  <a:pt x="1268" y="142"/>
                </a:cubicBezTo>
                <a:cubicBezTo>
                  <a:pt x="1274" y="142"/>
                  <a:pt x="1274" y="142"/>
                  <a:pt x="1274" y="142"/>
                </a:cubicBezTo>
                <a:cubicBezTo>
                  <a:pt x="1277" y="141"/>
                  <a:pt x="1277" y="141"/>
                  <a:pt x="1277" y="141"/>
                </a:cubicBezTo>
                <a:cubicBezTo>
                  <a:pt x="1278" y="139"/>
                  <a:pt x="1278" y="139"/>
                  <a:pt x="1278" y="139"/>
                </a:cubicBezTo>
                <a:cubicBezTo>
                  <a:pt x="1277" y="138"/>
                  <a:pt x="1277" y="138"/>
                  <a:pt x="1277" y="138"/>
                </a:cubicBezTo>
                <a:cubicBezTo>
                  <a:pt x="1276" y="136"/>
                  <a:pt x="1276" y="136"/>
                  <a:pt x="1276" y="136"/>
                </a:cubicBezTo>
                <a:cubicBezTo>
                  <a:pt x="1274" y="136"/>
                  <a:pt x="1274" y="136"/>
                  <a:pt x="1274" y="136"/>
                </a:cubicBezTo>
                <a:cubicBezTo>
                  <a:pt x="1270" y="134"/>
                  <a:pt x="1270" y="134"/>
                  <a:pt x="1270" y="134"/>
                </a:cubicBezTo>
                <a:cubicBezTo>
                  <a:pt x="1267" y="132"/>
                  <a:pt x="1267" y="132"/>
                  <a:pt x="1267" y="132"/>
                </a:cubicBezTo>
                <a:cubicBezTo>
                  <a:pt x="1263" y="132"/>
                  <a:pt x="1263" y="132"/>
                  <a:pt x="1263" y="132"/>
                </a:cubicBezTo>
                <a:cubicBezTo>
                  <a:pt x="1258" y="132"/>
                  <a:pt x="1258" y="132"/>
                  <a:pt x="1258" y="132"/>
                </a:cubicBezTo>
                <a:cubicBezTo>
                  <a:pt x="1255" y="134"/>
                  <a:pt x="1255" y="134"/>
                  <a:pt x="1255" y="134"/>
                </a:cubicBezTo>
                <a:cubicBezTo>
                  <a:pt x="1255" y="135"/>
                  <a:pt x="1255" y="135"/>
                  <a:pt x="1255" y="135"/>
                </a:cubicBezTo>
                <a:cubicBezTo>
                  <a:pt x="1257" y="135"/>
                  <a:pt x="1257" y="135"/>
                  <a:pt x="1257" y="135"/>
                </a:cubicBezTo>
                <a:cubicBezTo>
                  <a:pt x="1258" y="136"/>
                  <a:pt x="1258" y="136"/>
                  <a:pt x="1258" y="136"/>
                </a:cubicBezTo>
                <a:cubicBezTo>
                  <a:pt x="1255" y="136"/>
                  <a:pt x="1255" y="136"/>
                  <a:pt x="1255" y="136"/>
                </a:cubicBezTo>
                <a:lnTo>
                  <a:pt x="1254" y="136"/>
                </a:lnTo>
                <a:close/>
                <a:moveTo>
                  <a:pt x="1286" y="136"/>
                </a:moveTo>
                <a:cubicBezTo>
                  <a:pt x="1284" y="138"/>
                  <a:pt x="1284" y="138"/>
                  <a:pt x="1284" y="138"/>
                </a:cubicBezTo>
                <a:cubicBezTo>
                  <a:pt x="1283" y="139"/>
                  <a:pt x="1283" y="139"/>
                  <a:pt x="1283" y="139"/>
                </a:cubicBezTo>
                <a:cubicBezTo>
                  <a:pt x="1283" y="141"/>
                  <a:pt x="1283" y="141"/>
                  <a:pt x="1283" y="141"/>
                </a:cubicBezTo>
                <a:cubicBezTo>
                  <a:pt x="1284" y="141"/>
                  <a:pt x="1284" y="141"/>
                  <a:pt x="1284" y="141"/>
                </a:cubicBezTo>
                <a:cubicBezTo>
                  <a:pt x="1286" y="139"/>
                  <a:pt x="1286" y="139"/>
                  <a:pt x="1286" y="139"/>
                </a:cubicBezTo>
                <a:cubicBezTo>
                  <a:pt x="1287" y="138"/>
                  <a:pt x="1287" y="138"/>
                  <a:pt x="1287" y="138"/>
                </a:cubicBezTo>
                <a:cubicBezTo>
                  <a:pt x="1290" y="138"/>
                  <a:pt x="1290" y="138"/>
                  <a:pt x="1290" y="138"/>
                </a:cubicBezTo>
                <a:cubicBezTo>
                  <a:pt x="1287" y="136"/>
                  <a:pt x="1287" y="136"/>
                  <a:pt x="1287" y="136"/>
                </a:cubicBezTo>
                <a:lnTo>
                  <a:pt x="1286" y="136"/>
                </a:lnTo>
                <a:close/>
                <a:moveTo>
                  <a:pt x="1496" y="151"/>
                </a:moveTo>
                <a:cubicBezTo>
                  <a:pt x="1499" y="149"/>
                  <a:pt x="1499" y="149"/>
                  <a:pt x="1499" y="149"/>
                </a:cubicBezTo>
                <a:cubicBezTo>
                  <a:pt x="1502" y="148"/>
                  <a:pt x="1502" y="148"/>
                  <a:pt x="1502" y="148"/>
                </a:cubicBezTo>
                <a:cubicBezTo>
                  <a:pt x="1505" y="147"/>
                  <a:pt x="1505" y="147"/>
                  <a:pt x="1505" y="147"/>
                </a:cubicBezTo>
                <a:cubicBezTo>
                  <a:pt x="1508" y="147"/>
                  <a:pt x="1508" y="147"/>
                  <a:pt x="1508" y="147"/>
                </a:cubicBezTo>
                <a:cubicBezTo>
                  <a:pt x="1508" y="145"/>
                  <a:pt x="1508" y="145"/>
                  <a:pt x="1508" y="145"/>
                </a:cubicBezTo>
                <a:cubicBezTo>
                  <a:pt x="1509" y="145"/>
                  <a:pt x="1509" y="145"/>
                  <a:pt x="1509" y="145"/>
                </a:cubicBezTo>
                <a:cubicBezTo>
                  <a:pt x="1511" y="145"/>
                  <a:pt x="1511" y="145"/>
                  <a:pt x="1511" y="145"/>
                </a:cubicBezTo>
                <a:cubicBezTo>
                  <a:pt x="1509" y="144"/>
                  <a:pt x="1509" y="144"/>
                  <a:pt x="1509" y="144"/>
                </a:cubicBezTo>
                <a:cubicBezTo>
                  <a:pt x="1511" y="144"/>
                  <a:pt x="1511" y="144"/>
                  <a:pt x="1511" y="144"/>
                </a:cubicBezTo>
                <a:cubicBezTo>
                  <a:pt x="1512" y="144"/>
                  <a:pt x="1512" y="144"/>
                  <a:pt x="1512" y="144"/>
                </a:cubicBezTo>
                <a:cubicBezTo>
                  <a:pt x="1514" y="144"/>
                  <a:pt x="1514" y="144"/>
                  <a:pt x="1514" y="144"/>
                </a:cubicBezTo>
                <a:cubicBezTo>
                  <a:pt x="1514" y="142"/>
                  <a:pt x="1514" y="142"/>
                  <a:pt x="1514" y="142"/>
                </a:cubicBezTo>
                <a:cubicBezTo>
                  <a:pt x="1516" y="142"/>
                  <a:pt x="1516" y="142"/>
                  <a:pt x="1516" y="142"/>
                </a:cubicBezTo>
                <a:cubicBezTo>
                  <a:pt x="1519" y="142"/>
                  <a:pt x="1519" y="142"/>
                  <a:pt x="1519" y="142"/>
                </a:cubicBezTo>
                <a:cubicBezTo>
                  <a:pt x="1519" y="141"/>
                  <a:pt x="1519" y="141"/>
                  <a:pt x="1519" y="141"/>
                </a:cubicBezTo>
                <a:cubicBezTo>
                  <a:pt x="1521" y="141"/>
                  <a:pt x="1521" y="141"/>
                  <a:pt x="1521" y="141"/>
                </a:cubicBezTo>
                <a:cubicBezTo>
                  <a:pt x="1524" y="141"/>
                  <a:pt x="1524" y="141"/>
                  <a:pt x="1524" y="141"/>
                </a:cubicBezTo>
                <a:cubicBezTo>
                  <a:pt x="1524" y="139"/>
                  <a:pt x="1524" y="139"/>
                  <a:pt x="1524" y="139"/>
                </a:cubicBezTo>
                <a:cubicBezTo>
                  <a:pt x="1522" y="138"/>
                  <a:pt x="1522" y="138"/>
                  <a:pt x="1522" y="138"/>
                </a:cubicBezTo>
                <a:cubicBezTo>
                  <a:pt x="1525" y="138"/>
                  <a:pt x="1525" y="138"/>
                  <a:pt x="1525" y="138"/>
                </a:cubicBezTo>
                <a:cubicBezTo>
                  <a:pt x="1526" y="138"/>
                  <a:pt x="1526" y="138"/>
                  <a:pt x="1526" y="138"/>
                </a:cubicBezTo>
                <a:cubicBezTo>
                  <a:pt x="1526" y="136"/>
                  <a:pt x="1526" y="136"/>
                  <a:pt x="1526" y="136"/>
                </a:cubicBezTo>
                <a:cubicBezTo>
                  <a:pt x="1529" y="138"/>
                  <a:pt x="1529" y="138"/>
                  <a:pt x="1529" y="138"/>
                </a:cubicBezTo>
                <a:cubicBezTo>
                  <a:pt x="1531" y="138"/>
                  <a:pt x="1531" y="138"/>
                  <a:pt x="1531" y="138"/>
                </a:cubicBezTo>
                <a:cubicBezTo>
                  <a:pt x="1528" y="136"/>
                  <a:pt x="1528" y="136"/>
                  <a:pt x="1528" y="136"/>
                </a:cubicBezTo>
                <a:cubicBezTo>
                  <a:pt x="1534" y="136"/>
                  <a:pt x="1534" y="136"/>
                  <a:pt x="1534" y="136"/>
                </a:cubicBezTo>
                <a:cubicBezTo>
                  <a:pt x="1538" y="135"/>
                  <a:pt x="1538" y="135"/>
                  <a:pt x="1538" y="135"/>
                </a:cubicBezTo>
                <a:cubicBezTo>
                  <a:pt x="1535" y="134"/>
                  <a:pt x="1535" y="134"/>
                  <a:pt x="1535" y="134"/>
                </a:cubicBezTo>
                <a:cubicBezTo>
                  <a:pt x="1532" y="135"/>
                  <a:pt x="1532" y="135"/>
                  <a:pt x="1532" y="135"/>
                </a:cubicBezTo>
                <a:cubicBezTo>
                  <a:pt x="1525" y="134"/>
                  <a:pt x="1525" y="134"/>
                  <a:pt x="1525" y="134"/>
                </a:cubicBezTo>
                <a:cubicBezTo>
                  <a:pt x="1522" y="134"/>
                  <a:pt x="1522" y="134"/>
                  <a:pt x="1522" y="134"/>
                </a:cubicBezTo>
                <a:cubicBezTo>
                  <a:pt x="1518" y="132"/>
                  <a:pt x="1518" y="132"/>
                  <a:pt x="1518" y="132"/>
                </a:cubicBezTo>
                <a:cubicBezTo>
                  <a:pt x="1515" y="132"/>
                  <a:pt x="1515" y="132"/>
                  <a:pt x="1515" y="132"/>
                </a:cubicBezTo>
                <a:cubicBezTo>
                  <a:pt x="1512" y="132"/>
                  <a:pt x="1512" y="132"/>
                  <a:pt x="1512" y="132"/>
                </a:cubicBezTo>
                <a:cubicBezTo>
                  <a:pt x="1512" y="131"/>
                  <a:pt x="1512" y="131"/>
                  <a:pt x="1512" y="131"/>
                </a:cubicBezTo>
                <a:cubicBezTo>
                  <a:pt x="1509" y="131"/>
                  <a:pt x="1509" y="131"/>
                  <a:pt x="1509" y="131"/>
                </a:cubicBezTo>
                <a:cubicBezTo>
                  <a:pt x="1505" y="132"/>
                  <a:pt x="1505" y="132"/>
                  <a:pt x="1505" y="132"/>
                </a:cubicBezTo>
                <a:cubicBezTo>
                  <a:pt x="1501" y="132"/>
                  <a:pt x="1501" y="132"/>
                  <a:pt x="1501" y="132"/>
                </a:cubicBezTo>
                <a:cubicBezTo>
                  <a:pt x="1503" y="131"/>
                  <a:pt x="1503" y="131"/>
                  <a:pt x="1503" y="131"/>
                </a:cubicBezTo>
                <a:cubicBezTo>
                  <a:pt x="1501" y="129"/>
                  <a:pt x="1501" y="129"/>
                  <a:pt x="1501" y="129"/>
                </a:cubicBezTo>
                <a:cubicBezTo>
                  <a:pt x="1506" y="129"/>
                  <a:pt x="1506" y="129"/>
                  <a:pt x="1506" y="129"/>
                </a:cubicBezTo>
                <a:cubicBezTo>
                  <a:pt x="1514" y="128"/>
                  <a:pt x="1514" y="128"/>
                  <a:pt x="1514" y="128"/>
                </a:cubicBezTo>
                <a:cubicBezTo>
                  <a:pt x="1512" y="126"/>
                  <a:pt x="1512" y="126"/>
                  <a:pt x="1512" y="126"/>
                </a:cubicBezTo>
                <a:cubicBezTo>
                  <a:pt x="1514" y="126"/>
                  <a:pt x="1514" y="126"/>
                  <a:pt x="1514" y="126"/>
                </a:cubicBezTo>
                <a:cubicBezTo>
                  <a:pt x="1514" y="125"/>
                  <a:pt x="1514" y="125"/>
                  <a:pt x="1514" y="125"/>
                </a:cubicBezTo>
                <a:cubicBezTo>
                  <a:pt x="1511" y="125"/>
                  <a:pt x="1511" y="125"/>
                  <a:pt x="1511" y="125"/>
                </a:cubicBezTo>
                <a:cubicBezTo>
                  <a:pt x="1512" y="124"/>
                  <a:pt x="1512" y="124"/>
                  <a:pt x="1512" y="124"/>
                </a:cubicBezTo>
                <a:cubicBezTo>
                  <a:pt x="1506" y="125"/>
                  <a:pt x="1506" y="125"/>
                  <a:pt x="1506" y="125"/>
                </a:cubicBezTo>
                <a:cubicBezTo>
                  <a:pt x="1501" y="125"/>
                  <a:pt x="1501" y="125"/>
                  <a:pt x="1501" y="125"/>
                </a:cubicBezTo>
                <a:cubicBezTo>
                  <a:pt x="1506" y="124"/>
                  <a:pt x="1506" y="124"/>
                  <a:pt x="1506" y="124"/>
                </a:cubicBezTo>
                <a:cubicBezTo>
                  <a:pt x="1511" y="124"/>
                  <a:pt x="1511" y="124"/>
                  <a:pt x="1511" y="124"/>
                </a:cubicBezTo>
                <a:cubicBezTo>
                  <a:pt x="1512" y="122"/>
                  <a:pt x="1512" y="122"/>
                  <a:pt x="1512" y="122"/>
                </a:cubicBezTo>
                <a:cubicBezTo>
                  <a:pt x="1514" y="122"/>
                  <a:pt x="1514" y="122"/>
                  <a:pt x="1514" y="122"/>
                </a:cubicBezTo>
                <a:cubicBezTo>
                  <a:pt x="1514" y="121"/>
                  <a:pt x="1514" y="121"/>
                  <a:pt x="1514" y="121"/>
                </a:cubicBezTo>
                <a:cubicBezTo>
                  <a:pt x="1515" y="121"/>
                  <a:pt x="1515" y="121"/>
                  <a:pt x="1515" y="121"/>
                </a:cubicBezTo>
                <a:cubicBezTo>
                  <a:pt x="1514" y="119"/>
                  <a:pt x="1514" y="119"/>
                  <a:pt x="1514" y="119"/>
                </a:cubicBezTo>
                <a:cubicBezTo>
                  <a:pt x="1512" y="119"/>
                  <a:pt x="1512" y="119"/>
                  <a:pt x="1512" y="119"/>
                </a:cubicBezTo>
                <a:cubicBezTo>
                  <a:pt x="1508" y="119"/>
                  <a:pt x="1508" y="119"/>
                  <a:pt x="1508" y="119"/>
                </a:cubicBezTo>
                <a:cubicBezTo>
                  <a:pt x="1499" y="118"/>
                  <a:pt x="1499" y="118"/>
                  <a:pt x="1499" y="118"/>
                </a:cubicBezTo>
                <a:cubicBezTo>
                  <a:pt x="1498" y="118"/>
                  <a:pt x="1498" y="118"/>
                  <a:pt x="1498" y="118"/>
                </a:cubicBezTo>
                <a:cubicBezTo>
                  <a:pt x="1499" y="116"/>
                  <a:pt x="1499" y="116"/>
                  <a:pt x="1499" y="116"/>
                </a:cubicBezTo>
                <a:cubicBezTo>
                  <a:pt x="1496" y="115"/>
                  <a:pt x="1496" y="115"/>
                  <a:pt x="1496" y="115"/>
                </a:cubicBezTo>
                <a:cubicBezTo>
                  <a:pt x="1495" y="114"/>
                  <a:pt x="1495" y="114"/>
                  <a:pt x="1495" y="114"/>
                </a:cubicBezTo>
                <a:cubicBezTo>
                  <a:pt x="1498" y="115"/>
                  <a:pt x="1498" y="115"/>
                  <a:pt x="1498" y="115"/>
                </a:cubicBezTo>
                <a:cubicBezTo>
                  <a:pt x="1501" y="116"/>
                  <a:pt x="1501" y="116"/>
                  <a:pt x="1501" y="116"/>
                </a:cubicBezTo>
                <a:cubicBezTo>
                  <a:pt x="1505" y="118"/>
                  <a:pt x="1505" y="118"/>
                  <a:pt x="1505" y="118"/>
                </a:cubicBezTo>
                <a:cubicBezTo>
                  <a:pt x="1506" y="118"/>
                  <a:pt x="1506" y="118"/>
                  <a:pt x="1506" y="118"/>
                </a:cubicBezTo>
                <a:cubicBezTo>
                  <a:pt x="1511" y="118"/>
                  <a:pt x="1511" y="118"/>
                  <a:pt x="1511" y="118"/>
                </a:cubicBezTo>
                <a:cubicBezTo>
                  <a:pt x="1515" y="119"/>
                  <a:pt x="1515" y="119"/>
                  <a:pt x="1515" y="119"/>
                </a:cubicBezTo>
                <a:cubicBezTo>
                  <a:pt x="1519" y="121"/>
                  <a:pt x="1519" y="121"/>
                  <a:pt x="1519" y="121"/>
                </a:cubicBezTo>
                <a:cubicBezTo>
                  <a:pt x="1522" y="122"/>
                  <a:pt x="1522" y="122"/>
                  <a:pt x="1522" y="122"/>
                </a:cubicBezTo>
                <a:cubicBezTo>
                  <a:pt x="1524" y="125"/>
                  <a:pt x="1524" y="125"/>
                  <a:pt x="1524" y="125"/>
                </a:cubicBezTo>
                <a:cubicBezTo>
                  <a:pt x="1524" y="126"/>
                  <a:pt x="1524" y="126"/>
                  <a:pt x="1524" y="126"/>
                </a:cubicBezTo>
                <a:cubicBezTo>
                  <a:pt x="1525" y="128"/>
                  <a:pt x="1525" y="128"/>
                  <a:pt x="1525" y="128"/>
                </a:cubicBezTo>
                <a:cubicBezTo>
                  <a:pt x="1529" y="129"/>
                  <a:pt x="1529" y="129"/>
                  <a:pt x="1529" y="129"/>
                </a:cubicBezTo>
                <a:cubicBezTo>
                  <a:pt x="1532" y="131"/>
                  <a:pt x="1532" y="131"/>
                  <a:pt x="1532" y="131"/>
                </a:cubicBezTo>
                <a:cubicBezTo>
                  <a:pt x="1535" y="131"/>
                  <a:pt x="1535" y="131"/>
                  <a:pt x="1535" y="131"/>
                </a:cubicBezTo>
                <a:cubicBezTo>
                  <a:pt x="1536" y="128"/>
                  <a:pt x="1536" y="128"/>
                  <a:pt x="1536" y="128"/>
                </a:cubicBezTo>
                <a:cubicBezTo>
                  <a:pt x="1536" y="126"/>
                  <a:pt x="1536" y="126"/>
                  <a:pt x="1536" y="126"/>
                </a:cubicBezTo>
                <a:cubicBezTo>
                  <a:pt x="1538" y="126"/>
                  <a:pt x="1538" y="126"/>
                  <a:pt x="1538" y="126"/>
                </a:cubicBezTo>
                <a:cubicBezTo>
                  <a:pt x="1538" y="129"/>
                  <a:pt x="1538" y="129"/>
                  <a:pt x="1538" y="129"/>
                </a:cubicBezTo>
                <a:cubicBezTo>
                  <a:pt x="1539" y="129"/>
                  <a:pt x="1539" y="129"/>
                  <a:pt x="1539" y="129"/>
                </a:cubicBezTo>
                <a:cubicBezTo>
                  <a:pt x="1541" y="131"/>
                  <a:pt x="1541" y="131"/>
                  <a:pt x="1541" y="131"/>
                </a:cubicBezTo>
                <a:cubicBezTo>
                  <a:pt x="1542" y="131"/>
                  <a:pt x="1542" y="131"/>
                  <a:pt x="1542" y="131"/>
                </a:cubicBezTo>
                <a:cubicBezTo>
                  <a:pt x="1544" y="131"/>
                  <a:pt x="1544" y="131"/>
                  <a:pt x="1544" y="131"/>
                </a:cubicBezTo>
                <a:cubicBezTo>
                  <a:pt x="1545" y="129"/>
                  <a:pt x="1545" y="129"/>
                  <a:pt x="1545" y="129"/>
                </a:cubicBezTo>
                <a:cubicBezTo>
                  <a:pt x="1544" y="129"/>
                  <a:pt x="1544" y="129"/>
                  <a:pt x="1544" y="129"/>
                </a:cubicBezTo>
                <a:cubicBezTo>
                  <a:pt x="1544" y="128"/>
                  <a:pt x="1544" y="128"/>
                  <a:pt x="1544" y="128"/>
                </a:cubicBezTo>
                <a:cubicBezTo>
                  <a:pt x="1545" y="126"/>
                  <a:pt x="1545" y="126"/>
                  <a:pt x="1545" y="126"/>
                </a:cubicBezTo>
                <a:cubicBezTo>
                  <a:pt x="1546" y="125"/>
                  <a:pt x="1546" y="125"/>
                  <a:pt x="1546" y="125"/>
                </a:cubicBezTo>
                <a:cubicBezTo>
                  <a:pt x="1544" y="125"/>
                  <a:pt x="1544" y="125"/>
                  <a:pt x="1544" y="125"/>
                </a:cubicBezTo>
                <a:cubicBezTo>
                  <a:pt x="1545" y="124"/>
                  <a:pt x="1545" y="124"/>
                  <a:pt x="1545" y="124"/>
                </a:cubicBezTo>
                <a:cubicBezTo>
                  <a:pt x="1541" y="124"/>
                  <a:pt x="1541" y="124"/>
                  <a:pt x="1541" y="124"/>
                </a:cubicBezTo>
                <a:cubicBezTo>
                  <a:pt x="1544" y="122"/>
                  <a:pt x="1544" y="122"/>
                  <a:pt x="1544" y="122"/>
                </a:cubicBezTo>
                <a:cubicBezTo>
                  <a:pt x="1546" y="122"/>
                  <a:pt x="1546" y="122"/>
                  <a:pt x="1546" y="122"/>
                </a:cubicBezTo>
                <a:cubicBezTo>
                  <a:pt x="1545" y="121"/>
                  <a:pt x="1545" y="121"/>
                  <a:pt x="1545" y="121"/>
                </a:cubicBezTo>
                <a:cubicBezTo>
                  <a:pt x="1546" y="121"/>
                  <a:pt x="1546" y="121"/>
                  <a:pt x="1546" y="121"/>
                </a:cubicBezTo>
                <a:cubicBezTo>
                  <a:pt x="1545" y="119"/>
                  <a:pt x="1545" y="119"/>
                  <a:pt x="1545" y="119"/>
                </a:cubicBezTo>
                <a:cubicBezTo>
                  <a:pt x="1544" y="119"/>
                  <a:pt x="1544" y="119"/>
                  <a:pt x="1544" y="119"/>
                </a:cubicBezTo>
                <a:cubicBezTo>
                  <a:pt x="1539" y="121"/>
                  <a:pt x="1539" y="121"/>
                  <a:pt x="1539" y="121"/>
                </a:cubicBezTo>
                <a:cubicBezTo>
                  <a:pt x="1541" y="119"/>
                  <a:pt x="1541" y="119"/>
                  <a:pt x="1541" y="119"/>
                </a:cubicBezTo>
                <a:cubicBezTo>
                  <a:pt x="1542" y="118"/>
                  <a:pt x="1542" y="118"/>
                  <a:pt x="1542" y="118"/>
                </a:cubicBezTo>
                <a:cubicBezTo>
                  <a:pt x="1545" y="116"/>
                  <a:pt x="1545" y="116"/>
                  <a:pt x="1545" y="116"/>
                </a:cubicBezTo>
                <a:cubicBezTo>
                  <a:pt x="1542" y="116"/>
                  <a:pt x="1542" y="116"/>
                  <a:pt x="1542" y="116"/>
                </a:cubicBezTo>
                <a:cubicBezTo>
                  <a:pt x="1539" y="118"/>
                  <a:pt x="1539" y="118"/>
                  <a:pt x="1539" y="118"/>
                </a:cubicBezTo>
                <a:cubicBezTo>
                  <a:pt x="1539" y="116"/>
                  <a:pt x="1539" y="116"/>
                  <a:pt x="1539" y="116"/>
                </a:cubicBezTo>
                <a:cubicBezTo>
                  <a:pt x="1538" y="116"/>
                  <a:pt x="1538" y="116"/>
                  <a:pt x="1538" y="116"/>
                </a:cubicBezTo>
                <a:cubicBezTo>
                  <a:pt x="1536" y="116"/>
                  <a:pt x="1536" y="116"/>
                  <a:pt x="1536" y="116"/>
                </a:cubicBezTo>
                <a:cubicBezTo>
                  <a:pt x="1538" y="115"/>
                  <a:pt x="1538" y="115"/>
                  <a:pt x="1538" y="115"/>
                </a:cubicBezTo>
                <a:cubicBezTo>
                  <a:pt x="1541" y="115"/>
                  <a:pt x="1541" y="115"/>
                  <a:pt x="1541" y="115"/>
                </a:cubicBezTo>
                <a:cubicBezTo>
                  <a:pt x="1539" y="114"/>
                  <a:pt x="1539" y="114"/>
                  <a:pt x="1539" y="114"/>
                </a:cubicBezTo>
                <a:cubicBezTo>
                  <a:pt x="1536" y="112"/>
                  <a:pt x="1536" y="112"/>
                  <a:pt x="1536" y="112"/>
                </a:cubicBezTo>
                <a:cubicBezTo>
                  <a:pt x="1534" y="112"/>
                  <a:pt x="1534" y="112"/>
                  <a:pt x="1534" y="112"/>
                </a:cubicBezTo>
                <a:cubicBezTo>
                  <a:pt x="1532" y="111"/>
                  <a:pt x="1532" y="111"/>
                  <a:pt x="1532" y="111"/>
                </a:cubicBezTo>
                <a:cubicBezTo>
                  <a:pt x="1529" y="109"/>
                  <a:pt x="1529" y="109"/>
                  <a:pt x="1529" y="109"/>
                </a:cubicBezTo>
                <a:cubicBezTo>
                  <a:pt x="1525" y="108"/>
                  <a:pt x="1525" y="108"/>
                  <a:pt x="1525" y="108"/>
                </a:cubicBezTo>
                <a:cubicBezTo>
                  <a:pt x="1525" y="106"/>
                  <a:pt x="1525" y="106"/>
                  <a:pt x="1525" y="106"/>
                </a:cubicBezTo>
                <a:cubicBezTo>
                  <a:pt x="1525" y="105"/>
                  <a:pt x="1525" y="105"/>
                  <a:pt x="1525" y="105"/>
                </a:cubicBezTo>
                <a:cubicBezTo>
                  <a:pt x="1524" y="104"/>
                  <a:pt x="1524" y="104"/>
                  <a:pt x="1524" y="104"/>
                </a:cubicBezTo>
                <a:cubicBezTo>
                  <a:pt x="1519" y="104"/>
                  <a:pt x="1519" y="104"/>
                  <a:pt x="1519" y="104"/>
                </a:cubicBezTo>
                <a:cubicBezTo>
                  <a:pt x="1512" y="106"/>
                  <a:pt x="1512" y="106"/>
                  <a:pt x="1512" y="106"/>
                </a:cubicBezTo>
                <a:cubicBezTo>
                  <a:pt x="1512" y="105"/>
                  <a:pt x="1512" y="105"/>
                  <a:pt x="1512" y="105"/>
                </a:cubicBezTo>
                <a:cubicBezTo>
                  <a:pt x="1508" y="104"/>
                  <a:pt x="1508" y="104"/>
                  <a:pt x="1508" y="104"/>
                </a:cubicBezTo>
                <a:cubicBezTo>
                  <a:pt x="1509" y="104"/>
                  <a:pt x="1509" y="104"/>
                  <a:pt x="1509" y="104"/>
                </a:cubicBezTo>
                <a:cubicBezTo>
                  <a:pt x="1515" y="105"/>
                  <a:pt x="1515" y="105"/>
                  <a:pt x="1515" y="105"/>
                </a:cubicBezTo>
                <a:cubicBezTo>
                  <a:pt x="1519" y="104"/>
                  <a:pt x="1519" y="104"/>
                  <a:pt x="1519" y="104"/>
                </a:cubicBezTo>
                <a:cubicBezTo>
                  <a:pt x="1522" y="102"/>
                  <a:pt x="1522" y="102"/>
                  <a:pt x="1522" y="102"/>
                </a:cubicBezTo>
                <a:cubicBezTo>
                  <a:pt x="1525" y="102"/>
                  <a:pt x="1525" y="102"/>
                  <a:pt x="1525" y="102"/>
                </a:cubicBezTo>
                <a:cubicBezTo>
                  <a:pt x="1522" y="101"/>
                  <a:pt x="1522" y="101"/>
                  <a:pt x="1522" y="101"/>
                </a:cubicBezTo>
                <a:cubicBezTo>
                  <a:pt x="1519" y="101"/>
                  <a:pt x="1519" y="101"/>
                  <a:pt x="1519" y="101"/>
                </a:cubicBezTo>
                <a:cubicBezTo>
                  <a:pt x="1516" y="99"/>
                  <a:pt x="1516" y="99"/>
                  <a:pt x="1516" y="99"/>
                </a:cubicBezTo>
                <a:cubicBezTo>
                  <a:pt x="1512" y="101"/>
                  <a:pt x="1512" y="101"/>
                  <a:pt x="1512" y="101"/>
                </a:cubicBezTo>
                <a:cubicBezTo>
                  <a:pt x="1511" y="101"/>
                  <a:pt x="1511" y="101"/>
                  <a:pt x="1511" y="101"/>
                </a:cubicBezTo>
                <a:cubicBezTo>
                  <a:pt x="1514" y="99"/>
                  <a:pt x="1514" y="99"/>
                  <a:pt x="1514" y="99"/>
                </a:cubicBezTo>
                <a:cubicBezTo>
                  <a:pt x="1509" y="98"/>
                  <a:pt x="1509" y="98"/>
                  <a:pt x="1509" y="98"/>
                </a:cubicBezTo>
                <a:cubicBezTo>
                  <a:pt x="1506" y="96"/>
                  <a:pt x="1506" y="96"/>
                  <a:pt x="1506" y="96"/>
                </a:cubicBezTo>
                <a:cubicBezTo>
                  <a:pt x="1508" y="96"/>
                  <a:pt x="1508" y="96"/>
                  <a:pt x="1508" y="96"/>
                </a:cubicBezTo>
                <a:cubicBezTo>
                  <a:pt x="1509" y="98"/>
                  <a:pt x="1509" y="98"/>
                  <a:pt x="1509" y="98"/>
                </a:cubicBezTo>
                <a:cubicBezTo>
                  <a:pt x="1511" y="98"/>
                  <a:pt x="1511" y="98"/>
                  <a:pt x="1511" y="98"/>
                </a:cubicBezTo>
                <a:cubicBezTo>
                  <a:pt x="1518" y="99"/>
                  <a:pt x="1518" y="99"/>
                  <a:pt x="1518" y="99"/>
                </a:cubicBezTo>
                <a:cubicBezTo>
                  <a:pt x="1521" y="99"/>
                  <a:pt x="1521" y="99"/>
                  <a:pt x="1521" y="99"/>
                </a:cubicBezTo>
                <a:cubicBezTo>
                  <a:pt x="1524" y="98"/>
                  <a:pt x="1524" y="98"/>
                  <a:pt x="1524" y="98"/>
                </a:cubicBezTo>
                <a:cubicBezTo>
                  <a:pt x="1526" y="96"/>
                  <a:pt x="1526" y="96"/>
                  <a:pt x="1526" y="96"/>
                </a:cubicBezTo>
                <a:cubicBezTo>
                  <a:pt x="1528" y="96"/>
                  <a:pt x="1528" y="96"/>
                  <a:pt x="1528" y="96"/>
                </a:cubicBezTo>
                <a:cubicBezTo>
                  <a:pt x="1524" y="98"/>
                  <a:pt x="1524" y="98"/>
                  <a:pt x="1524" y="98"/>
                </a:cubicBezTo>
                <a:cubicBezTo>
                  <a:pt x="1526" y="98"/>
                  <a:pt x="1526" y="98"/>
                  <a:pt x="1526" y="98"/>
                </a:cubicBezTo>
                <a:cubicBezTo>
                  <a:pt x="1529" y="98"/>
                  <a:pt x="1529" y="98"/>
                  <a:pt x="1529" y="98"/>
                </a:cubicBezTo>
                <a:cubicBezTo>
                  <a:pt x="1534" y="99"/>
                  <a:pt x="1534" y="99"/>
                  <a:pt x="1534" y="99"/>
                </a:cubicBezTo>
                <a:cubicBezTo>
                  <a:pt x="1536" y="99"/>
                  <a:pt x="1536" y="99"/>
                  <a:pt x="1536" y="99"/>
                </a:cubicBezTo>
                <a:cubicBezTo>
                  <a:pt x="1539" y="99"/>
                  <a:pt x="1539" y="99"/>
                  <a:pt x="1539" y="99"/>
                </a:cubicBezTo>
                <a:cubicBezTo>
                  <a:pt x="1532" y="96"/>
                  <a:pt x="1532" y="96"/>
                  <a:pt x="1532" y="96"/>
                </a:cubicBezTo>
                <a:cubicBezTo>
                  <a:pt x="1529" y="96"/>
                  <a:pt x="1529" y="96"/>
                  <a:pt x="1529" y="96"/>
                </a:cubicBezTo>
                <a:cubicBezTo>
                  <a:pt x="1525" y="95"/>
                  <a:pt x="1525" y="95"/>
                  <a:pt x="1525" y="95"/>
                </a:cubicBezTo>
                <a:cubicBezTo>
                  <a:pt x="1522" y="92"/>
                  <a:pt x="1522" y="92"/>
                  <a:pt x="1522" y="92"/>
                </a:cubicBezTo>
                <a:cubicBezTo>
                  <a:pt x="1524" y="92"/>
                  <a:pt x="1524" y="92"/>
                  <a:pt x="1524" y="92"/>
                </a:cubicBezTo>
                <a:cubicBezTo>
                  <a:pt x="1525" y="93"/>
                  <a:pt x="1525" y="93"/>
                  <a:pt x="1525" y="93"/>
                </a:cubicBezTo>
                <a:cubicBezTo>
                  <a:pt x="1528" y="95"/>
                  <a:pt x="1528" y="95"/>
                  <a:pt x="1528" y="95"/>
                </a:cubicBezTo>
                <a:cubicBezTo>
                  <a:pt x="1529" y="96"/>
                  <a:pt x="1529" y="96"/>
                  <a:pt x="1529" y="96"/>
                </a:cubicBezTo>
                <a:cubicBezTo>
                  <a:pt x="1531" y="95"/>
                  <a:pt x="1531" y="95"/>
                  <a:pt x="1531" y="95"/>
                </a:cubicBezTo>
                <a:cubicBezTo>
                  <a:pt x="1534" y="93"/>
                  <a:pt x="1534" y="93"/>
                  <a:pt x="1534" y="93"/>
                </a:cubicBezTo>
                <a:cubicBezTo>
                  <a:pt x="1536" y="93"/>
                  <a:pt x="1536" y="93"/>
                  <a:pt x="1536" y="93"/>
                </a:cubicBezTo>
                <a:cubicBezTo>
                  <a:pt x="1538" y="93"/>
                  <a:pt x="1538" y="93"/>
                  <a:pt x="1538" y="93"/>
                </a:cubicBezTo>
                <a:cubicBezTo>
                  <a:pt x="1541" y="93"/>
                  <a:pt x="1541" y="93"/>
                  <a:pt x="1541" y="93"/>
                </a:cubicBezTo>
                <a:cubicBezTo>
                  <a:pt x="1545" y="95"/>
                  <a:pt x="1545" y="95"/>
                  <a:pt x="1545" y="95"/>
                </a:cubicBezTo>
                <a:cubicBezTo>
                  <a:pt x="1541" y="95"/>
                  <a:pt x="1541" y="95"/>
                  <a:pt x="1541" y="95"/>
                </a:cubicBezTo>
                <a:cubicBezTo>
                  <a:pt x="1538" y="93"/>
                  <a:pt x="1538" y="93"/>
                  <a:pt x="1538" y="93"/>
                </a:cubicBezTo>
                <a:cubicBezTo>
                  <a:pt x="1536" y="95"/>
                  <a:pt x="1536" y="95"/>
                  <a:pt x="1536" y="95"/>
                </a:cubicBezTo>
                <a:cubicBezTo>
                  <a:pt x="1535" y="95"/>
                  <a:pt x="1535" y="95"/>
                  <a:pt x="1535" y="95"/>
                </a:cubicBezTo>
                <a:cubicBezTo>
                  <a:pt x="1544" y="99"/>
                  <a:pt x="1544" y="99"/>
                  <a:pt x="1544" y="99"/>
                </a:cubicBezTo>
                <a:cubicBezTo>
                  <a:pt x="1549" y="99"/>
                  <a:pt x="1549" y="99"/>
                  <a:pt x="1549" y="99"/>
                </a:cubicBezTo>
                <a:cubicBezTo>
                  <a:pt x="1554" y="98"/>
                  <a:pt x="1554" y="98"/>
                  <a:pt x="1554" y="98"/>
                </a:cubicBezTo>
                <a:cubicBezTo>
                  <a:pt x="1558" y="96"/>
                  <a:pt x="1558" y="96"/>
                  <a:pt x="1558" y="96"/>
                </a:cubicBezTo>
                <a:cubicBezTo>
                  <a:pt x="1562" y="98"/>
                  <a:pt x="1562" y="98"/>
                  <a:pt x="1562" y="98"/>
                </a:cubicBezTo>
                <a:cubicBezTo>
                  <a:pt x="1564" y="96"/>
                  <a:pt x="1564" y="96"/>
                  <a:pt x="1564" y="96"/>
                </a:cubicBezTo>
                <a:cubicBezTo>
                  <a:pt x="1564" y="95"/>
                  <a:pt x="1564" y="95"/>
                  <a:pt x="1564" y="95"/>
                </a:cubicBezTo>
                <a:cubicBezTo>
                  <a:pt x="1565" y="93"/>
                  <a:pt x="1565" y="93"/>
                  <a:pt x="1565" y="93"/>
                </a:cubicBezTo>
                <a:cubicBezTo>
                  <a:pt x="1567" y="92"/>
                  <a:pt x="1567" y="92"/>
                  <a:pt x="1567" y="92"/>
                </a:cubicBezTo>
                <a:cubicBezTo>
                  <a:pt x="1561" y="91"/>
                  <a:pt x="1561" y="91"/>
                  <a:pt x="1561" y="91"/>
                </a:cubicBezTo>
                <a:cubicBezTo>
                  <a:pt x="1557" y="91"/>
                  <a:pt x="1557" y="91"/>
                  <a:pt x="1557" y="91"/>
                </a:cubicBezTo>
                <a:cubicBezTo>
                  <a:pt x="1554" y="91"/>
                  <a:pt x="1554" y="91"/>
                  <a:pt x="1554" y="91"/>
                </a:cubicBezTo>
                <a:cubicBezTo>
                  <a:pt x="1554" y="92"/>
                  <a:pt x="1554" y="92"/>
                  <a:pt x="1554" y="92"/>
                </a:cubicBezTo>
                <a:cubicBezTo>
                  <a:pt x="1555" y="93"/>
                  <a:pt x="1555" y="93"/>
                  <a:pt x="1555" y="93"/>
                </a:cubicBezTo>
                <a:cubicBezTo>
                  <a:pt x="1554" y="95"/>
                  <a:pt x="1554" y="95"/>
                  <a:pt x="1554" y="95"/>
                </a:cubicBezTo>
                <a:cubicBezTo>
                  <a:pt x="1552" y="92"/>
                  <a:pt x="1552" y="92"/>
                  <a:pt x="1552" y="92"/>
                </a:cubicBezTo>
                <a:cubicBezTo>
                  <a:pt x="1549" y="91"/>
                  <a:pt x="1549" y="91"/>
                  <a:pt x="1549" y="91"/>
                </a:cubicBezTo>
                <a:cubicBezTo>
                  <a:pt x="1551" y="91"/>
                  <a:pt x="1551" y="91"/>
                  <a:pt x="1551" y="91"/>
                </a:cubicBezTo>
                <a:cubicBezTo>
                  <a:pt x="1554" y="89"/>
                  <a:pt x="1554" y="89"/>
                  <a:pt x="1554" y="89"/>
                </a:cubicBezTo>
                <a:cubicBezTo>
                  <a:pt x="1551" y="88"/>
                  <a:pt x="1551" y="88"/>
                  <a:pt x="1551" y="88"/>
                </a:cubicBezTo>
                <a:cubicBezTo>
                  <a:pt x="1554" y="88"/>
                  <a:pt x="1554" y="88"/>
                  <a:pt x="1554" y="88"/>
                </a:cubicBezTo>
                <a:cubicBezTo>
                  <a:pt x="1557" y="86"/>
                  <a:pt x="1557" y="86"/>
                  <a:pt x="1557" y="86"/>
                </a:cubicBezTo>
                <a:cubicBezTo>
                  <a:pt x="1555" y="85"/>
                  <a:pt x="1555" y="85"/>
                  <a:pt x="1555" y="85"/>
                </a:cubicBezTo>
                <a:cubicBezTo>
                  <a:pt x="1557" y="85"/>
                  <a:pt x="1557" y="85"/>
                  <a:pt x="1557" y="85"/>
                </a:cubicBezTo>
                <a:cubicBezTo>
                  <a:pt x="1558" y="86"/>
                  <a:pt x="1558" y="86"/>
                  <a:pt x="1558" y="86"/>
                </a:cubicBezTo>
                <a:cubicBezTo>
                  <a:pt x="1555" y="88"/>
                  <a:pt x="1555" y="88"/>
                  <a:pt x="1555" y="88"/>
                </a:cubicBezTo>
                <a:cubicBezTo>
                  <a:pt x="1555" y="89"/>
                  <a:pt x="1555" y="89"/>
                  <a:pt x="1555" y="89"/>
                </a:cubicBezTo>
                <a:cubicBezTo>
                  <a:pt x="1558" y="89"/>
                  <a:pt x="1558" y="89"/>
                  <a:pt x="1558" y="89"/>
                </a:cubicBezTo>
                <a:cubicBezTo>
                  <a:pt x="1562" y="91"/>
                  <a:pt x="1562" y="91"/>
                  <a:pt x="1562" y="91"/>
                </a:cubicBezTo>
                <a:cubicBezTo>
                  <a:pt x="1569" y="89"/>
                  <a:pt x="1569" y="89"/>
                  <a:pt x="1569" y="89"/>
                </a:cubicBezTo>
                <a:cubicBezTo>
                  <a:pt x="1567" y="86"/>
                  <a:pt x="1567" y="86"/>
                  <a:pt x="1567" y="86"/>
                </a:cubicBezTo>
                <a:cubicBezTo>
                  <a:pt x="1568" y="86"/>
                  <a:pt x="1568" y="86"/>
                  <a:pt x="1568" y="86"/>
                </a:cubicBezTo>
                <a:cubicBezTo>
                  <a:pt x="1569" y="88"/>
                  <a:pt x="1569" y="88"/>
                  <a:pt x="1569" y="88"/>
                </a:cubicBezTo>
                <a:cubicBezTo>
                  <a:pt x="1574" y="88"/>
                  <a:pt x="1574" y="88"/>
                  <a:pt x="1574" y="88"/>
                </a:cubicBezTo>
                <a:cubicBezTo>
                  <a:pt x="1577" y="88"/>
                  <a:pt x="1577" y="88"/>
                  <a:pt x="1577" y="88"/>
                </a:cubicBezTo>
                <a:cubicBezTo>
                  <a:pt x="1579" y="86"/>
                  <a:pt x="1579" y="86"/>
                  <a:pt x="1579" y="86"/>
                </a:cubicBezTo>
                <a:cubicBezTo>
                  <a:pt x="1578" y="85"/>
                  <a:pt x="1578" y="85"/>
                  <a:pt x="1578" y="85"/>
                </a:cubicBezTo>
                <a:cubicBezTo>
                  <a:pt x="1578" y="83"/>
                  <a:pt x="1578" y="83"/>
                  <a:pt x="1578" y="83"/>
                </a:cubicBezTo>
                <a:cubicBezTo>
                  <a:pt x="1574" y="85"/>
                  <a:pt x="1574" y="85"/>
                  <a:pt x="1574" y="85"/>
                </a:cubicBezTo>
                <a:cubicBezTo>
                  <a:pt x="1571" y="83"/>
                  <a:pt x="1571" y="83"/>
                  <a:pt x="1571" y="83"/>
                </a:cubicBezTo>
                <a:cubicBezTo>
                  <a:pt x="1572" y="83"/>
                  <a:pt x="1572" y="83"/>
                  <a:pt x="1572" y="83"/>
                </a:cubicBezTo>
                <a:cubicBezTo>
                  <a:pt x="1575" y="82"/>
                  <a:pt x="1575" y="82"/>
                  <a:pt x="1575" y="82"/>
                </a:cubicBezTo>
                <a:cubicBezTo>
                  <a:pt x="1574" y="81"/>
                  <a:pt x="1574" y="81"/>
                  <a:pt x="1574" y="81"/>
                </a:cubicBezTo>
                <a:cubicBezTo>
                  <a:pt x="1569" y="79"/>
                  <a:pt x="1569" y="79"/>
                  <a:pt x="1569" y="79"/>
                </a:cubicBezTo>
                <a:cubicBezTo>
                  <a:pt x="1567" y="82"/>
                  <a:pt x="1567" y="82"/>
                  <a:pt x="1567" y="82"/>
                </a:cubicBezTo>
                <a:cubicBezTo>
                  <a:pt x="1569" y="83"/>
                  <a:pt x="1569" y="83"/>
                  <a:pt x="1569" y="83"/>
                </a:cubicBezTo>
                <a:cubicBezTo>
                  <a:pt x="1568" y="83"/>
                  <a:pt x="1568" y="83"/>
                  <a:pt x="1568" y="83"/>
                </a:cubicBezTo>
                <a:cubicBezTo>
                  <a:pt x="1567" y="83"/>
                  <a:pt x="1567" y="83"/>
                  <a:pt x="1567" y="83"/>
                </a:cubicBezTo>
                <a:cubicBezTo>
                  <a:pt x="1567" y="82"/>
                  <a:pt x="1567" y="82"/>
                  <a:pt x="1567" y="82"/>
                </a:cubicBezTo>
                <a:cubicBezTo>
                  <a:pt x="1567" y="81"/>
                  <a:pt x="1567" y="81"/>
                  <a:pt x="1567" y="81"/>
                </a:cubicBezTo>
                <a:cubicBezTo>
                  <a:pt x="1568" y="79"/>
                  <a:pt x="1568" y="79"/>
                  <a:pt x="1568" y="79"/>
                </a:cubicBezTo>
                <a:cubicBezTo>
                  <a:pt x="1569" y="79"/>
                  <a:pt x="1569" y="79"/>
                  <a:pt x="1569" y="79"/>
                </a:cubicBezTo>
                <a:cubicBezTo>
                  <a:pt x="1567" y="78"/>
                  <a:pt x="1567" y="78"/>
                  <a:pt x="1567" y="78"/>
                </a:cubicBezTo>
                <a:cubicBezTo>
                  <a:pt x="1564" y="76"/>
                  <a:pt x="1564" y="76"/>
                  <a:pt x="1564" y="76"/>
                </a:cubicBezTo>
                <a:cubicBezTo>
                  <a:pt x="1558" y="75"/>
                  <a:pt x="1558" y="75"/>
                  <a:pt x="1558" y="75"/>
                </a:cubicBezTo>
                <a:cubicBezTo>
                  <a:pt x="1561" y="75"/>
                  <a:pt x="1561" y="75"/>
                  <a:pt x="1561" y="75"/>
                </a:cubicBezTo>
                <a:cubicBezTo>
                  <a:pt x="1558" y="73"/>
                  <a:pt x="1558" y="73"/>
                  <a:pt x="1558" y="73"/>
                </a:cubicBezTo>
                <a:cubicBezTo>
                  <a:pt x="1559" y="73"/>
                  <a:pt x="1559" y="73"/>
                  <a:pt x="1559" y="73"/>
                </a:cubicBezTo>
                <a:cubicBezTo>
                  <a:pt x="1562" y="73"/>
                  <a:pt x="1562" y="73"/>
                  <a:pt x="1562" y="73"/>
                </a:cubicBezTo>
                <a:cubicBezTo>
                  <a:pt x="1567" y="76"/>
                  <a:pt x="1567" y="76"/>
                  <a:pt x="1567" y="76"/>
                </a:cubicBezTo>
                <a:cubicBezTo>
                  <a:pt x="1571" y="76"/>
                  <a:pt x="1571" y="76"/>
                  <a:pt x="1571" y="76"/>
                </a:cubicBezTo>
                <a:cubicBezTo>
                  <a:pt x="1574" y="78"/>
                  <a:pt x="1574" y="78"/>
                  <a:pt x="1574" y="78"/>
                </a:cubicBezTo>
                <a:cubicBezTo>
                  <a:pt x="1577" y="79"/>
                  <a:pt x="1577" y="79"/>
                  <a:pt x="1577" y="79"/>
                </a:cubicBezTo>
                <a:cubicBezTo>
                  <a:pt x="1578" y="78"/>
                  <a:pt x="1578" y="78"/>
                  <a:pt x="1578" y="78"/>
                </a:cubicBezTo>
                <a:cubicBezTo>
                  <a:pt x="1579" y="76"/>
                  <a:pt x="1579" y="76"/>
                  <a:pt x="1579" y="76"/>
                </a:cubicBezTo>
                <a:cubicBezTo>
                  <a:pt x="1579" y="75"/>
                  <a:pt x="1579" y="75"/>
                  <a:pt x="1579" y="75"/>
                </a:cubicBezTo>
                <a:cubicBezTo>
                  <a:pt x="1579" y="73"/>
                  <a:pt x="1579" y="73"/>
                  <a:pt x="1579" y="73"/>
                </a:cubicBezTo>
                <a:cubicBezTo>
                  <a:pt x="1579" y="72"/>
                  <a:pt x="1579" y="72"/>
                  <a:pt x="1579" y="72"/>
                </a:cubicBezTo>
                <a:cubicBezTo>
                  <a:pt x="1577" y="71"/>
                  <a:pt x="1577" y="71"/>
                  <a:pt x="1577" y="71"/>
                </a:cubicBezTo>
                <a:cubicBezTo>
                  <a:pt x="1574" y="70"/>
                  <a:pt x="1574" y="70"/>
                  <a:pt x="1574" y="70"/>
                </a:cubicBezTo>
                <a:cubicBezTo>
                  <a:pt x="1578" y="69"/>
                  <a:pt x="1578" y="69"/>
                  <a:pt x="1578" y="69"/>
                </a:cubicBezTo>
                <a:cubicBezTo>
                  <a:pt x="1579" y="69"/>
                  <a:pt x="1579" y="69"/>
                  <a:pt x="1579" y="69"/>
                </a:cubicBezTo>
                <a:cubicBezTo>
                  <a:pt x="1579" y="68"/>
                  <a:pt x="1579" y="68"/>
                  <a:pt x="1579" y="68"/>
                </a:cubicBezTo>
                <a:cubicBezTo>
                  <a:pt x="1577" y="68"/>
                  <a:pt x="1577" y="68"/>
                  <a:pt x="1577" y="68"/>
                </a:cubicBezTo>
                <a:cubicBezTo>
                  <a:pt x="1574" y="66"/>
                  <a:pt x="1574" y="66"/>
                  <a:pt x="1574" y="66"/>
                </a:cubicBezTo>
                <a:cubicBezTo>
                  <a:pt x="1569" y="66"/>
                  <a:pt x="1569" y="66"/>
                  <a:pt x="1569" y="66"/>
                </a:cubicBezTo>
                <a:cubicBezTo>
                  <a:pt x="1574" y="68"/>
                  <a:pt x="1574" y="68"/>
                  <a:pt x="1574" y="68"/>
                </a:cubicBezTo>
                <a:cubicBezTo>
                  <a:pt x="1571" y="68"/>
                  <a:pt x="1571" y="68"/>
                  <a:pt x="1571" y="68"/>
                </a:cubicBezTo>
                <a:cubicBezTo>
                  <a:pt x="1569" y="68"/>
                  <a:pt x="1569" y="68"/>
                  <a:pt x="1569" y="68"/>
                </a:cubicBezTo>
                <a:cubicBezTo>
                  <a:pt x="1564" y="68"/>
                  <a:pt x="1564" y="68"/>
                  <a:pt x="1564" y="68"/>
                </a:cubicBezTo>
                <a:cubicBezTo>
                  <a:pt x="1565" y="66"/>
                  <a:pt x="1565" y="66"/>
                  <a:pt x="1565" y="66"/>
                </a:cubicBezTo>
                <a:cubicBezTo>
                  <a:pt x="1562" y="65"/>
                  <a:pt x="1562" y="65"/>
                  <a:pt x="1562" y="65"/>
                </a:cubicBezTo>
                <a:cubicBezTo>
                  <a:pt x="1564" y="63"/>
                  <a:pt x="1564" y="63"/>
                  <a:pt x="1564" y="63"/>
                </a:cubicBezTo>
                <a:cubicBezTo>
                  <a:pt x="1562" y="63"/>
                  <a:pt x="1562" y="63"/>
                  <a:pt x="1562" y="63"/>
                </a:cubicBezTo>
                <a:cubicBezTo>
                  <a:pt x="1561" y="63"/>
                  <a:pt x="1561" y="63"/>
                  <a:pt x="1561" y="63"/>
                </a:cubicBezTo>
                <a:cubicBezTo>
                  <a:pt x="1561" y="65"/>
                  <a:pt x="1561" y="65"/>
                  <a:pt x="1561" y="65"/>
                </a:cubicBezTo>
                <a:cubicBezTo>
                  <a:pt x="1558" y="63"/>
                  <a:pt x="1558" y="63"/>
                  <a:pt x="1558" y="63"/>
                </a:cubicBezTo>
                <a:cubicBezTo>
                  <a:pt x="1562" y="61"/>
                  <a:pt x="1562" y="61"/>
                  <a:pt x="1562" y="61"/>
                </a:cubicBezTo>
                <a:cubicBezTo>
                  <a:pt x="1564" y="62"/>
                  <a:pt x="1564" y="62"/>
                  <a:pt x="1564" y="62"/>
                </a:cubicBezTo>
                <a:cubicBezTo>
                  <a:pt x="1565" y="63"/>
                  <a:pt x="1565" y="63"/>
                  <a:pt x="1565" y="63"/>
                </a:cubicBezTo>
                <a:cubicBezTo>
                  <a:pt x="1569" y="62"/>
                  <a:pt x="1569" y="62"/>
                  <a:pt x="1569" y="62"/>
                </a:cubicBezTo>
                <a:cubicBezTo>
                  <a:pt x="1572" y="62"/>
                  <a:pt x="1572" y="62"/>
                  <a:pt x="1572" y="62"/>
                </a:cubicBezTo>
                <a:cubicBezTo>
                  <a:pt x="1569" y="61"/>
                  <a:pt x="1569" y="61"/>
                  <a:pt x="1569" y="61"/>
                </a:cubicBezTo>
                <a:cubicBezTo>
                  <a:pt x="1571" y="61"/>
                  <a:pt x="1571" y="61"/>
                  <a:pt x="1571" y="61"/>
                </a:cubicBezTo>
                <a:cubicBezTo>
                  <a:pt x="1572" y="61"/>
                  <a:pt x="1572" y="61"/>
                  <a:pt x="1572" y="61"/>
                </a:cubicBezTo>
                <a:cubicBezTo>
                  <a:pt x="1578" y="59"/>
                  <a:pt x="1578" y="59"/>
                  <a:pt x="1578" y="59"/>
                </a:cubicBezTo>
                <a:cubicBezTo>
                  <a:pt x="1585" y="61"/>
                  <a:pt x="1585" y="61"/>
                  <a:pt x="1585" y="61"/>
                </a:cubicBezTo>
                <a:cubicBezTo>
                  <a:pt x="1589" y="62"/>
                  <a:pt x="1589" y="62"/>
                  <a:pt x="1589" y="62"/>
                </a:cubicBezTo>
                <a:cubicBezTo>
                  <a:pt x="1592" y="62"/>
                  <a:pt x="1592" y="62"/>
                  <a:pt x="1592" y="62"/>
                </a:cubicBezTo>
                <a:cubicBezTo>
                  <a:pt x="1594" y="61"/>
                  <a:pt x="1594" y="61"/>
                  <a:pt x="1594" y="61"/>
                </a:cubicBezTo>
                <a:cubicBezTo>
                  <a:pt x="1595" y="59"/>
                  <a:pt x="1595" y="59"/>
                  <a:pt x="1595" y="59"/>
                </a:cubicBezTo>
                <a:cubicBezTo>
                  <a:pt x="1594" y="56"/>
                  <a:pt x="1594" y="56"/>
                  <a:pt x="1594" y="56"/>
                </a:cubicBezTo>
                <a:cubicBezTo>
                  <a:pt x="1591" y="56"/>
                  <a:pt x="1591" y="56"/>
                  <a:pt x="1591" y="56"/>
                </a:cubicBezTo>
                <a:cubicBezTo>
                  <a:pt x="1588" y="56"/>
                  <a:pt x="1588" y="56"/>
                  <a:pt x="1588" y="56"/>
                </a:cubicBezTo>
                <a:cubicBezTo>
                  <a:pt x="1587" y="58"/>
                  <a:pt x="1587" y="58"/>
                  <a:pt x="1587" y="58"/>
                </a:cubicBezTo>
                <a:cubicBezTo>
                  <a:pt x="1585" y="56"/>
                  <a:pt x="1585" y="56"/>
                  <a:pt x="1585" y="56"/>
                </a:cubicBezTo>
                <a:cubicBezTo>
                  <a:pt x="1581" y="55"/>
                  <a:pt x="1581" y="55"/>
                  <a:pt x="1581" y="55"/>
                </a:cubicBezTo>
                <a:cubicBezTo>
                  <a:pt x="1582" y="55"/>
                  <a:pt x="1582" y="55"/>
                  <a:pt x="1582" y="55"/>
                </a:cubicBezTo>
                <a:cubicBezTo>
                  <a:pt x="1579" y="54"/>
                  <a:pt x="1579" y="54"/>
                  <a:pt x="1579" y="54"/>
                </a:cubicBezTo>
                <a:cubicBezTo>
                  <a:pt x="1578" y="53"/>
                  <a:pt x="1578" y="53"/>
                  <a:pt x="1578" y="53"/>
                </a:cubicBezTo>
                <a:cubicBezTo>
                  <a:pt x="1575" y="53"/>
                  <a:pt x="1575" y="53"/>
                  <a:pt x="1575" y="53"/>
                </a:cubicBezTo>
                <a:cubicBezTo>
                  <a:pt x="1579" y="52"/>
                  <a:pt x="1579" y="52"/>
                  <a:pt x="1579" y="52"/>
                </a:cubicBezTo>
                <a:cubicBezTo>
                  <a:pt x="1582" y="52"/>
                  <a:pt x="1582" y="52"/>
                  <a:pt x="1582" y="52"/>
                </a:cubicBezTo>
                <a:cubicBezTo>
                  <a:pt x="1591" y="53"/>
                  <a:pt x="1591" y="53"/>
                  <a:pt x="1591" y="53"/>
                </a:cubicBezTo>
                <a:cubicBezTo>
                  <a:pt x="1589" y="52"/>
                  <a:pt x="1589" y="52"/>
                  <a:pt x="1589" y="52"/>
                </a:cubicBezTo>
                <a:cubicBezTo>
                  <a:pt x="1587" y="50"/>
                  <a:pt x="1587" y="50"/>
                  <a:pt x="1587" y="50"/>
                </a:cubicBezTo>
                <a:cubicBezTo>
                  <a:pt x="1581" y="50"/>
                  <a:pt x="1581" y="50"/>
                  <a:pt x="1581" y="50"/>
                </a:cubicBezTo>
                <a:cubicBezTo>
                  <a:pt x="1578" y="50"/>
                  <a:pt x="1578" y="50"/>
                  <a:pt x="1578" y="50"/>
                </a:cubicBezTo>
                <a:cubicBezTo>
                  <a:pt x="1575" y="50"/>
                  <a:pt x="1575" y="50"/>
                  <a:pt x="1575" y="50"/>
                </a:cubicBezTo>
                <a:cubicBezTo>
                  <a:pt x="1572" y="52"/>
                  <a:pt x="1572" y="52"/>
                  <a:pt x="1572" y="52"/>
                </a:cubicBezTo>
                <a:cubicBezTo>
                  <a:pt x="1569" y="53"/>
                  <a:pt x="1569" y="53"/>
                  <a:pt x="1569" y="53"/>
                </a:cubicBezTo>
                <a:cubicBezTo>
                  <a:pt x="1567" y="52"/>
                  <a:pt x="1567" y="52"/>
                  <a:pt x="1567" y="52"/>
                </a:cubicBezTo>
                <a:cubicBezTo>
                  <a:pt x="1574" y="49"/>
                  <a:pt x="1574" y="49"/>
                  <a:pt x="1574" y="49"/>
                </a:cubicBezTo>
                <a:cubicBezTo>
                  <a:pt x="1571" y="48"/>
                  <a:pt x="1571" y="48"/>
                  <a:pt x="1571" y="48"/>
                </a:cubicBezTo>
                <a:cubicBezTo>
                  <a:pt x="1574" y="48"/>
                  <a:pt x="1574" y="48"/>
                  <a:pt x="1574" y="48"/>
                </a:cubicBezTo>
                <a:cubicBezTo>
                  <a:pt x="1575" y="48"/>
                  <a:pt x="1575" y="48"/>
                  <a:pt x="1575" y="48"/>
                </a:cubicBezTo>
                <a:cubicBezTo>
                  <a:pt x="1575" y="46"/>
                  <a:pt x="1575" y="46"/>
                  <a:pt x="1575" y="46"/>
                </a:cubicBezTo>
                <a:cubicBezTo>
                  <a:pt x="1577" y="45"/>
                  <a:pt x="1577" y="45"/>
                  <a:pt x="1577" y="45"/>
                </a:cubicBezTo>
                <a:cubicBezTo>
                  <a:pt x="1578" y="43"/>
                  <a:pt x="1578" y="43"/>
                  <a:pt x="1578" y="43"/>
                </a:cubicBezTo>
                <a:cubicBezTo>
                  <a:pt x="1577" y="43"/>
                  <a:pt x="1577" y="43"/>
                  <a:pt x="1577" y="43"/>
                </a:cubicBezTo>
                <a:cubicBezTo>
                  <a:pt x="1578" y="42"/>
                  <a:pt x="1578" y="42"/>
                  <a:pt x="1578" y="42"/>
                </a:cubicBezTo>
                <a:cubicBezTo>
                  <a:pt x="1584" y="40"/>
                  <a:pt x="1584" y="40"/>
                  <a:pt x="1584" y="40"/>
                </a:cubicBezTo>
                <a:cubicBezTo>
                  <a:pt x="1585" y="40"/>
                  <a:pt x="1585" y="40"/>
                  <a:pt x="1585" y="40"/>
                </a:cubicBezTo>
                <a:cubicBezTo>
                  <a:pt x="1588" y="40"/>
                  <a:pt x="1588" y="40"/>
                  <a:pt x="1588" y="40"/>
                </a:cubicBezTo>
                <a:cubicBezTo>
                  <a:pt x="1589" y="39"/>
                  <a:pt x="1589" y="39"/>
                  <a:pt x="1589" y="39"/>
                </a:cubicBezTo>
                <a:cubicBezTo>
                  <a:pt x="1591" y="39"/>
                  <a:pt x="1591" y="39"/>
                  <a:pt x="1591" y="39"/>
                </a:cubicBezTo>
                <a:cubicBezTo>
                  <a:pt x="1594" y="38"/>
                  <a:pt x="1594" y="38"/>
                  <a:pt x="1594" y="38"/>
                </a:cubicBezTo>
                <a:cubicBezTo>
                  <a:pt x="1595" y="38"/>
                  <a:pt x="1595" y="38"/>
                  <a:pt x="1595" y="38"/>
                </a:cubicBezTo>
                <a:cubicBezTo>
                  <a:pt x="1597" y="36"/>
                  <a:pt x="1597" y="36"/>
                  <a:pt x="1597" y="36"/>
                </a:cubicBezTo>
                <a:cubicBezTo>
                  <a:pt x="1594" y="36"/>
                  <a:pt x="1594" y="36"/>
                  <a:pt x="1594" y="36"/>
                </a:cubicBezTo>
                <a:cubicBezTo>
                  <a:pt x="1591" y="38"/>
                  <a:pt x="1591" y="38"/>
                  <a:pt x="1591" y="38"/>
                </a:cubicBezTo>
                <a:cubicBezTo>
                  <a:pt x="1592" y="36"/>
                  <a:pt x="1592" y="36"/>
                  <a:pt x="1592" y="36"/>
                </a:cubicBezTo>
                <a:cubicBezTo>
                  <a:pt x="1592" y="35"/>
                  <a:pt x="1592" y="35"/>
                  <a:pt x="1592" y="35"/>
                </a:cubicBezTo>
                <a:cubicBezTo>
                  <a:pt x="1595" y="33"/>
                  <a:pt x="1595" y="33"/>
                  <a:pt x="1595" y="33"/>
                </a:cubicBezTo>
                <a:cubicBezTo>
                  <a:pt x="1598" y="32"/>
                  <a:pt x="1598" y="32"/>
                  <a:pt x="1598" y="32"/>
                </a:cubicBezTo>
                <a:cubicBezTo>
                  <a:pt x="1605" y="32"/>
                  <a:pt x="1605" y="32"/>
                  <a:pt x="1605" y="32"/>
                </a:cubicBezTo>
                <a:cubicBezTo>
                  <a:pt x="1612" y="29"/>
                  <a:pt x="1612" y="29"/>
                  <a:pt x="1612" y="29"/>
                </a:cubicBezTo>
                <a:cubicBezTo>
                  <a:pt x="1610" y="29"/>
                  <a:pt x="1610" y="29"/>
                  <a:pt x="1610" y="29"/>
                </a:cubicBezTo>
                <a:cubicBezTo>
                  <a:pt x="1605" y="29"/>
                  <a:pt x="1605" y="29"/>
                  <a:pt x="1605" y="29"/>
                </a:cubicBezTo>
                <a:cubicBezTo>
                  <a:pt x="1600" y="29"/>
                  <a:pt x="1600" y="29"/>
                  <a:pt x="1600" y="29"/>
                </a:cubicBezTo>
                <a:cubicBezTo>
                  <a:pt x="1594" y="29"/>
                  <a:pt x="1594" y="29"/>
                  <a:pt x="1594" y="29"/>
                </a:cubicBezTo>
                <a:cubicBezTo>
                  <a:pt x="1591" y="30"/>
                  <a:pt x="1591" y="30"/>
                  <a:pt x="1591" y="30"/>
                </a:cubicBezTo>
                <a:cubicBezTo>
                  <a:pt x="1591" y="32"/>
                  <a:pt x="1591" y="32"/>
                  <a:pt x="1591" y="32"/>
                </a:cubicBezTo>
                <a:cubicBezTo>
                  <a:pt x="1588" y="32"/>
                  <a:pt x="1588" y="32"/>
                  <a:pt x="1588" y="32"/>
                </a:cubicBezTo>
                <a:cubicBezTo>
                  <a:pt x="1587" y="30"/>
                  <a:pt x="1587" y="30"/>
                  <a:pt x="1587" y="30"/>
                </a:cubicBezTo>
                <a:cubicBezTo>
                  <a:pt x="1588" y="30"/>
                  <a:pt x="1588" y="30"/>
                  <a:pt x="1588" y="30"/>
                </a:cubicBezTo>
                <a:cubicBezTo>
                  <a:pt x="1589" y="29"/>
                  <a:pt x="1589" y="29"/>
                  <a:pt x="1589" y="29"/>
                </a:cubicBezTo>
                <a:cubicBezTo>
                  <a:pt x="1588" y="29"/>
                  <a:pt x="1588" y="29"/>
                  <a:pt x="1588" y="29"/>
                </a:cubicBezTo>
                <a:cubicBezTo>
                  <a:pt x="1597" y="28"/>
                  <a:pt x="1597" y="28"/>
                  <a:pt x="1597" y="28"/>
                </a:cubicBezTo>
                <a:cubicBezTo>
                  <a:pt x="1607" y="28"/>
                  <a:pt x="1607" y="28"/>
                  <a:pt x="1607" y="28"/>
                </a:cubicBezTo>
                <a:cubicBezTo>
                  <a:pt x="1615" y="28"/>
                  <a:pt x="1615" y="28"/>
                  <a:pt x="1615" y="28"/>
                </a:cubicBezTo>
                <a:cubicBezTo>
                  <a:pt x="1624" y="25"/>
                  <a:pt x="1624" y="25"/>
                  <a:pt x="1624" y="25"/>
                </a:cubicBezTo>
                <a:cubicBezTo>
                  <a:pt x="1618" y="25"/>
                  <a:pt x="1618" y="25"/>
                  <a:pt x="1618" y="25"/>
                </a:cubicBezTo>
                <a:cubicBezTo>
                  <a:pt x="1614" y="25"/>
                  <a:pt x="1614" y="25"/>
                  <a:pt x="1614" y="25"/>
                </a:cubicBezTo>
                <a:cubicBezTo>
                  <a:pt x="1607" y="25"/>
                  <a:pt x="1607" y="25"/>
                  <a:pt x="1607" y="25"/>
                </a:cubicBezTo>
                <a:cubicBezTo>
                  <a:pt x="1611" y="23"/>
                  <a:pt x="1611" y="23"/>
                  <a:pt x="1611" y="23"/>
                </a:cubicBezTo>
                <a:cubicBezTo>
                  <a:pt x="1617" y="23"/>
                  <a:pt x="1617" y="23"/>
                  <a:pt x="1617" y="23"/>
                </a:cubicBezTo>
                <a:cubicBezTo>
                  <a:pt x="1624" y="23"/>
                  <a:pt x="1624" y="23"/>
                  <a:pt x="1624" y="23"/>
                </a:cubicBezTo>
                <a:cubicBezTo>
                  <a:pt x="1630" y="22"/>
                  <a:pt x="1630" y="22"/>
                  <a:pt x="1630" y="22"/>
                </a:cubicBezTo>
                <a:cubicBezTo>
                  <a:pt x="1632" y="22"/>
                  <a:pt x="1632" y="22"/>
                  <a:pt x="1632" y="22"/>
                </a:cubicBezTo>
                <a:cubicBezTo>
                  <a:pt x="1635" y="20"/>
                  <a:pt x="1635" y="20"/>
                  <a:pt x="1635" y="20"/>
                </a:cubicBezTo>
                <a:cubicBezTo>
                  <a:pt x="1637" y="20"/>
                  <a:pt x="1637" y="20"/>
                  <a:pt x="1637" y="20"/>
                </a:cubicBezTo>
                <a:cubicBezTo>
                  <a:pt x="1640" y="20"/>
                  <a:pt x="1640" y="20"/>
                  <a:pt x="1640" y="20"/>
                </a:cubicBezTo>
                <a:cubicBezTo>
                  <a:pt x="1645" y="19"/>
                  <a:pt x="1645" y="19"/>
                  <a:pt x="1645" y="19"/>
                </a:cubicBezTo>
                <a:cubicBezTo>
                  <a:pt x="1651" y="17"/>
                  <a:pt x="1651" y="17"/>
                  <a:pt x="1651" y="17"/>
                </a:cubicBezTo>
                <a:cubicBezTo>
                  <a:pt x="1654" y="17"/>
                  <a:pt x="1654" y="17"/>
                  <a:pt x="1654" y="17"/>
                </a:cubicBezTo>
                <a:cubicBezTo>
                  <a:pt x="1657" y="16"/>
                  <a:pt x="1657" y="16"/>
                  <a:pt x="1657" y="16"/>
                </a:cubicBezTo>
                <a:cubicBezTo>
                  <a:pt x="1638" y="13"/>
                  <a:pt x="1638" y="13"/>
                  <a:pt x="1638" y="13"/>
                </a:cubicBezTo>
                <a:cubicBezTo>
                  <a:pt x="1628" y="13"/>
                  <a:pt x="1628" y="13"/>
                  <a:pt x="1628" y="13"/>
                </a:cubicBezTo>
                <a:cubicBezTo>
                  <a:pt x="1617" y="13"/>
                  <a:pt x="1617" y="13"/>
                  <a:pt x="1617" y="13"/>
                </a:cubicBezTo>
                <a:cubicBezTo>
                  <a:pt x="1618" y="15"/>
                  <a:pt x="1618" y="15"/>
                  <a:pt x="1618" y="15"/>
                </a:cubicBezTo>
                <a:cubicBezTo>
                  <a:pt x="1615" y="16"/>
                  <a:pt x="1615" y="16"/>
                  <a:pt x="1615" y="16"/>
                </a:cubicBezTo>
                <a:cubicBezTo>
                  <a:pt x="1611" y="17"/>
                  <a:pt x="1611" y="17"/>
                  <a:pt x="1611" y="17"/>
                </a:cubicBezTo>
                <a:cubicBezTo>
                  <a:pt x="1607" y="17"/>
                  <a:pt x="1607" y="17"/>
                  <a:pt x="1607" y="17"/>
                </a:cubicBezTo>
                <a:cubicBezTo>
                  <a:pt x="1602" y="16"/>
                  <a:pt x="1602" y="16"/>
                  <a:pt x="1602" y="16"/>
                </a:cubicBezTo>
                <a:cubicBezTo>
                  <a:pt x="1595" y="17"/>
                  <a:pt x="1595" y="17"/>
                  <a:pt x="1595" y="17"/>
                </a:cubicBezTo>
                <a:cubicBezTo>
                  <a:pt x="1597" y="16"/>
                  <a:pt x="1597" y="16"/>
                  <a:pt x="1597" y="16"/>
                </a:cubicBezTo>
                <a:cubicBezTo>
                  <a:pt x="1598" y="15"/>
                  <a:pt x="1598" y="15"/>
                  <a:pt x="1598" y="15"/>
                </a:cubicBezTo>
                <a:cubicBezTo>
                  <a:pt x="1588" y="17"/>
                  <a:pt x="1588" y="17"/>
                  <a:pt x="1588" y="17"/>
                </a:cubicBezTo>
                <a:cubicBezTo>
                  <a:pt x="1579" y="20"/>
                  <a:pt x="1579" y="20"/>
                  <a:pt x="1579" y="20"/>
                </a:cubicBezTo>
                <a:cubicBezTo>
                  <a:pt x="1569" y="22"/>
                  <a:pt x="1569" y="22"/>
                  <a:pt x="1569" y="22"/>
                </a:cubicBezTo>
                <a:cubicBezTo>
                  <a:pt x="1564" y="24"/>
                  <a:pt x="1564" y="24"/>
                  <a:pt x="1564" y="24"/>
                </a:cubicBezTo>
                <a:cubicBezTo>
                  <a:pt x="1564" y="23"/>
                  <a:pt x="1564" y="23"/>
                  <a:pt x="1564" y="23"/>
                </a:cubicBezTo>
                <a:cubicBezTo>
                  <a:pt x="1562" y="23"/>
                  <a:pt x="1562" y="23"/>
                  <a:pt x="1562" y="23"/>
                </a:cubicBezTo>
                <a:cubicBezTo>
                  <a:pt x="1572" y="20"/>
                  <a:pt x="1572" y="20"/>
                  <a:pt x="1572" y="20"/>
                </a:cubicBezTo>
                <a:cubicBezTo>
                  <a:pt x="1579" y="17"/>
                  <a:pt x="1579" y="17"/>
                  <a:pt x="1579" y="17"/>
                </a:cubicBezTo>
                <a:cubicBezTo>
                  <a:pt x="1582" y="16"/>
                  <a:pt x="1582" y="16"/>
                  <a:pt x="1582" y="16"/>
                </a:cubicBezTo>
                <a:cubicBezTo>
                  <a:pt x="1584" y="15"/>
                  <a:pt x="1584" y="15"/>
                  <a:pt x="1584" y="15"/>
                </a:cubicBezTo>
                <a:cubicBezTo>
                  <a:pt x="1584" y="13"/>
                  <a:pt x="1584" y="13"/>
                  <a:pt x="1584" y="13"/>
                </a:cubicBezTo>
                <a:cubicBezTo>
                  <a:pt x="1582" y="12"/>
                  <a:pt x="1582" y="12"/>
                  <a:pt x="1582" y="12"/>
                </a:cubicBezTo>
                <a:cubicBezTo>
                  <a:pt x="1579" y="12"/>
                  <a:pt x="1579" y="12"/>
                  <a:pt x="1579" y="12"/>
                </a:cubicBezTo>
                <a:cubicBezTo>
                  <a:pt x="1572" y="12"/>
                  <a:pt x="1572" y="12"/>
                  <a:pt x="1572" y="12"/>
                </a:cubicBezTo>
                <a:cubicBezTo>
                  <a:pt x="1568" y="13"/>
                  <a:pt x="1568" y="13"/>
                  <a:pt x="1568" y="13"/>
                </a:cubicBezTo>
                <a:cubicBezTo>
                  <a:pt x="1565" y="15"/>
                  <a:pt x="1565" y="15"/>
                  <a:pt x="1565" y="15"/>
                </a:cubicBezTo>
                <a:cubicBezTo>
                  <a:pt x="1554" y="16"/>
                  <a:pt x="1554" y="16"/>
                  <a:pt x="1554" y="16"/>
                </a:cubicBezTo>
                <a:cubicBezTo>
                  <a:pt x="1548" y="17"/>
                  <a:pt x="1548" y="17"/>
                  <a:pt x="1548" y="17"/>
                </a:cubicBezTo>
                <a:cubicBezTo>
                  <a:pt x="1544" y="17"/>
                  <a:pt x="1544" y="17"/>
                  <a:pt x="1544" y="17"/>
                </a:cubicBezTo>
                <a:cubicBezTo>
                  <a:pt x="1542" y="17"/>
                  <a:pt x="1542" y="17"/>
                  <a:pt x="1542" y="17"/>
                </a:cubicBezTo>
                <a:cubicBezTo>
                  <a:pt x="1546" y="16"/>
                  <a:pt x="1546" y="16"/>
                  <a:pt x="1546" y="16"/>
                </a:cubicBezTo>
                <a:cubicBezTo>
                  <a:pt x="1552" y="16"/>
                  <a:pt x="1552" y="16"/>
                  <a:pt x="1552" y="16"/>
                </a:cubicBezTo>
                <a:cubicBezTo>
                  <a:pt x="1557" y="15"/>
                  <a:pt x="1557" y="15"/>
                  <a:pt x="1557" y="15"/>
                </a:cubicBezTo>
                <a:cubicBezTo>
                  <a:pt x="1559" y="15"/>
                  <a:pt x="1559" y="15"/>
                  <a:pt x="1559" y="15"/>
                </a:cubicBezTo>
                <a:cubicBezTo>
                  <a:pt x="1561" y="13"/>
                  <a:pt x="1561" y="13"/>
                  <a:pt x="1561" y="13"/>
                </a:cubicBezTo>
                <a:cubicBezTo>
                  <a:pt x="1558" y="12"/>
                  <a:pt x="1558" y="12"/>
                  <a:pt x="1558" y="12"/>
                </a:cubicBezTo>
                <a:cubicBezTo>
                  <a:pt x="1555" y="12"/>
                  <a:pt x="1555" y="12"/>
                  <a:pt x="1555" y="12"/>
                </a:cubicBezTo>
                <a:cubicBezTo>
                  <a:pt x="1575" y="10"/>
                  <a:pt x="1575" y="10"/>
                  <a:pt x="1575" y="10"/>
                </a:cubicBezTo>
                <a:cubicBezTo>
                  <a:pt x="1579" y="10"/>
                  <a:pt x="1579" y="10"/>
                  <a:pt x="1579" y="10"/>
                </a:cubicBezTo>
                <a:cubicBezTo>
                  <a:pt x="1585" y="9"/>
                  <a:pt x="1585" y="9"/>
                  <a:pt x="1585" y="9"/>
                </a:cubicBezTo>
                <a:cubicBezTo>
                  <a:pt x="1588" y="9"/>
                  <a:pt x="1588" y="9"/>
                  <a:pt x="1588" y="9"/>
                </a:cubicBezTo>
                <a:cubicBezTo>
                  <a:pt x="1592" y="7"/>
                  <a:pt x="1592" y="7"/>
                  <a:pt x="1592" y="7"/>
                </a:cubicBezTo>
                <a:cubicBezTo>
                  <a:pt x="1588" y="6"/>
                  <a:pt x="1588" y="6"/>
                  <a:pt x="1588" y="6"/>
                </a:cubicBezTo>
                <a:cubicBezTo>
                  <a:pt x="1582" y="6"/>
                  <a:pt x="1582" y="6"/>
                  <a:pt x="1582" y="6"/>
                </a:cubicBezTo>
                <a:cubicBezTo>
                  <a:pt x="1574" y="6"/>
                  <a:pt x="1574" y="6"/>
                  <a:pt x="1574" y="6"/>
                </a:cubicBezTo>
                <a:cubicBezTo>
                  <a:pt x="1575" y="5"/>
                  <a:pt x="1575" y="5"/>
                  <a:pt x="1575" y="5"/>
                </a:cubicBezTo>
                <a:cubicBezTo>
                  <a:pt x="1571" y="5"/>
                  <a:pt x="1571" y="5"/>
                  <a:pt x="1571" y="5"/>
                </a:cubicBezTo>
                <a:cubicBezTo>
                  <a:pt x="1568" y="5"/>
                  <a:pt x="1568" y="5"/>
                  <a:pt x="1568" y="5"/>
                </a:cubicBezTo>
                <a:cubicBezTo>
                  <a:pt x="1564" y="3"/>
                  <a:pt x="1564" y="3"/>
                  <a:pt x="1564" y="3"/>
                </a:cubicBezTo>
                <a:cubicBezTo>
                  <a:pt x="1559" y="3"/>
                  <a:pt x="1559" y="3"/>
                  <a:pt x="1559" y="3"/>
                </a:cubicBezTo>
                <a:cubicBezTo>
                  <a:pt x="1549" y="3"/>
                  <a:pt x="1549" y="3"/>
                  <a:pt x="1549" y="3"/>
                </a:cubicBezTo>
                <a:cubicBezTo>
                  <a:pt x="1564" y="2"/>
                  <a:pt x="1564" y="2"/>
                  <a:pt x="1564" y="2"/>
                </a:cubicBezTo>
                <a:cubicBezTo>
                  <a:pt x="1559" y="0"/>
                  <a:pt x="1559" y="0"/>
                  <a:pt x="1559" y="0"/>
                </a:cubicBezTo>
                <a:cubicBezTo>
                  <a:pt x="1554" y="0"/>
                  <a:pt x="1554" y="0"/>
                  <a:pt x="1554" y="0"/>
                </a:cubicBezTo>
                <a:cubicBezTo>
                  <a:pt x="1545" y="0"/>
                  <a:pt x="1545" y="0"/>
                  <a:pt x="1545" y="0"/>
                </a:cubicBezTo>
                <a:cubicBezTo>
                  <a:pt x="1544" y="0"/>
                  <a:pt x="1544" y="0"/>
                  <a:pt x="1544" y="0"/>
                </a:cubicBezTo>
                <a:cubicBezTo>
                  <a:pt x="1542" y="0"/>
                  <a:pt x="1542" y="0"/>
                  <a:pt x="1542" y="0"/>
                </a:cubicBezTo>
                <a:cubicBezTo>
                  <a:pt x="1541" y="0"/>
                  <a:pt x="1541" y="0"/>
                  <a:pt x="1541" y="0"/>
                </a:cubicBezTo>
                <a:cubicBezTo>
                  <a:pt x="1539" y="0"/>
                  <a:pt x="1539" y="0"/>
                  <a:pt x="1539" y="0"/>
                </a:cubicBezTo>
                <a:cubicBezTo>
                  <a:pt x="1535" y="0"/>
                  <a:pt x="1535" y="0"/>
                  <a:pt x="1535" y="0"/>
                </a:cubicBezTo>
                <a:cubicBezTo>
                  <a:pt x="1525" y="0"/>
                  <a:pt x="1525" y="0"/>
                  <a:pt x="1525" y="0"/>
                </a:cubicBezTo>
                <a:cubicBezTo>
                  <a:pt x="1515" y="0"/>
                  <a:pt x="1515" y="0"/>
                  <a:pt x="1515" y="0"/>
                </a:cubicBezTo>
                <a:cubicBezTo>
                  <a:pt x="1506" y="0"/>
                  <a:pt x="1506" y="0"/>
                  <a:pt x="1506" y="0"/>
                </a:cubicBezTo>
                <a:cubicBezTo>
                  <a:pt x="1505" y="0"/>
                  <a:pt x="1505" y="0"/>
                  <a:pt x="1505" y="0"/>
                </a:cubicBezTo>
                <a:cubicBezTo>
                  <a:pt x="1503" y="0"/>
                  <a:pt x="1503" y="0"/>
                  <a:pt x="1503" y="0"/>
                </a:cubicBezTo>
                <a:cubicBezTo>
                  <a:pt x="1498" y="0"/>
                  <a:pt x="1498" y="0"/>
                  <a:pt x="1498" y="0"/>
                </a:cubicBezTo>
                <a:cubicBezTo>
                  <a:pt x="1492" y="0"/>
                  <a:pt x="1492" y="0"/>
                  <a:pt x="1492" y="0"/>
                </a:cubicBezTo>
                <a:cubicBezTo>
                  <a:pt x="1485" y="0"/>
                  <a:pt x="1485" y="0"/>
                  <a:pt x="1485" y="0"/>
                </a:cubicBezTo>
                <a:cubicBezTo>
                  <a:pt x="1488" y="2"/>
                  <a:pt x="1488" y="2"/>
                  <a:pt x="1488" y="2"/>
                </a:cubicBezTo>
                <a:cubicBezTo>
                  <a:pt x="1483" y="0"/>
                  <a:pt x="1483" y="0"/>
                  <a:pt x="1483" y="0"/>
                </a:cubicBezTo>
                <a:cubicBezTo>
                  <a:pt x="1479" y="0"/>
                  <a:pt x="1479" y="0"/>
                  <a:pt x="1479" y="0"/>
                </a:cubicBezTo>
                <a:cubicBezTo>
                  <a:pt x="1471" y="0"/>
                  <a:pt x="1471" y="0"/>
                  <a:pt x="1471" y="0"/>
                </a:cubicBezTo>
                <a:cubicBezTo>
                  <a:pt x="1471" y="2"/>
                  <a:pt x="1471" y="2"/>
                  <a:pt x="1471" y="2"/>
                </a:cubicBezTo>
                <a:cubicBezTo>
                  <a:pt x="1472" y="3"/>
                  <a:pt x="1472" y="3"/>
                  <a:pt x="1472" y="3"/>
                </a:cubicBezTo>
                <a:cubicBezTo>
                  <a:pt x="1469" y="3"/>
                  <a:pt x="1469" y="3"/>
                  <a:pt x="1469" y="3"/>
                </a:cubicBezTo>
                <a:cubicBezTo>
                  <a:pt x="1473" y="5"/>
                  <a:pt x="1473" y="5"/>
                  <a:pt x="1473" y="5"/>
                </a:cubicBezTo>
                <a:cubicBezTo>
                  <a:pt x="1472" y="5"/>
                  <a:pt x="1472" y="5"/>
                  <a:pt x="1472" y="5"/>
                </a:cubicBezTo>
                <a:cubicBezTo>
                  <a:pt x="1468" y="5"/>
                  <a:pt x="1468" y="5"/>
                  <a:pt x="1468" y="5"/>
                </a:cubicBezTo>
                <a:cubicBezTo>
                  <a:pt x="1469" y="6"/>
                  <a:pt x="1469" y="6"/>
                  <a:pt x="1469" y="6"/>
                </a:cubicBezTo>
                <a:cubicBezTo>
                  <a:pt x="1468" y="6"/>
                  <a:pt x="1468" y="6"/>
                  <a:pt x="1468" y="6"/>
                </a:cubicBezTo>
                <a:cubicBezTo>
                  <a:pt x="1465" y="5"/>
                  <a:pt x="1465" y="5"/>
                  <a:pt x="1465" y="5"/>
                </a:cubicBezTo>
                <a:cubicBezTo>
                  <a:pt x="1460" y="5"/>
                  <a:pt x="1460" y="5"/>
                  <a:pt x="1460" y="5"/>
                </a:cubicBezTo>
                <a:cubicBezTo>
                  <a:pt x="1453" y="3"/>
                  <a:pt x="1453" y="3"/>
                  <a:pt x="1453" y="3"/>
                </a:cubicBezTo>
                <a:cubicBezTo>
                  <a:pt x="1448" y="3"/>
                  <a:pt x="1448" y="3"/>
                  <a:pt x="1448" y="3"/>
                </a:cubicBezTo>
                <a:cubicBezTo>
                  <a:pt x="1445" y="2"/>
                  <a:pt x="1445" y="2"/>
                  <a:pt x="1445" y="2"/>
                </a:cubicBezTo>
                <a:cubicBezTo>
                  <a:pt x="1440" y="2"/>
                  <a:pt x="1440" y="2"/>
                  <a:pt x="1440" y="2"/>
                </a:cubicBezTo>
                <a:cubicBezTo>
                  <a:pt x="1438" y="3"/>
                  <a:pt x="1438" y="3"/>
                  <a:pt x="1438" y="3"/>
                </a:cubicBezTo>
                <a:cubicBezTo>
                  <a:pt x="1433" y="3"/>
                  <a:pt x="1433" y="3"/>
                  <a:pt x="1433" y="3"/>
                </a:cubicBezTo>
                <a:cubicBezTo>
                  <a:pt x="1430" y="3"/>
                  <a:pt x="1430" y="3"/>
                  <a:pt x="1430" y="3"/>
                </a:cubicBezTo>
                <a:cubicBezTo>
                  <a:pt x="1422" y="3"/>
                  <a:pt x="1422" y="3"/>
                  <a:pt x="1422" y="3"/>
                </a:cubicBezTo>
                <a:cubicBezTo>
                  <a:pt x="1430" y="5"/>
                  <a:pt x="1430" y="5"/>
                  <a:pt x="1430" y="5"/>
                </a:cubicBezTo>
                <a:cubicBezTo>
                  <a:pt x="1423" y="5"/>
                  <a:pt x="1423" y="5"/>
                  <a:pt x="1423" y="5"/>
                </a:cubicBezTo>
                <a:cubicBezTo>
                  <a:pt x="1445" y="6"/>
                  <a:pt x="1445" y="6"/>
                  <a:pt x="1445" y="6"/>
                </a:cubicBezTo>
                <a:cubicBezTo>
                  <a:pt x="1446" y="7"/>
                  <a:pt x="1446" y="7"/>
                  <a:pt x="1446" y="7"/>
                </a:cubicBezTo>
                <a:cubicBezTo>
                  <a:pt x="1445" y="9"/>
                  <a:pt x="1445" y="9"/>
                  <a:pt x="1445" y="9"/>
                </a:cubicBezTo>
                <a:cubicBezTo>
                  <a:pt x="1445" y="7"/>
                  <a:pt x="1445" y="7"/>
                  <a:pt x="1445" y="7"/>
                </a:cubicBezTo>
                <a:cubicBezTo>
                  <a:pt x="1443" y="6"/>
                  <a:pt x="1443" y="6"/>
                  <a:pt x="1443" y="6"/>
                </a:cubicBezTo>
                <a:cubicBezTo>
                  <a:pt x="1436" y="6"/>
                  <a:pt x="1436" y="6"/>
                  <a:pt x="1436" y="6"/>
                </a:cubicBezTo>
                <a:cubicBezTo>
                  <a:pt x="1426" y="6"/>
                  <a:pt x="1426" y="6"/>
                  <a:pt x="1426" y="6"/>
                </a:cubicBezTo>
                <a:cubicBezTo>
                  <a:pt x="1425" y="6"/>
                  <a:pt x="1425" y="6"/>
                  <a:pt x="1425" y="6"/>
                </a:cubicBezTo>
                <a:cubicBezTo>
                  <a:pt x="1423" y="5"/>
                  <a:pt x="1423" y="5"/>
                  <a:pt x="1423" y="5"/>
                </a:cubicBezTo>
                <a:cubicBezTo>
                  <a:pt x="1422" y="5"/>
                  <a:pt x="1422" y="5"/>
                  <a:pt x="1422" y="5"/>
                </a:cubicBezTo>
                <a:cubicBezTo>
                  <a:pt x="1417" y="3"/>
                  <a:pt x="1417" y="3"/>
                  <a:pt x="1417" y="3"/>
                </a:cubicBezTo>
                <a:cubicBezTo>
                  <a:pt x="1413" y="5"/>
                  <a:pt x="1413" y="5"/>
                  <a:pt x="1413" y="5"/>
                </a:cubicBezTo>
                <a:cubicBezTo>
                  <a:pt x="1412" y="5"/>
                  <a:pt x="1412" y="5"/>
                  <a:pt x="1412" y="5"/>
                </a:cubicBezTo>
                <a:cubicBezTo>
                  <a:pt x="1415" y="6"/>
                  <a:pt x="1415" y="6"/>
                  <a:pt x="1415" y="6"/>
                </a:cubicBezTo>
                <a:cubicBezTo>
                  <a:pt x="1417" y="6"/>
                  <a:pt x="1417" y="6"/>
                  <a:pt x="1417" y="6"/>
                </a:cubicBezTo>
                <a:cubicBezTo>
                  <a:pt x="1423" y="7"/>
                  <a:pt x="1423" y="7"/>
                  <a:pt x="1423" y="7"/>
                </a:cubicBezTo>
                <a:cubicBezTo>
                  <a:pt x="1426" y="9"/>
                  <a:pt x="1426" y="9"/>
                  <a:pt x="1426" y="9"/>
                </a:cubicBezTo>
                <a:cubicBezTo>
                  <a:pt x="1429" y="9"/>
                  <a:pt x="1429" y="9"/>
                  <a:pt x="1429" y="9"/>
                </a:cubicBezTo>
                <a:cubicBezTo>
                  <a:pt x="1439" y="10"/>
                  <a:pt x="1439" y="10"/>
                  <a:pt x="1439" y="10"/>
                </a:cubicBezTo>
                <a:cubicBezTo>
                  <a:pt x="1427" y="10"/>
                  <a:pt x="1427" y="10"/>
                  <a:pt x="1427" y="10"/>
                </a:cubicBezTo>
                <a:cubicBezTo>
                  <a:pt x="1423" y="10"/>
                  <a:pt x="1423" y="10"/>
                  <a:pt x="1423" y="10"/>
                </a:cubicBezTo>
                <a:cubicBezTo>
                  <a:pt x="1422" y="10"/>
                  <a:pt x="1422" y="10"/>
                  <a:pt x="1422" y="10"/>
                </a:cubicBezTo>
                <a:cubicBezTo>
                  <a:pt x="1422" y="12"/>
                  <a:pt x="1422" y="12"/>
                  <a:pt x="1422" y="12"/>
                </a:cubicBezTo>
                <a:cubicBezTo>
                  <a:pt x="1423" y="12"/>
                  <a:pt x="1423" y="12"/>
                  <a:pt x="1423" y="12"/>
                </a:cubicBezTo>
                <a:cubicBezTo>
                  <a:pt x="1419" y="13"/>
                  <a:pt x="1419" y="13"/>
                  <a:pt x="1419" y="13"/>
                </a:cubicBezTo>
                <a:cubicBezTo>
                  <a:pt x="1420" y="13"/>
                  <a:pt x="1420" y="13"/>
                  <a:pt x="1420" y="13"/>
                </a:cubicBezTo>
                <a:cubicBezTo>
                  <a:pt x="1422" y="13"/>
                  <a:pt x="1422" y="13"/>
                  <a:pt x="1422" y="13"/>
                </a:cubicBezTo>
                <a:cubicBezTo>
                  <a:pt x="1416" y="15"/>
                  <a:pt x="1416" y="15"/>
                  <a:pt x="1416" y="15"/>
                </a:cubicBezTo>
                <a:cubicBezTo>
                  <a:pt x="1410" y="13"/>
                  <a:pt x="1410" y="13"/>
                  <a:pt x="1410" y="13"/>
                </a:cubicBezTo>
                <a:cubicBezTo>
                  <a:pt x="1400" y="10"/>
                  <a:pt x="1400" y="10"/>
                  <a:pt x="1400" y="10"/>
                </a:cubicBezTo>
                <a:cubicBezTo>
                  <a:pt x="1390" y="9"/>
                  <a:pt x="1390" y="9"/>
                  <a:pt x="1390" y="9"/>
                </a:cubicBezTo>
                <a:cubicBezTo>
                  <a:pt x="1383" y="7"/>
                  <a:pt x="1383" y="7"/>
                  <a:pt x="1383" y="7"/>
                </a:cubicBezTo>
                <a:cubicBezTo>
                  <a:pt x="1377" y="9"/>
                  <a:pt x="1377" y="9"/>
                  <a:pt x="1377" y="9"/>
                </a:cubicBezTo>
                <a:cubicBezTo>
                  <a:pt x="1377" y="10"/>
                  <a:pt x="1377" y="10"/>
                  <a:pt x="1377" y="10"/>
                </a:cubicBezTo>
                <a:cubicBezTo>
                  <a:pt x="1379" y="12"/>
                  <a:pt x="1379" y="12"/>
                  <a:pt x="1379" y="12"/>
                </a:cubicBezTo>
                <a:cubicBezTo>
                  <a:pt x="1384" y="13"/>
                  <a:pt x="1384" y="13"/>
                  <a:pt x="1384" y="13"/>
                </a:cubicBezTo>
                <a:cubicBezTo>
                  <a:pt x="1379" y="13"/>
                  <a:pt x="1379" y="13"/>
                  <a:pt x="1379" y="13"/>
                </a:cubicBezTo>
                <a:cubicBezTo>
                  <a:pt x="1374" y="13"/>
                  <a:pt x="1374" y="13"/>
                  <a:pt x="1374" y="13"/>
                </a:cubicBezTo>
                <a:cubicBezTo>
                  <a:pt x="1382" y="16"/>
                  <a:pt x="1382" y="16"/>
                  <a:pt x="1382" y="16"/>
                </a:cubicBezTo>
                <a:cubicBezTo>
                  <a:pt x="1377" y="15"/>
                  <a:pt x="1377" y="15"/>
                  <a:pt x="1377" y="15"/>
                </a:cubicBezTo>
                <a:cubicBezTo>
                  <a:pt x="1374" y="15"/>
                  <a:pt x="1374" y="15"/>
                  <a:pt x="1374" y="15"/>
                </a:cubicBezTo>
                <a:cubicBezTo>
                  <a:pt x="1364" y="13"/>
                  <a:pt x="1364" y="13"/>
                  <a:pt x="1364" y="13"/>
                </a:cubicBezTo>
                <a:cubicBezTo>
                  <a:pt x="1360" y="12"/>
                  <a:pt x="1360" y="12"/>
                  <a:pt x="1360" y="12"/>
                </a:cubicBezTo>
                <a:cubicBezTo>
                  <a:pt x="1357" y="15"/>
                  <a:pt x="1357" y="15"/>
                  <a:pt x="1357" y="15"/>
                </a:cubicBezTo>
                <a:cubicBezTo>
                  <a:pt x="1354" y="16"/>
                  <a:pt x="1354" y="16"/>
                  <a:pt x="1354" y="16"/>
                </a:cubicBezTo>
                <a:cubicBezTo>
                  <a:pt x="1350" y="16"/>
                  <a:pt x="1350" y="16"/>
                  <a:pt x="1350" y="16"/>
                </a:cubicBezTo>
                <a:cubicBezTo>
                  <a:pt x="1353" y="15"/>
                  <a:pt x="1353" y="15"/>
                  <a:pt x="1353" y="15"/>
                </a:cubicBezTo>
                <a:cubicBezTo>
                  <a:pt x="1356" y="12"/>
                  <a:pt x="1356" y="12"/>
                  <a:pt x="1356" y="12"/>
                </a:cubicBezTo>
                <a:cubicBezTo>
                  <a:pt x="1356" y="10"/>
                  <a:pt x="1356" y="10"/>
                  <a:pt x="1356" y="10"/>
                </a:cubicBezTo>
                <a:cubicBezTo>
                  <a:pt x="1354" y="10"/>
                  <a:pt x="1354" y="10"/>
                  <a:pt x="1354" y="10"/>
                </a:cubicBezTo>
                <a:cubicBezTo>
                  <a:pt x="1350" y="9"/>
                  <a:pt x="1350" y="9"/>
                  <a:pt x="1350" y="9"/>
                </a:cubicBezTo>
                <a:cubicBezTo>
                  <a:pt x="1344" y="10"/>
                  <a:pt x="1344" y="10"/>
                  <a:pt x="1344" y="10"/>
                </a:cubicBezTo>
                <a:cubicBezTo>
                  <a:pt x="1339" y="10"/>
                  <a:pt x="1339" y="10"/>
                  <a:pt x="1339" y="10"/>
                </a:cubicBezTo>
                <a:cubicBezTo>
                  <a:pt x="1331" y="10"/>
                  <a:pt x="1331" y="10"/>
                  <a:pt x="1331" y="10"/>
                </a:cubicBezTo>
                <a:cubicBezTo>
                  <a:pt x="1323" y="12"/>
                  <a:pt x="1323" y="12"/>
                  <a:pt x="1323" y="12"/>
                </a:cubicBezTo>
                <a:cubicBezTo>
                  <a:pt x="1313" y="12"/>
                  <a:pt x="1313" y="12"/>
                  <a:pt x="1313" y="12"/>
                </a:cubicBezTo>
                <a:cubicBezTo>
                  <a:pt x="1317" y="13"/>
                  <a:pt x="1317" y="13"/>
                  <a:pt x="1317" y="13"/>
                </a:cubicBezTo>
                <a:cubicBezTo>
                  <a:pt x="1320" y="15"/>
                  <a:pt x="1320" y="15"/>
                  <a:pt x="1320" y="15"/>
                </a:cubicBezTo>
                <a:cubicBezTo>
                  <a:pt x="1323" y="16"/>
                  <a:pt x="1323" y="16"/>
                  <a:pt x="1323" y="16"/>
                </a:cubicBezTo>
                <a:cubicBezTo>
                  <a:pt x="1319" y="16"/>
                  <a:pt x="1319" y="16"/>
                  <a:pt x="1319" y="16"/>
                </a:cubicBezTo>
                <a:cubicBezTo>
                  <a:pt x="1317" y="16"/>
                  <a:pt x="1317" y="16"/>
                  <a:pt x="1317" y="16"/>
                </a:cubicBezTo>
                <a:cubicBezTo>
                  <a:pt x="1316" y="15"/>
                  <a:pt x="1316" y="15"/>
                  <a:pt x="1316" y="15"/>
                </a:cubicBezTo>
                <a:cubicBezTo>
                  <a:pt x="1314" y="13"/>
                  <a:pt x="1314" y="13"/>
                  <a:pt x="1314" y="13"/>
                </a:cubicBezTo>
                <a:cubicBezTo>
                  <a:pt x="1311" y="13"/>
                  <a:pt x="1311" y="13"/>
                  <a:pt x="1311" y="13"/>
                </a:cubicBezTo>
                <a:cubicBezTo>
                  <a:pt x="1301" y="13"/>
                  <a:pt x="1301" y="13"/>
                  <a:pt x="1301" y="13"/>
                </a:cubicBezTo>
                <a:cubicBezTo>
                  <a:pt x="1297" y="15"/>
                  <a:pt x="1297" y="15"/>
                  <a:pt x="1297" y="15"/>
                </a:cubicBezTo>
                <a:cubicBezTo>
                  <a:pt x="1297" y="16"/>
                  <a:pt x="1297" y="16"/>
                  <a:pt x="1297" y="16"/>
                </a:cubicBezTo>
                <a:cubicBezTo>
                  <a:pt x="1298" y="16"/>
                  <a:pt x="1298" y="16"/>
                  <a:pt x="1298" y="16"/>
                </a:cubicBezTo>
                <a:cubicBezTo>
                  <a:pt x="1297" y="17"/>
                  <a:pt x="1297" y="17"/>
                  <a:pt x="1297" y="17"/>
                </a:cubicBezTo>
                <a:cubicBezTo>
                  <a:pt x="1294" y="19"/>
                  <a:pt x="1294" y="19"/>
                  <a:pt x="1294" y="19"/>
                </a:cubicBezTo>
                <a:cubicBezTo>
                  <a:pt x="1296" y="19"/>
                  <a:pt x="1296" y="19"/>
                  <a:pt x="1296" y="19"/>
                </a:cubicBezTo>
                <a:cubicBezTo>
                  <a:pt x="1290" y="20"/>
                  <a:pt x="1290" y="20"/>
                  <a:pt x="1290" y="20"/>
                </a:cubicBezTo>
                <a:cubicBezTo>
                  <a:pt x="1283" y="19"/>
                  <a:pt x="1283" y="19"/>
                  <a:pt x="1283" y="19"/>
                </a:cubicBezTo>
                <a:cubicBezTo>
                  <a:pt x="1280" y="19"/>
                  <a:pt x="1280" y="19"/>
                  <a:pt x="1280" y="19"/>
                </a:cubicBezTo>
                <a:cubicBezTo>
                  <a:pt x="1277" y="20"/>
                  <a:pt x="1277" y="20"/>
                  <a:pt x="1277" y="20"/>
                </a:cubicBezTo>
                <a:cubicBezTo>
                  <a:pt x="1277" y="22"/>
                  <a:pt x="1277" y="22"/>
                  <a:pt x="1277" y="22"/>
                </a:cubicBezTo>
                <a:cubicBezTo>
                  <a:pt x="1276" y="20"/>
                  <a:pt x="1276" y="20"/>
                  <a:pt x="1276" y="20"/>
                </a:cubicBezTo>
                <a:cubicBezTo>
                  <a:pt x="1273" y="20"/>
                  <a:pt x="1273" y="20"/>
                  <a:pt x="1273" y="20"/>
                </a:cubicBezTo>
                <a:cubicBezTo>
                  <a:pt x="1270" y="20"/>
                  <a:pt x="1270" y="20"/>
                  <a:pt x="1270" y="20"/>
                </a:cubicBezTo>
                <a:cubicBezTo>
                  <a:pt x="1257" y="23"/>
                  <a:pt x="1257" y="23"/>
                  <a:pt x="1257" y="23"/>
                </a:cubicBezTo>
                <a:cubicBezTo>
                  <a:pt x="1245" y="25"/>
                  <a:pt x="1245" y="25"/>
                  <a:pt x="1245" y="25"/>
                </a:cubicBezTo>
                <a:cubicBezTo>
                  <a:pt x="1241" y="26"/>
                  <a:pt x="1241" y="26"/>
                  <a:pt x="1241" y="26"/>
                </a:cubicBezTo>
                <a:cubicBezTo>
                  <a:pt x="1240" y="28"/>
                  <a:pt x="1240" y="28"/>
                  <a:pt x="1240" y="28"/>
                </a:cubicBezTo>
                <a:cubicBezTo>
                  <a:pt x="1238" y="28"/>
                  <a:pt x="1238" y="28"/>
                  <a:pt x="1238" y="28"/>
                </a:cubicBezTo>
                <a:cubicBezTo>
                  <a:pt x="1243" y="29"/>
                  <a:pt x="1243" y="29"/>
                  <a:pt x="1243" y="29"/>
                </a:cubicBezTo>
                <a:cubicBezTo>
                  <a:pt x="1250" y="29"/>
                  <a:pt x="1250" y="29"/>
                  <a:pt x="1250" y="29"/>
                </a:cubicBezTo>
                <a:cubicBezTo>
                  <a:pt x="1255" y="29"/>
                  <a:pt x="1255" y="29"/>
                  <a:pt x="1255" y="29"/>
                </a:cubicBezTo>
                <a:cubicBezTo>
                  <a:pt x="1253" y="30"/>
                  <a:pt x="1253" y="30"/>
                  <a:pt x="1253" y="30"/>
                </a:cubicBezTo>
                <a:cubicBezTo>
                  <a:pt x="1251" y="35"/>
                  <a:pt x="1251" y="35"/>
                  <a:pt x="1251" y="35"/>
                </a:cubicBezTo>
                <a:cubicBezTo>
                  <a:pt x="1248" y="36"/>
                  <a:pt x="1248" y="36"/>
                  <a:pt x="1248" y="36"/>
                </a:cubicBezTo>
                <a:cubicBezTo>
                  <a:pt x="1244" y="36"/>
                  <a:pt x="1244" y="36"/>
                  <a:pt x="1244" y="36"/>
                </a:cubicBezTo>
                <a:cubicBezTo>
                  <a:pt x="1238" y="38"/>
                  <a:pt x="1238" y="38"/>
                  <a:pt x="1238" y="38"/>
                </a:cubicBezTo>
                <a:cubicBezTo>
                  <a:pt x="1231" y="38"/>
                  <a:pt x="1231" y="38"/>
                  <a:pt x="1231" y="38"/>
                </a:cubicBezTo>
                <a:cubicBezTo>
                  <a:pt x="1223" y="39"/>
                  <a:pt x="1223" y="39"/>
                  <a:pt x="1223" y="39"/>
                </a:cubicBezTo>
                <a:cubicBezTo>
                  <a:pt x="1218" y="39"/>
                  <a:pt x="1218" y="39"/>
                  <a:pt x="1218" y="39"/>
                </a:cubicBezTo>
                <a:cubicBezTo>
                  <a:pt x="1212" y="40"/>
                  <a:pt x="1212" y="40"/>
                  <a:pt x="1212" y="40"/>
                </a:cubicBezTo>
                <a:cubicBezTo>
                  <a:pt x="1211" y="40"/>
                  <a:pt x="1211" y="40"/>
                  <a:pt x="1211" y="40"/>
                </a:cubicBezTo>
                <a:cubicBezTo>
                  <a:pt x="1205" y="42"/>
                  <a:pt x="1205" y="42"/>
                  <a:pt x="1205" y="42"/>
                </a:cubicBezTo>
                <a:cubicBezTo>
                  <a:pt x="1200" y="42"/>
                  <a:pt x="1200" y="42"/>
                  <a:pt x="1200" y="42"/>
                </a:cubicBezTo>
                <a:cubicBezTo>
                  <a:pt x="1195" y="43"/>
                  <a:pt x="1195" y="43"/>
                  <a:pt x="1195" y="43"/>
                </a:cubicBezTo>
                <a:cubicBezTo>
                  <a:pt x="1188" y="43"/>
                  <a:pt x="1188" y="43"/>
                  <a:pt x="1188" y="43"/>
                </a:cubicBezTo>
                <a:cubicBezTo>
                  <a:pt x="1182" y="45"/>
                  <a:pt x="1182" y="45"/>
                  <a:pt x="1182" y="45"/>
                </a:cubicBezTo>
                <a:cubicBezTo>
                  <a:pt x="1178" y="46"/>
                  <a:pt x="1178" y="46"/>
                  <a:pt x="1178" y="46"/>
                </a:cubicBezTo>
                <a:cubicBezTo>
                  <a:pt x="1180" y="46"/>
                  <a:pt x="1180" y="46"/>
                  <a:pt x="1180" y="46"/>
                </a:cubicBezTo>
                <a:cubicBezTo>
                  <a:pt x="1178" y="48"/>
                  <a:pt x="1178" y="48"/>
                  <a:pt x="1178" y="48"/>
                </a:cubicBezTo>
                <a:cubicBezTo>
                  <a:pt x="1174" y="48"/>
                  <a:pt x="1174" y="48"/>
                  <a:pt x="1174" y="48"/>
                </a:cubicBezTo>
                <a:cubicBezTo>
                  <a:pt x="1180" y="50"/>
                  <a:pt x="1180" y="50"/>
                  <a:pt x="1180" y="50"/>
                </a:cubicBezTo>
                <a:cubicBezTo>
                  <a:pt x="1185" y="50"/>
                  <a:pt x="1185" y="50"/>
                  <a:pt x="1185" y="50"/>
                </a:cubicBezTo>
                <a:cubicBezTo>
                  <a:pt x="1182" y="52"/>
                  <a:pt x="1182" y="52"/>
                  <a:pt x="1182" y="52"/>
                </a:cubicBezTo>
                <a:cubicBezTo>
                  <a:pt x="1188" y="52"/>
                  <a:pt x="1188" y="52"/>
                  <a:pt x="1188" y="52"/>
                </a:cubicBezTo>
                <a:cubicBezTo>
                  <a:pt x="1192" y="53"/>
                  <a:pt x="1192" y="53"/>
                  <a:pt x="1192" y="53"/>
                </a:cubicBezTo>
                <a:cubicBezTo>
                  <a:pt x="1197" y="52"/>
                  <a:pt x="1197" y="52"/>
                  <a:pt x="1197" y="52"/>
                </a:cubicBezTo>
                <a:cubicBezTo>
                  <a:pt x="1194" y="53"/>
                  <a:pt x="1194" y="53"/>
                  <a:pt x="1194" y="53"/>
                </a:cubicBezTo>
                <a:cubicBezTo>
                  <a:pt x="1192" y="53"/>
                  <a:pt x="1192" y="53"/>
                  <a:pt x="1192" y="53"/>
                </a:cubicBezTo>
                <a:cubicBezTo>
                  <a:pt x="1190" y="53"/>
                  <a:pt x="1190" y="53"/>
                  <a:pt x="1190" y="53"/>
                </a:cubicBezTo>
                <a:cubicBezTo>
                  <a:pt x="1195" y="55"/>
                  <a:pt x="1195" y="55"/>
                  <a:pt x="1195" y="55"/>
                </a:cubicBezTo>
                <a:cubicBezTo>
                  <a:pt x="1200" y="55"/>
                  <a:pt x="1200" y="55"/>
                  <a:pt x="1200" y="55"/>
                </a:cubicBezTo>
                <a:cubicBezTo>
                  <a:pt x="1201" y="55"/>
                  <a:pt x="1201" y="55"/>
                  <a:pt x="1201" y="55"/>
                </a:cubicBezTo>
                <a:cubicBezTo>
                  <a:pt x="1202" y="53"/>
                  <a:pt x="1202" y="53"/>
                  <a:pt x="1202" y="53"/>
                </a:cubicBezTo>
                <a:cubicBezTo>
                  <a:pt x="1204" y="53"/>
                  <a:pt x="1204" y="53"/>
                  <a:pt x="1204" y="53"/>
                </a:cubicBezTo>
                <a:cubicBezTo>
                  <a:pt x="1205" y="55"/>
                  <a:pt x="1205" y="55"/>
                  <a:pt x="1205" y="55"/>
                </a:cubicBezTo>
                <a:cubicBezTo>
                  <a:pt x="1211" y="55"/>
                  <a:pt x="1211" y="55"/>
                  <a:pt x="1211" y="55"/>
                </a:cubicBezTo>
                <a:cubicBezTo>
                  <a:pt x="1215" y="53"/>
                  <a:pt x="1215" y="53"/>
                  <a:pt x="1215" y="53"/>
                </a:cubicBezTo>
                <a:cubicBezTo>
                  <a:pt x="1220" y="52"/>
                  <a:pt x="1220" y="52"/>
                  <a:pt x="1220" y="52"/>
                </a:cubicBezTo>
                <a:cubicBezTo>
                  <a:pt x="1221" y="53"/>
                  <a:pt x="1221" y="53"/>
                  <a:pt x="1221" y="53"/>
                </a:cubicBezTo>
                <a:cubicBezTo>
                  <a:pt x="1223" y="55"/>
                  <a:pt x="1223" y="55"/>
                  <a:pt x="1223" y="55"/>
                </a:cubicBezTo>
                <a:cubicBezTo>
                  <a:pt x="1218" y="55"/>
                  <a:pt x="1218" y="55"/>
                  <a:pt x="1218" y="55"/>
                </a:cubicBezTo>
                <a:cubicBezTo>
                  <a:pt x="1217" y="56"/>
                  <a:pt x="1217" y="56"/>
                  <a:pt x="1217" y="56"/>
                </a:cubicBezTo>
                <a:cubicBezTo>
                  <a:pt x="1214" y="56"/>
                  <a:pt x="1214" y="56"/>
                  <a:pt x="1214" y="56"/>
                </a:cubicBezTo>
                <a:cubicBezTo>
                  <a:pt x="1210" y="56"/>
                  <a:pt x="1210" y="56"/>
                  <a:pt x="1210" y="56"/>
                </a:cubicBezTo>
                <a:cubicBezTo>
                  <a:pt x="1197" y="56"/>
                  <a:pt x="1197" y="56"/>
                  <a:pt x="1197" y="56"/>
                </a:cubicBezTo>
                <a:cubicBezTo>
                  <a:pt x="1201" y="58"/>
                  <a:pt x="1201" y="58"/>
                  <a:pt x="1201" y="58"/>
                </a:cubicBezTo>
                <a:cubicBezTo>
                  <a:pt x="1195" y="58"/>
                  <a:pt x="1195" y="58"/>
                  <a:pt x="1195" y="58"/>
                </a:cubicBezTo>
                <a:cubicBezTo>
                  <a:pt x="1182" y="58"/>
                  <a:pt x="1182" y="58"/>
                  <a:pt x="1182" y="58"/>
                </a:cubicBezTo>
                <a:cubicBezTo>
                  <a:pt x="1178" y="59"/>
                  <a:pt x="1178" y="59"/>
                  <a:pt x="1178" y="59"/>
                </a:cubicBezTo>
                <a:cubicBezTo>
                  <a:pt x="1177" y="61"/>
                  <a:pt x="1177" y="61"/>
                  <a:pt x="1177" y="61"/>
                </a:cubicBezTo>
                <a:cubicBezTo>
                  <a:pt x="1178" y="61"/>
                  <a:pt x="1178" y="61"/>
                  <a:pt x="1178" y="61"/>
                </a:cubicBezTo>
                <a:cubicBezTo>
                  <a:pt x="1181" y="62"/>
                  <a:pt x="1181" y="62"/>
                  <a:pt x="1181" y="62"/>
                </a:cubicBezTo>
                <a:cubicBezTo>
                  <a:pt x="1184" y="61"/>
                  <a:pt x="1184" y="61"/>
                  <a:pt x="1184" y="61"/>
                </a:cubicBezTo>
                <a:cubicBezTo>
                  <a:pt x="1187" y="59"/>
                  <a:pt x="1187" y="59"/>
                  <a:pt x="1187" y="59"/>
                </a:cubicBezTo>
                <a:cubicBezTo>
                  <a:pt x="1190" y="59"/>
                  <a:pt x="1190" y="59"/>
                  <a:pt x="1190" y="59"/>
                </a:cubicBezTo>
                <a:cubicBezTo>
                  <a:pt x="1187" y="61"/>
                  <a:pt x="1187" y="61"/>
                  <a:pt x="1187" y="61"/>
                </a:cubicBezTo>
                <a:cubicBezTo>
                  <a:pt x="1184" y="62"/>
                  <a:pt x="1184" y="62"/>
                  <a:pt x="1184" y="62"/>
                </a:cubicBezTo>
                <a:cubicBezTo>
                  <a:pt x="1191" y="63"/>
                  <a:pt x="1191" y="63"/>
                  <a:pt x="1191" y="63"/>
                </a:cubicBezTo>
                <a:cubicBezTo>
                  <a:pt x="1198" y="62"/>
                  <a:pt x="1198" y="62"/>
                  <a:pt x="1198" y="62"/>
                </a:cubicBezTo>
                <a:cubicBezTo>
                  <a:pt x="1198" y="63"/>
                  <a:pt x="1198" y="63"/>
                  <a:pt x="1198" y="63"/>
                </a:cubicBezTo>
                <a:cubicBezTo>
                  <a:pt x="1197" y="63"/>
                  <a:pt x="1197" y="63"/>
                  <a:pt x="1197" y="63"/>
                </a:cubicBezTo>
                <a:cubicBezTo>
                  <a:pt x="1192" y="63"/>
                  <a:pt x="1192" y="63"/>
                  <a:pt x="1192" y="63"/>
                </a:cubicBezTo>
                <a:cubicBezTo>
                  <a:pt x="1188" y="65"/>
                  <a:pt x="1188" y="65"/>
                  <a:pt x="1188" y="65"/>
                </a:cubicBezTo>
                <a:cubicBezTo>
                  <a:pt x="1184" y="66"/>
                  <a:pt x="1184" y="66"/>
                  <a:pt x="1184" y="66"/>
                </a:cubicBezTo>
                <a:cubicBezTo>
                  <a:pt x="1187" y="68"/>
                  <a:pt x="1187" y="68"/>
                  <a:pt x="1187" y="68"/>
                </a:cubicBezTo>
                <a:cubicBezTo>
                  <a:pt x="1191" y="68"/>
                  <a:pt x="1191" y="68"/>
                  <a:pt x="1191" y="68"/>
                </a:cubicBezTo>
                <a:cubicBezTo>
                  <a:pt x="1190" y="69"/>
                  <a:pt x="1190" y="69"/>
                  <a:pt x="1190" y="69"/>
                </a:cubicBezTo>
                <a:cubicBezTo>
                  <a:pt x="1191" y="69"/>
                  <a:pt x="1191" y="69"/>
                  <a:pt x="1191" y="69"/>
                </a:cubicBezTo>
                <a:cubicBezTo>
                  <a:pt x="1195" y="69"/>
                  <a:pt x="1195" y="69"/>
                  <a:pt x="1195" y="69"/>
                </a:cubicBezTo>
                <a:cubicBezTo>
                  <a:pt x="1200" y="71"/>
                  <a:pt x="1200" y="71"/>
                  <a:pt x="1200" y="71"/>
                </a:cubicBezTo>
                <a:cubicBezTo>
                  <a:pt x="1204" y="71"/>
                  <a:pt x="1204" y="71"/>
                  <a:pt x="1204" y="71"/>
                </a:cubicBezTo>
                <a:cubicBezTo>
                  <a:pt x="1201" y="69"/>
                  <a:pt x="1201" y="69"/>
                  <a:pt x="1201" y="69"/>
                </a:cubicBezTo>
                <a:cubicBezTo>
                  <a:pt x="1200" y="68"/>
                  <a:pt x="1200" y="68"/>
                  <a:pt x="1200" y="68"/>
                </a:cubicBezTo>
                <a:cubicBezTo>
                  <a:pt x="1202" y="68"/>
                  <a:pt x="1202" y="68"/>
                  <a:pt x="1202" y="68"/>
                </a:cubicBezTo>
                <a:cubicBezTo>
                  <a:pt x="1205" y="69"/>
                  <a:pt x="1205" y="69"/>
                  <a:pt x="1205" y="69"/>
                </a:cubicBezTo>
                <a:cubicBezTo>
                  <a:pt x="1207" y="69"/>
                  <a:pt x="1207" y="69"/>
                  <a:pt x="1207" y="69"/>
                </a:cubicBezTo>
                <a:cubicBezTo>
                  <a:pt x="1208" y="68"/>
                  <a:pt x="1208" y="68"/>
                  <a:pt x="1208" y="68"/>
                </a:cubicBezTo>
                <a:cubicBezTo>
                  <a:pt x="1211" y="68"/>
                  <a:pt x="1211" y="68"/>
                  <a:pt x="1211" y="68"/>
                </a:cubicBezTo>
                <a:cubicBezTo>
                  <a:pt x="1212" y="68"/>
                  <a:pt x="1212" y="68"/>
                  <a:pt x="1212" y="68"/>
                </a:cubicBezTo>
                <a:cubicBezTo>
                  <a:pt x="1211" y="69"/>
                  <a:pt x="1211" y="69"/>
                  <a:pt x="1211" y="69"/>
                </a:cubicBezTo>
                <a:cubicBezTo>
                  <a:pt x="1212" y="69"/>
                  <a:pt x="1212" y="69"/>
                  <a:pt x="1212" y="69"/>
                </a:cubicBezTo>
                <a:cubicBezTo>
                  <a:pt x="1215" y="68"/>
                  <a:pt x="1215" y="68"/>
                  <a:pt x="1215" y="68"/>
                </a:cubicBezTo>
                <a:cubicBezTo>
                  <a:pt x="1218" y="68"/>
                  <a:pt x="1218" y="68"/>
                  <a:pt x="1218" y="68"/>
                </a:cubicBezTo>
                <a:cubicBezTo>
                  <a:pt x="1220" y="68"/>
                  <a:pt x="1220" y="68"/>
                  <a:pt x="1220" y="68"/>
                </a:cubicBezTo>
                <a:cubicBezTo>
                  <a:pt x="1221" y="68"/>
                  <a:pt x="1221" y="68"/>
                  <a:pt x="1221" y="68"/>
                </a:cubicBezTo>
                <a:cubicBezTo>
                  <a:pt x="1224" y="66"/>
                  <a:pt x="1224" y="66"/>
                  <a:pt x="1224" y="66"/>
                </a:cubicBezTo>
                <a:cubicBezTo>
                  <a:pt x="1225" y="68"/>
                  <a:pt x="1225" y="68"/>
                  <a:pt x="1225" y="68"/>
                </a:cubicBezTo>
                <a:cubicBezTo>
                  <a:pt x="1231" y="66"/>
                  <a:pt x="1231" y="66"/>
                  <a:pt x="1231" y="66"/>
                </a:cubicBezTo>
                <a:cubicBezTo>
                  <a:pt x="1235" y="66"/>
                  <a:pt x="1235" y="66"/>
                  <a:pt x="1235" y="66"/>
                </a:cubicBezTo>
                <a:cubicBezTo>
                  <a:pt x="1235" y="68"/>
                  <a:pt x="1235" y="68"/>
                  <a:pt x="1235" y="68"/>
                </a:cubicBezTo>
                <a:cubicBezTo>
                  <a:pt x="1240" y="68"/>
                  <a:pt x="1240" y="68"/>
                  <a:pt x="1240" y="68"/>
                </a:cubicBezTo>
                <a:cubicBezTo>
                  <a:pt x="1243" y="68"/>
                  <a:pt x="1243" y="68"/>
                  <a:pt x="1243" y="68"/>
                </a:cubicBezTo>
                <a:cubicBezTo>
                  <a:pt x="1251" y="68"/>
                  <a:pt x="1251" y="68"/>
                  <a:pt x="1251" y="68"/>
                </a:cubicBezTo>
                <a:cubicBezTo>
                  <a:pt x="1250" y="69"/>
                  <a:pt x="1250" y="69"/>
                  <a:pt x="1250" y="69"/>
                </a:cubicBezTo>
                <a:cubicBezTo>
                  <a:pt x="1254" y="69"/>
                  <a:pt x="1254" y="69"/>
                  <a:pt x="1254" y="69"/>
                </a:cubicBezTo>
                <a:cubicBezTo>
                  <a:pt x="1255" y="69"/>
                  <a:pt x="1255" y="69"/>
                  <a:pt x="1255" y="69"/>
                </a:cubicBezTo>
                <a:cubicBezTo>
                  <a:pt x="1255" y="71"/>
                  <a:pt x="1255" y="71"/>
                  <a:pt x="1255" y="71"/>
                </a:cubicBezTo>
                <a:cubicBezTo>
                  <a:pt x="1257" y="71"/>
                  <a:pt x="1257" y="71"/>
                  <a:pt x="1257" y="71"/>
                </a:cubicBezTo>
                <a:cubicBezTo>
                  <a:pt x="1263" y="72"/>
                  <a:pt x="1263" y="72"/>
                  <a:pt x="1263" y="72"/>
                </a:cubicBezTo>
                <a:cubicBezTo>
                  <a:pt x="1261" y="72"/>
                  <a:pt x="1261" y="72"/>
                  <a:pt x="1261" y="72"/>
                </a:cubicBezTo>
                <a:cubicBezTo>
                  <a:pt x="1263" y="73"/>
                  <a:pt x="1263" y="73"/>
                  <a:pt x="1263" y="73"/>
                </a:cubicBezTo>
                <a:cubicBezTo>
                  <a:pt x="1267" y="72"/>
                  <a:pt x="1267" y="72"/>
                  <a:pt x="1267" y="72"/>
                </a:cubicBezTo>
                <a:cubicBezTo>
                  <a:pt x="1266" y="73"/>
                  <a:pt x="1266" y="73"/>
                  <a:pt x="1266" y="73"/>
                </a:cubicBezTo>
                <a:cubicBezTo>
                  <a:pt x="1267" y="73"/>
                  <a:pt x="1267" y="73"/>
                  <a:pt x="1267" y="73"/>
                </a:cubicBezTo>
                <a:cubicBezTo>
                  <a:pt x="1267" y="75"/>
                  <a:pt x="1267" y="75"/>
                  <a:pt x="1267" y="75"/>
                </a:cubicBezTo>
                <a:cubicBezTo>
                  <a:pt x="1264" y="76"/>
                  <a:pt x="1264" y="76"/>
                  <a:pt x="1264" y="76"/>
                </a:cubicBezTo>
                <a:cubicBezTo>
                  <a:pt x="1266" y="76"/>
                  <a:pt x="1266" y="76"/>
                  <a:pt x="1266" y="76"/>
                </a:cubicBezTo>
                <a:cubicBezTo>
                  <a:pt x="1264" y="78"/>
                  <a:pt x="1264" y="78"/>
                  <a:pt x="1264" y="78"/>
                </a:cubicBezTo>
                <a:cubicBezTo>
                  <a:pt x="1266" y="78"/>
                  <a:pt x="1266" y="78"/>
                  <a:pt x="1266" y="78"/>
                </a:cubicBezTo>
                <a:cubicBezTo>
                  <a:pt x="1264" y="79"/>
                  <a:pt x="1264" y="79"/>
                  <a:pt x="1264" y="79"/>
                </a:cubicBezTo>
                <a:cubicBezTo>
                  <a:pt x="1268" y="81"/>
                  <a:pt x="1268" y="81"/>
                  <a:pt x="1268" y="81"/>
                </a:cubicBezTo>
                <a:cubicBezTo>
                  <a:pt x="1271" y="81"/>
                  <a:pt x="1271" y="81"/>
                  <a:pt x="1271" y="81"/>
                </a:cubicBezTo>
                <a:cubicBezTo>
                  <a:pt x="1273" y="82"/>
                  <a:pt x="1273" y="82"/>
                  <a:pt x="1273" y="82"/>
                </a:cubicBezTo>
                <a:cubicBezTo>
                  <a:pt x="1271" y="82"/>
                  <a:pt x="1271" y="82"/>
                  <a:pt x="1271" y="82"/>
                </a:cubicBezTo>
                <a:cubicBezTo>
                  <a:pt x="1270" y="83"/>
                  <a:pt x="1270" y="83"/>
                  <a:pt x="1270" y="83"/>
                </a:cubicBezTo>
                <a:cubicBezTo>
                  <a:pt x="1271" y="83"/>
                  <a:pt x="1271" y="83"/>
                  <a:pt x="1271" y="83"/>
                </a:cubicBezTo>
                <a:cubicBezTo>
                  <a:pt x="1273" y="83"/>
                  <a:pt x="1273" y="83"/>
                  <a:pt x="1273" y="83"/>
                </a:cubicBezTo>
                <a:cubicBezTo>
                  <a:pt x="1276" y="85"/>
                  <a:pt x="1276" y="85"/>
                  <a:pt x="1276" y="85"/>
                </a:cubicBezTo>
                <a:cubicBezTo>
                  <a:pt x="1273" y="86"/>
                  <a:pt x="1273" y="86"/>
                  <a:pt x="1273" y="86"/>
                </a:cubicBezTo>
                <a:cubicBezTo>
                  <a:pt x="1274" y="86"/>
                  <a:pt x="1274" y="86"/>
                  <a:pt x="1274" y="86"/>
                </a:cubicBezTo>
                <a:cubicBezTo>
                  <a:pt x="1270" y="88"/>
                  <a:pt x="1270" y="88"/>
                  <a:pt x="1270" y="88"/>
                </a:cubicBezTo>
                <a:cubicBezTo>
                  <a:pt x="1273" y="88"/>
                  <a:pt x="1273" y="88"/>
                  <a:pt x="1273" y="88"/>
                </a:cubicBezTo>
                <a:cubicBezTo>
                  <a:pt x="1271" y="91"/>
                  <a:pt x="1271" y="91"/>
                  <a:pt x="1271" y="91"/>
                </a:cubicBezTo>
                <a:cubicBezTo>
                  <a:pt x="1273" y="91"/>
                  <a:pt x="1273" y="91"/>
                  <a:pt x="1273" y="91"/>
                </a:cubicBezTo>
                <a:cubicBezTo>
                  <a:pt x="1273" y="92"/>
                  <a:pt x="1273" y="92"/>
                  <a:pt x="1273" y="92"/>
                </a:cubicBezTo>
                <a:cubicBezTo>
                  <a:pt x="1274" y="92"/>
                  <a:pt x="1274" y="92"/>
                  <a:pt x="1274" y="92"/>
                </a:cubicBezTo>
                <a:cubicBezTo>
                  <a:pt x="1273" y="93"/>
                  <a:pt x="1273" y="93"/>
                  <a:pt x="1273" y="93"/>
                </a:cubicBezTo>
                <a:cubicBezTo>
                  <a:pt x="1271" y="93"/>
                  <a:pt x="1271" y="93"/>
                  <a:pt x="1271" y="93"/>
                </a:cubicBezTo>
                <a:cubicBezTo>
                  <a:pt x="1271" y="95"/>
                  <a:pt x="1271" y="95"/>
                  <a:pt x="1271" y="95"/>
                </a:cubicBezTo>
                <a:cubicBezTo>
                  <a:pt x="1273" y="96"/>
                  <a:pt x="1273" y="96"/>
                  <a:pt x="1273" y="96"/>
                </a:cubicBezTo>
                <a:cubicBezTo>
                  <a:pt x="1276" y="98"/>
                  <a:pt x="1276" y="98"/>
                  <a:pt x="1276" y="98"/>
                </a:cubicBezTo>
                <a:cubicBezTo>
                  <a:pt x="1273" y="98"/>
                  <a:pt x="1273" y="98"/>
                  <a:pt x="1273" y="98"/>
                </a:cubicBezTo>
                <a:cubicBezTo>
                  <a:pt x="1273" y="99"/>
                  <a:pt x="1273" y="99"/>
                  <a:pt x="1273" y="99"/>
                </a:cubicBezTo>
                <a:cubicBezTo>
                  <a:pt x="1274" y="99"/>
                  <a:pt x="1274" y="99"/>
                  <a:pt x="1274" y="99"/>
                </a:cubicBezTo>
                <a:cubicBezTo>
                  <a:pt x="1271" y="101"/>
                  <a:pt x="1271" y="101"/>
                  <a:pt x="1271" y="101"/>
                </a:cubicBezTo>
                <a:cubicBezTo>
                  <a:pt x="1273" y="101"/>
                  <a:pt x="1273" y="101"/>
                  <a:pt x="1273" y="101"/>
                </a:cubicBezTo>
                <a:cubicBezTo>
                  <a:pt x="1274" y="101"/>
                  <a:pt x="1274" y="101"/>
                  <a:pt x="1274" y="101"/>
                </a:cubicBezTo>
                <a:cubicBezTo>
                  <a:pt x="1276" y="102"/>
                  <a:pt x="1276" y="102"/>
                  <a:pt x="1276" y="102"/>
                </a:cubicBezTo>
                <a:cubicBezTo>
                  <a:pt x="1276" y="104"/>
                  <a:pt x="1276" y="104"/>
                  <a:pt x="1276" y="104"/>
                </a:cubicBezTo>
                <a:cubicBezTo>
                  <a:pt x="1271" y="106"/>
                  <a:pt x="1271" y="106"/>
                  <a:pt x="1271" y="106"/>
                </a:cubicBezTo>
                <a:cubicBezTo>
                  <a:pt x="1276" y="108"/>
                  <a:pt x="1276" y="108"/>
                  <a:pt x="1276" y="108"/>
                </a:cubicBezTo>
                <a:cubicBezTo>
                  <a:pt x="1270" y="108"/>
                  <a:pt x="1270" y="108"/>
                  <a:pt x="1270" y="108"/>
                </a:cubicBezTo>
                <a:cubicBezTo>
                  <a:pt x="1273" y="109"/>
                  <a:pt x="1273" y="109"/>
                  <a:pt x="1273" y="109"/>
                </a:cubicBezTo>
                <a:cubicBezTo>
                  <a:pt x="1270" y="109"/>
                  <a:pt x="1270" y="109"/>
                  <a:pt x="1270" y="109"/>
                </a:cubicBezTo>
                <a:cubicBezTo>
                  <a:pt x="1267" y="111"/>
                  <a:pt x="1267" y="111"/>
                  <a:pt x="1267" y="111"/>
                </a:cubicBezTo>
                <a:cubicBezTo>
                  <a:pt x="1266" y="112"/>
                  <a:pt x="1266" y="112"/>
                  <a:pt x="1266" y="112"/>
                </a:cubicBezTo>
                <a:cubicBezTo>
                  <a:pt x="1263" y="114"/>
                  <a:pt x="1263" y="114"/>
                  <a:pt x="1263" y="114"/>
                </a:cubicBezTo>
                <a:cubicBezTo>
                  <a:pt x="1264" y="114"/>
                  <a:pt x="1264" y="114"/>
                  <a:pt x="1264" y="114"/>
                </a:cubicBezTo>
                <a:cubicBezTo>
                  <a:pt x="1261" y="115"/>
                  <a:pt x="1261" y="115"/>
                  <a:pt x="1261" y="115"/>
                </a:cubicBezTo>
                <a:cubicBezTo>
                  <a:pt x="1257" y="116"/>
                  <a:pt x="1257" y="116"/>
                  <a:pt x="1257" y="116"/>
                </a:cubicBezTo>
                <a:cubicBezTo>
                  <a:pt x="1258" y="118"/>
                  <a:pt x="1258" y="118"/>
                  <a:pt x="1258" y="118"/>
                </a:cubicBezTo>
                <a:cubicBezTo>
                  <a:pt x="1260" y="119"/>
                  <a:pt x="1260" y="119"/>
                  <a:pt x="1260" y="119"/>
                </a:cubicBezTo>
                <a:cubicBezTo>
                  <a:pt x="1261" y="119"/>
                  <a:pt x="1261" y="119"/>
                  <a:pt x="1261" y="119"/>
                </a:cubicBezTo>
                <a:cubicBezTo>
                  <a:pt x="1264" y="121"/>
                  <a:pt x="1264" y="121"/>
                  <a:pt x="1264" y="121"/>
                </a:cubicBezTo>
                <a:cubicBezTo>
                  <a:pt x="1268" y="121"/>
                  <a:pt x="1268" y="121"/>
                  <a:pt x="1268" y="121"/>
                </a:cubicBezTo>
                <a:cubicBezTo>
                  <a:pt x="1271" y="119"/>
                  <a:pt x="1271" y="119"/>
                  <a:pt x="1271" y="119"/>
                </a:cubicBezTo>
                <a:cubicBezTo>
                  <a:pt x="1273" y="119"/>
                  <a:pt x="1273" y="119"/>
                  <a:pt x="1273" y="119"/>
                </a:cubicBezTo>
                <a:cubicBezTo>
                  <a:pt x="1273" y="118"/>
                  <a:pt x="1273" y="118"/>
                  <a:pt x="1273" y="118"/>
                </a:cubicBezTo>
                <a:cubicBezTo>
                  <a:pt x="1273" y="116"/>
                  <a:pt x="1273" y="116"/>
                  <a:pt x="1273" y="116"/>
                </a:cubicBezTo>
                <a:cubicBezTo>
                  <a:pt x="1276" y="116"/>
                  <a:pt x="1276" y="116"/>
                  <a:pt x="1276" y="116"/>
                </a:cubicBezTo>
                <a:cubicBezTo>
                  <a:pt x="1277" y="115"/>
                  <a:pt x="1277" y="115"/>
                  <a:pt x="1277" y="115"/>
                </a:cubicBezTo>
                <a:cubicBezTo>
                  <a:pt x="1278" y="115"/>
                  <a:pt x="1278" y="115"/>
                  <a:pt x="1278" y="115"/>
                </a:cubicBezTo>
                <a:cubicBezTo>
                  <a:pt x="1280" y="114"/>
                  <a:pt x="1280" y="114"/>
                  <a:pt x="1280" y="114"/>
                </a:cubicBezTo>
                <a:cubicBezTo>
                  <a:pt x="1278" y="112"/>
                  <a:pt x="1278" y="112"/>
                  <a:pt x="1278" y="112"/>
                </a:cubicBezTo>
                <a:cubicBezTo>
                  <a:pt x="1278" y="111"/>
                  <a:pt x="1278" y="111"/>
                  <a:pt x="1278" y="111"/>
                </a:cubicBezTo>
                <a:cubicBezTo>
                  <a:pt x="1280" y="109"/>
                  <a:pt x="1280" y="109"/>
                  <a:pt x="1280" y="109"/>
                </a:cubicBezTo>
                <a:cubicBezTo>
                  <a:pt x="1280" y="111"/>
                  <a:pt x="1280" y="111"/>
                  <a:pt x="1280" y="111"/>
                </a:cubicBezTo>
                <a:cubicBezTo>
                  <a:pt x="1280" y="114"/>
                  <a:pt x="1280" y="114"/>
                  <a:pt x="1280" y="114"/>
                </a:cubicBezTo>
                <a:cubicBezTo>
                  <a:pt x="1280" y="115"/>
                  <a:pt x="1280" y="115"/>
                  <a:pt x="1280" y="115"/>
                </a:cubicBezTo>
                <a:cubicBezTo>
                  <a:pt x="1286" y="114"/>
                  <a:pt x="1286" y="114"/>
                  <a:pt x="1286" y="114"/>
                </a:cubicBezTo>
                <a:cubicBezTo>
                  <a:pt x="1280" y="116"/>
                  <a:pt x="1280" y="116"/>
                  <a:pt x="1280" y="116"/>
                </a:cubicBezTo>
                <a:cubicBezTo>
                  <a:pt x="1287" y="118"/>
                  <a:pt x="1287" y="118"/>
                  <a:pt x="1287" y="118"/>
                </a:cubicBezTo>
                <a:cubicBezTo>
                  <a:pt x="1290" y="116"/>
                  <a:pt x="1290" y="116"/>
                  <a:pt x="1290" y="116"/>
                </a:cubicBezTo>
                <a:cubicBezTo>
                  <a:pt x="1293" y="116"/>
                  <a:pt x="1293" y="116"/>
                  <a:pt x="1293" y="116"/>
                </a:cubicBezTo>
                <a:cubicBezTo>
                  <a:pt x="1290" y="118"/>
                  <a:pt x="1290" y="118"/>
                  <a:pt x="1290" y="118"/>
                </a:cubicBezTo>
                <a:cubicBezTo>
                  <a:pt x="1287" y="118"/>
                  <a:pt x="1287" y="118"/>
                  <a:pt x="1287" y="118"/>
                </a:cubicBezTo>
                <a:cubicBezTo>
                  <a:pt x="1284" y="118"/>
                  <a:pt x="1284" y="118"/>
                  <a:pt x="1284" y="118"/>
                </a:cubicBezTo>
                <a:cubicBezTo>
                  <a:pt x="1280" y="119"/>
                  <a:pt x="1280" y="119"/>
                  <a:pt x="1280" y="119"/>
                </a:cubicBezTo>
                <a:cubicBezTo>
                  <a:pt x="1287" y="119"/>
                  <a:pt x="1287" y="119"/>
                  <a:pt x="1287" y="119"/>
                </a:cubicBezTo>
                <a:cubicBezTo>
                  <a:pt x="1291" y="118"/>
                  <a:pt x="1291" y="118"/>
                  <a:pt x="1291" y="118"/>
                </a:cubicBezTo>
                <a:cubicBezTo>
                  <a:pt x="1294" y="119"/>
                  <a:pt x="1294" y="119"/>
                  <a:pt x="1294" y="119"/>
                </a:cubicBezTo>
                <a:cubicBezTo>
                  <a:pt x="1291" y="119"/>
                  <a:pt x="1291" y="119"/>
                  <a:pt x="1291" y="119"/>
                </a:cubicBezTo>
                <a:cubicBezTo>
                  <a:pt x="1288" y="119"/>
                  <a:pt x="1288" y="119"/>
                  <a:pt x="1288" y="119"/>
                </a:cubicBezTo>
                <a:cubicBezTo>
                  <a:pt x="1283" y="122"/>
                  <a:pt x="1283" y="122"/>
                  <a:pt x="1283" y="122"/>
                </a:cubicBezTo>
                <a:cubicBezTo>
                  <a:pt x="1284" y="122"/>
                  <a:pt x="1284" y="122"/>
                  <a:pt x="1284" y="122"/>
                </a:cubicBezTo>
                <a:cubicBezTo>
                  <a:pt x="1286" y="122"/>
                  <a:pt x="1286" y="122"/>
                  <a:pt x="1286" y="122"/>
                </a:cubicBezTo>
                <a:cubicBezTo>
                  <a:pt x="1288" y="124"/>
                  <a:pt x="1288" y="124"/>
                  <a:pt x="1288" y="124"/>
                </a:cubicBezTo>
                <a:cubicBezTo>
                  <a:pt x="1293" y="122"/>
                  <a:pt x="1293" y="122"/>
                  <a:pt x="1293" y="122"/>
                </a:cubicBezTo>
                <a:cubicBezTo>
                  <a:pt x="1291" y="124"/>
                  <a:pt x="1291" y="124"/>
                  <a:pt x="1291" y="124"/>
                </a:cubicBezTo>
                <a:cubicBezTo>
                  <a:pt x="1293" y="124"/>
                  <a:pt x="1293" y="124"/>
                  <a:pt x="1293" y="124"/>
                </a:cubicBezTo>
                <a:cubicBezTo>
                  <a:pt x="1296" y="124"/>
                  <a:pt x="1296" y="124"/>
                  <a:pt x="1296" y="124"/>
                </a:cubicBezTo>
                <a:cubicBezTo>
                  <a:pt x="1293" y="125"/>
                  <a:pt x="1293" y="125"/>
                  <a:pt x="1293" y="125"/>
                </a:cubicBezTo>
                <a:cubicBezTo>
                  <a:pt x="1291" y="124"/>
                  <a:pt x="1291" y="124"/>
                  <a:pt x="1291" y="124"/>
                </a:cubicBezTo>
                <a:cubicBezTo>
                  <a:pt x="1288" y="124"/>
                  <a:pt x="1288" y="124"/>
                  <a:pt x="1288" y="124"/>
                </a:cubicBezTo>
                <a:cubicBezTo>
                  <a:pt x="1287" y="124"/>
                  <a:pt x="1287" y="124"/>
                  <a:pt x="1287" y="124"/>
                </a:cubicBezTo>
                <a:cubicBezTo>
                  <a:pt x="1291" y="125"/>
                  <a:pt x="1291" y="125"/>
                  <a:pt x="1291" y="125"/>
                </a:cubicBezTo>
                <a:cubicBezTo>
                  <a:pt x="1294" y="126"/>
                  <a:pt x="1294" y="126"/>
                  <a:pt x="1294" y="126"/>
                </a:cubicBezTo>
                <a:cubicBezTo>
                  <a:pt x="1291" y="126"/>
                  <a:pt x="1291" y="126"/>
                  <a:pt x="1291" y="126"/>
                </a:cubicBezTo>
                <a:cubicBezTo>
                  <a:pt x="1290" y="126"/>
                  <a:pt x="1290" y="126"/>
                  <a:pt x="1290" y="126"/>
                </a:cubicBezTo>
                <a:cubicBezTo>
                  <a:pt x="1291" y="128"/>
                  <a:pt x="1291" y="128"/>
                  <a:pt x="1291" y="128"/>
                </a:cubicBezTo>
                <a:cubicBezTo>
                  <a:pt x="1293" y="128"/>
                  <a:pt x="1293" y="128"/>
                  <a:pt x="1293" y="128"/>
                </a:cubicBezTo>
                <a:cubicBezTo>
                  <a:pt x="1294" y="129"/>
                  <a:pt x="1294" y="129"/>
                  <a:pt x="1294" y="129"/>
                </a:cubicBezTo>
                <a:cubicBezTo>
                  <a:pt x="1291" y="129"/>
                  <a:pt x="1291" y="129"/>
                  <a:pt x="1291" y="129"/>
                </a:cubicBezTo>
                <a:cubicBezTo>
                  <a:pt x="1291" y="131"/>
                  <a:pt x="1291" y="131"/>
                  <a:pt x="1291" y="131"/>
                </a:cubicBezTo>
                <a:cubicBezTo>
                  <a:pt x="1293" y="131"/>
                  <a:pt x="1293" y="131"/>
                  <a:pt x="1293" y="131"/>
                </a:cubicBezTo>
                <a:cubicBezTo>
                  <a:pt x="1296" y="129"/>
                  <a:pt x="1296" y="129"/>
                  <a:pt x="1296" y="129"/>
                </a:cubicBezTo>
                <a:cubicBezTo>
                  <a:pt x="1294" y="131"/>
                  <a:pt x="1294" y="131"/>
                  <a:pt x="1294" y="131"/>
                </a:cubicBezTo>
                <a:cubicBezTo>
                  <a:pt x="1291" y="132"/>
                  <a:pt x="1291" y="132"/>
                  <a:pt x="1291" y="132"/>
                </a:cubicBezTo>
                <a:cubicBezTo>
                  <a:pt x="1290" y="131"/>
                  <a:pt x="1290" y="131"/>
                  <a:pt x="1290" y="131"/>
                </a:cubicBezTo>
                <a:cubicBezTo>
                  <a:pt x="1280" y="128"/>
                  <a:pt x="1280" y="128"/>
                  <a:pt x="1280" y="128"/>
                </a:cubicBezTo>
                <a:cubicBezTo>
                  <a:pt x="1276" y="126"/>
                  <a:pt x="1276" y="126"/>
                  <a:pt x="1276" y="126"/>
                </a:cubicBezTo>
                <a:cubicBezTo>
                  <a:pt x="1271" y="126"/>
                  <a:pt x="1271" y="126"/>
                  <a:pt x="1271" y="126"/>
                </a:cubicBezTo>
                <a:cubicBezTo>
                  <a:pt x="1266" y="126"/>
                  <a:pt x="1266" y="126"/>
                  <a:pt x="1266" y="126"/>
                </a:cubicBezTo>
                <a:cubicBezTo>
                  <a:pt x="1261" y="128"/>
                  <a:pt x="1261" y="128"/>
                  <a:pt x="1261" y="128"/>
                </a:cubicBezTo>
                <a:cubicBezTo>
                  <a:pt x="1264" y="129"/>
                  <a:pt x="1264" y="129"/>
                  <a:pt x="1264" y="129"/>
                </a:cubicBezTo>
                <a:cubicBezTo>
                  <a:pt x="1267" y="131"/>
                  <a:pt x="1267" y="131"/>
                  <a:pt x="1267" y="131"/>
                </a:cubicBezTo>
                <a:cubicBezTo>
                  <a:pt x="1271" y="132"/>
                  <a:pt x="1271" y="132"/>
                  <a:pt x="1271" y="132"/>
                </a:cubicBezTo>
                <a:cubicBezTo>
                  <a:pt x="1273" y="132"/>
                  <a:pt x="1273" y="132"/>
                  <a:pt x="1273" y="132"/>
                </a:cubicBezTo>
                <a:cubicBezTo>
                  <a:pt x="1276" y="134"/>
                  <a:pt x="1276" y="134"/>
                  <a:pt x="1276" y="134"/>
                </a:cubicBezTo>
                <a:cubicBezTo>
                  <a:pt x="1278" y="135"/>
                  <a:pt x="1278" y="135"/>
                  <a:pt x="1278" y="135"/>
                </a:cubicBezTo>
                <a:cubicBezTo>
                  <a:pt x="1281" y="135"/>
                  <a:pt x="1281" y="135"/>
                  <a:pt x="1281" y="135"/>
                </a:cubicBezTo>
                <a:cubicBezTo>
                  <a:pt x="1284" y="136"/>
                  <a:pt x="1284" y="136"/>
                  <a:pt x="1284" y="136"/>
                </a:cubicBezTo>
                <a:cubicBezTo>
                  <a:pt x="1286" y="135"/>
                  <a:pt x="1286" y="135"/>
                  <a:pt x="1286" y="135"/>
                </a:cubicBezTo>
                <a:cubicBezTo>
                  <a:pt x="1288" y="135"/>
                  <a:pt x="1288" y="135"/>
                  <a:pt x="1288" y="135"/>
                </a:cubicBezTo>
                <a:cubicBezTo>
                  <a:pt x="1286" y="136"/>
                  <a:pt x="1286" y="136"/>
                  <a:pt x="1286" y="136"/>
                </a:cubicBezTo>
                <a:cubicBezTo>
                  <a:pt x="1290" y="135"/>
                  <a:pt x="1290" y="135"/>
                  <a:pt x="1290" y="135"/>
                </a:cubicBezTo>
                <a:cubicBezTo>
                  <a:pt x="1294" y="135"/>
                  <a:pt x="1294" y="135"/>
                  <a:pt x="1294" y="135"/>
                </a:cubicBezTo>
                <a:cubicBezTo>
                  <a:pt x="1291" y="136"/>
                  <a:pt x="1291" y="136"/>
                  <a:pt x="1291" y="136"/>
                </a:cubicBezTo>
                <a:cubicBezTo>
                  <a:pt x="1293" y="136"/>
                  <a:pt x="1293" y="136"/>
                  <a:pt x="1293" y="136"/>
                </a:cubicBezTo>
                <a:cubicBezTo>
                  <a:pt x="1293" y="138"/>
                  <a:pt x="1293" y="138"/>
                  <a:pt x="1293" y="138"/>
                </a:cubicBezTo>
                <a:cubicBezTo>
                  <a:pt x="1290" y="138"/>
                  <a:pt x="1290" y="138"/>
                  <a:pt x="1290" y="138"/>
                </a:cubicBezTo>
                <a:cubicBezTo>
                  <a:pt x="1288" y="139"/>
                  <a:pt x="1288" y="139"/>
                  <a:pt x="1288" y="139"/>
                </a:cubicBezTo>
                <a:cubicBezTo>
                  <a:pt x="1287" y="139"/>
                  <a:pt x="1287" y="139"/>
                  <a:pt x="1287" y="139"/>
                </a:cubicBezTo>
                <a:cubicBezTo>
                  <a:pt x="1287" y="141"/>
                  <a:pt x="1287" y="141"/>
                  <a:pt x="1287" y="141"/>
                </a:cubicBezTo>
                <a:cubicBezTo>
                  <a:pt x="1288" y="141"/>
                  <a:pt x="1288" y="141"/>
                  <a:pt x="1288" y="141"/>
                </a:cubicBezTo>
                <a:cubicBezTo>
                  <a:pt x="1291" y="141"/>
                  <a:pt x="1291" y="141"/>
                  <a:pt x="1291" y="141"/>
                </a:cubicBezTo>
                <a:cubicBezTo>
                  <a:pt x="1287" y="142"/>
                  <a:pt x="1287" y="142"/>
                  <a:pt x="1287" y="142"/>
                </a:cubicBezTo>
                <a:cubicBezTo>
                  <a:pt x="1283" y="145"/>
                  <a:pt x="1283" y="145"/>
                  <a:pt x="1283" y="145"/>
                </a:cubicBezTo>
                <a:cubicBezTo>
                  <a:pt x="1286" y="144"/>
                  <a:pt x="1286" y="144"/>
                  <a:pt x="1286" y="144"/>
                </a:cubicBezTo>
                <a:cubicBezTo>
                  <a:pt x="1287" y="144"/>
                  <a:pt x="1287" y="144"/>
                  <a:pt x="1287" y="144"/>
                </a:cubicBezTo>
                <a:cubicBezTo>
                  <a:pt x="1290" y="145"/>
                  <a:pt x="1290" y="145"/>
                  <a:pt x="1290" y="145"/>
                </a:cubicBezTo>
                <a:cubicBezTo>
                  <a:pt x="1288" y="145"/>
                  <a:pt x="1288" y="145"/>
                  <a:pt x="1288" y="145"/>
                </a:cubicBezTo>
                <a:cubicBezTo>
                  <a:pt x="1286" y="147"/>
                  <a:pt x="1286" y="147"/>
                  <a:pt x="1286" y="147"/>
                </a:cubicBezTo>
                <a:cubicBezTo>
                  <a:pt x="1288" y="147"/>
                  <a:pt x="1288" y="147"/>
                  <a:pt x="1288" y="147"/>
                </a:cubicBezTo>
                <a:cubicBezTo>
                  <a:pt x="1286" y="148"/>
                  <a:pt x="1286" y="148"/>
                  <a:pt x="1286" y="148"/>
                </a:cubicBezTo>
                <a:cubicBezTo>
                  <a:pt x="1286" y="147"/>
                  <a:pt x="1286" y="147"/>
                  <a:pt x="1286" y="147"/>
                </a:cubicBezTo>
                <a:cubicBezTo>
                  <a:pt x="1284" y="147"/>
                  <a:pt x="1284" y="147"/>
                  <a:pt x="1284" y="147"/>
                </a:cubicBezTo>
                <a:cubicBezTo>
                  <a:pt x="1283" y="147"/>
                  <a:pt x="1283" y="147"/>
                  <a:pt x="1283" y="147"/>
                </a:cubicBezTo>
                <a:cubicBezTo>
                  <a:pt x="1284" y="145"/>
                  <a:pt x="1284" y="145"/>
                  <a:pt x="1284" y="145"/>
                </a:cubicBezTo>
                <a:cubicBezTo>
                  <a:pt x="1281" y="147"/>
                  <a:pt x="1281" y="147"/>
                  <a:pt x="1281" y="147"/>
                </a:cubicBezTo>
                <a:cubicBezTo>
                  <a:pt x="1281" y="148"/>
                  <a:pt x="1281" y="148"/>
                  <a:pt x="1281" y="148"/>
                </a:cubicBezTo>
                <a:cubicBezTo>
                  <a:pt x="1280" y="149"/>
                  <a:pt x="1280" y="149"/>
                  <a:pt x="1280" y="149"/>
                </a:cubicBezTo>
                <a:cubicBezTo>
                  <a:pt x="1281" y="149"/>
                  <a:pt x="1281" y="149"/>
                  <a:pt x="1281" y="149"/>
                </a:cubicBezTo>
                <a:cubicBezTo>
                  <a:pt x="1280" y="151"/>
                  <a:pt x="1280" y="151"/>
                  <a:pt x="1280" y="151"/>
                </a:cubicBezTo>
                <a:cubicBezTo>
                  <a:pt x="1278" y="152"/>
                  <a:pt x="1278" y="152"/>
                  <a:pt x="1278" y="152"/>
                </a:cubicBezTo>
                <a:cubicBezTo>
                  <a:pt x="1276" y="152"/>
                  <a:pt x="1276" y="152"/>
                  <a:pt x="1276" y="152"/>
                </a:cubicBezTo>
                <a:cubicBezTo>
                  <a:pt x="1270" y="152"/>
                  <a:pt x="1270" y="152"/>
                  <a:pt x="1270" y="152"/>
                </a:cubicBezTo>
                <a:cubicBezTo>
                  <a:pt x="1271" y="151"/>
                  <a:pt x="1271" y="151"/>
                  <a:pt x="1271" y="151"/>
                </a:cubicBezTo>
                <a:cubicBezTo>
                  <a:pt x="1270" y="151"/>
                  <a:pt x="1270" y="151"/>
                  <a:pt x="1270" y="151"/>
                </a:cubicBezTo>
                <a:cubicBezTo>
                  <a:pt x="1267" y="152"/>
                  <a:pt x="1267" y="152"/>
                  <a:pt x="1267" y="152"/>
                </a:cubicBezTo>
                <a:cubicBezTo>
                  <a:pt x="1266" y="152"/>
                  <a:pt x="1266" y="152"/>
                  <a:pt x="1266" y="152"/>
                </a:cubicBezTo>
                <a:cubicBezTo>
                  <a:pt x="1266" y="154"/>
                  <a:pt x="1266" y="154"/>
                  <a:pt x="1266" y="154"/>
                </a:cubicBezTo>
                <a:cubicBezTo>
                  <a:pt x="1263" y="154"/>
                  <a:pt x="1263" y="154"/>
                  <a:pt x="1263" y="154"/>
                </a:cubicBezTo>
                <a:cubicBezTo>
                  <a:pt x="1257" y="155"/>
                  <a:pt x="1257" y="155"/>
                  <a:pt x="1257" y="155"/>
                </a:cubicBezTo>
                <a:cubicBezTo>
                  <a:pt x="1260" y="155"/>
                  <a:pt x="1260" y="155"/>
                  <a:pt x="1260" y="155"/>
                </a:cubicBezTo>
                <a:cubicBezTo>
                  <a:pt x="1263" y="155"/>
                  <a:pt x="1263" y="155"/>
                  <a:pt x="1263" y="155"/>
                </a:cubicBezTo>
                <a:cubicBezTo>
                  <a:pt x="1261" y="157"/>
                  <a:pt x="1261" y="157"/>
                  <a:pt x="1261" y="157"/>
                </a:cubicBezTo>
                <a:cubicBezTo>
                  <a:pt x="1264" y="155"/>
                  <a:pt x="1264" y="155"/>
                  <a:pt x="1264" y="155"/>
                </a:cubicBezTo>
                <a:cubicBezTo>
                  <a:pt x="1268" y="157"/>
                  <a:pt x="1268" y="157"/>
                  <a:pt x="1268" y="157"/>
                </a:cubicBezTo>
                <a:cubicBezTo>
                  <a:pt x="1271" y="155"/>
                  <a:pt x="1271" y="155"/>
                  <a:pt x="1271" y="155"/>
                </a:cubicBezTo>
                <a:cubicBezTo>
                  <a:pt x="1274" y="155"/>
                  <a:pt x="1274" y="155"/>
                  <a:pt x="1274" y="155"/>
                </a:cubicBezTo>
                <a:cubicBezTo>
                  <a:pt x="1277" y="157"/>
                  <a:pt x="1277" y="157"/>
                  <a:pt x="1277" y="157"/>
                </a:cubicBezTo>
                <a:cubicBezTo>
                  <a:pt x="1273" y="157"/>
                  <a:pt x="1273" y="157"/>
                  <a:pt x="1273" y="157"/>
                </a:cubicBezTo>
                <a:cubicBezTo>
                  <a:pt x="1278" y="158"/>
                  <a:pt x="1278" y="158"/>
                  <a:pt x="1278" y="158"/>
                </a:cubicBezTo>
                <a:cubicBezTo>
                  <a:pt x="1283" y="159"/>
                  <a:pt x="1283" y="159"/>
                  <a:pt x="1283" y="159"/>
                </a:cubicBezTo>
                <a:cubicBezTo>
                  <a:pt x="1277" y="159"/>
                  <a:pt x="1277" y="159"/>
                  <a:pt x="1277" y="159"/>
                </a:cubicBezTo>
                <a:cubicBezTo>
                  <a:pt x="1281" y="161"/>
                  <a:pt x="1281" y="161"/>
                  <a:pt x="1281" y="161"/>
                </a:cubicBezTo>
                <a:cubicBezTo>
                  <a:pt x="1271" y="162"/>
                  <a:pt x="1271" y="162"/>
                  <a:pt x="1271" y="162"/>
                </a:cubicBezTo>
                <a:cubicBezTo>
                  <a:pt x="1273" y="162"/>
                  <a:pt x="1273" y="162"/>
                  <a:pt x="1273" y="162"/>
                </a:cubicBezTo>
                <a:cubicBezTo>
                  <a:pt x="1276" y="162"/>
                  <a:pt x="1276" y="162"/>
                  <a:pt x="1276" y="162"/>
                </a:cubicBezTo>
                <a:cubicBezTo>
                  <a:pt x="1280" y="162"/>
                  <a:pt x="1280" y="162"/>
                  <a:pt x="1280" y="162"/>
                </a:cubicBezTo>
                <a:cubicBezTo>
                  <a:pt x="1275" y="164"/>
                  <a:pt x="1275" y="164"/>
                  <a:pt x="1275" y="164"/>
                </a:cubicBezTo>
                <a:cubicBezTo>
                  <a:pt x="1270" y="162"/>
                  <a:pt x="1270" y="162"/>
                  <a:pt x="1270" y="162"/>
                </a:cubicBezTo>
                <a:cubicBezTo>
                  <a:pt x="1269" y="162"/>
                  <a:pt x="1269" y="162"/>
                  <a:pt x="1269" y="162"/>
                </a:cubicBezTo>
                <a:cubicBezTo>
                  <a:pt x="1271" y="161"/>
                  <a:pt x="1271" y="161"/>
                  <a:pt x="1271" y="161"/>
                </a:cubicBezTo>
                <a:cubicBezTo>
                  <a:pt x="1270" y="159"/>
                  <a:pt x="1270" y="159"/>
                  <a:pt x="1270" y="159"/>
                </a:cubicBezTo>
                <a:cubicBezTo>
                  <a:pt x="1271" y="159"/>
                  <a:pt x="1271" y="159"/>
                  <a:pt x="1271" y="159"/>
                </a:cubicBezTo>
                <a:cubicBezTo>
                  <a:pt x="1273" y="161"/>
                  <a:pt x="1273" y="161"/>
                  <a:pt x="1273" y="161"/>
                </a:cubicBezTo>
                <a:cubicBezTo>
                  <a:pt x="1274" y="161"/>
                  <a:pt x="1274" y="161"/>
                  <a:pt x="1274" y="161"/>
                </a:cubicBezTo>
                <a:cubicBezTo>
                  <a:pt x="1276" y="161"/>
                  <a:pt x="1276" y="161"/>
                  <a:pt x="1276" y="161"/>
                </a:cubicBezTo>
                <a:cubicBezTo>
                  <a:pt x="1276" y="159"/>
                  <a:pt x="1276" y="159"/>
                  <a:pt x="1276" y="159"/>
                </a:cubicBezTo>
                <a:cubicBezTo>
                  <a:pt x="1277" y="159"/>
                  <a:pt x="1277" y="159"/>
                  <a:pt x="1277" y="159"/>
                </a:cubicBezTo>
                <a:cubicBezTo>
                  <a:pt x="1273" y="158"/>
                  <a:pt x="1273" y="158"/>
                  <a:pt x="1273" y="158"/>
                </a:cubicBezTo>
                <a:cubicBezTo>
                  <a:pt x="1267" y="158"/>
                  <a:pt x="1267" y="158"/>
                  <a:pt x="1267" y="158"/>
                </a:cubicBezTo>
                <a:cubicBezTo>
                  <a:pt x="1264" y="157"/>
                  <a:pt x="1264" y="157"/>
                  <a:pt x="1264" y="157"/>
                </a:cubicBezTo>
                <a:cubicBezTo>
                  <a:pt x="1261" y="157"/>
                  <a:pt x="1261" y="157"/>
                  <a:pt x="1261" y="157"/>
                </a:cubicBezTo>
                <a:cubicBezTo>
                  <a:pt x="1264" y="158"/>
                  <a:pt x="1264" y="158"/>
                  <a:pt x="1264" y="158"/>
                </a:cubicBezTo>
                <a:cubicBezTo>
                  <a:pt x="1260" y="157"/>
                  <a:pt x="1260" y="157"/>
                  <a:pt x="1260" y="157"/>
                </a:cubicBezTo>
                <a:cubicBezTo>
                  <a:pt x="1257" y="157"/>
                  <a:pt x="1257" y="157"/>
                  <a:pt x="1257" y="157"/>
                </a:cubicBezTo>
                <a:cubicBezTo>
                  <a:pt x="1258" y="158"/>
                  <a:pt x="1258" y="158"/>
                  <a:pt x="1258" y="158"/>
                </a:cubicBezTo>
                <a:cubicBezTo>
                  <a:pt x="1261" y="159"/>
                  <a:pt x="1261" y="159"/>
                  <a:pt x="1261" y="159"/>
                </a:cubicBezTo>
                <a:cubicBezTo>
                  <a:pt x="1260" y="159"/>
                  <a:pt x="1260" y="159"/>
                  <a:pt x="1260" y="159"/>
                </a:cubicBezTo>
                <a:cubicBezTo>
                  <a:pt x="1257" y="158"/>
                  <a:pt x="1257" y="158"/>
                  <a:pt x="1257" y="158"/>
                </a:cubicBezTo>
                <a:cubicBezTo>
                  <a:pt x="1254" y="159"/>
                  <a:pt x="1254" y="159"/>
                  <a:pt x="1254" y="159"/>
                </a:cubicBezTo>
                <a:cubicBezTo>
                  <a:pt x="1254" y="161"/>
                  <a:pt x="1254" y="161"/>
                  <a:pt x="1254" y="161"/>
                </a:cubicBezTo>
                <a:cubicBezTo>
                  <a:pt x="1253" y="161"/>
                  <a:pt x="1253" y="161"/>
                  <a:pt x="1253" y="161"/>
                </a:cubicBezTo>
                <a:cubicBezTo>
                  <a:pt x="1251" y="161"/>
                  <a:pt x="1251" y="161"/>
                  <a:pt x="1251" y="161"/>
                </a:cubicBezTo>
                <a:cubicBezTo>
                  <a:pt x="1251" y="162"/>
                  <a:pt x="1251" y="162"/>
                  <a:pt x="1251" y="162"/>
                </a:cubicBezTo>
                <a:cubicBezTo>
                  <a:pt x="1250" y="162"/>
                  <a:pt x="1250" y="162"/>
                  <a:pt x="1250" y="162"/>
                </a:cubicBezTo>
                <a:cubicBezTo>
                  <a:pt x="1248" y="164"/>
                  <a:pt x="1248" y="164"/>
                  <a:pt x="1248" y="164"/>
                </a:cubicBezTo>
                <a:cubicBezTo>
                  <a:pt x="1253" y="162"/>
                  <a:pt x="1253" y="162"/>
                  <a:pt x="1253" y="162"/>
                </a:cubicBezTo>
                <a:cubicBezTo>
                  <a:pt x="1258" y="161"/>
                  <a:pt x="1258" y="161"/>
                  <a:pt x="1258" y="161"/>
                </a:cubicBezTo>
                <a:cubicBezTo>
                  <a:pt x="1265" y="160"/>
                  <a:pt x="1265" y="160"/>
                  <a:pt x="1265" y="160"/>
                </a:cubicBezTo>
                <a:cubicBezTo>
                  <a:pt x="1263" y="161"/>
                  <a:pt x="1263" y="161"/>
                  <a:pt x="1263" y="161"/>
                </a:cubicBezTo>
                <a:cubicBezTo>
                  <a:pt x="1266" y="161"/>
                  <a:pt x="1266" y="161"/>
                  <a:pt x="1266" y="161"/>
                </a:cubicBezTo>
                <a:cubicBezTo>
                  <a:pt x="1267" y="161"/>
                  <a:pt x="1267" y="161"/>
                  <a:pt x="1267" y="161"/>
                </a:cubicBezTo>
                <a:cubicBezTo>
                  <a:pt x="1268" y="162"/>
                  <a:pt x="1268" y="162"/>
                  <a:pt x="1268" y="162"/>
                </a:cubicBezTo>
                <a:cubicBezTo>
                  <a:pt x="1260" y="161"/>
                  <a:pt x="1260" y="161"/>
                  <a:pt x="1260" y="161"/>
                </a:cubicBezTo>
                <a:cubicBezTo>
                  <a:pt x="1258" y="162"/>
                  <a:pt x="1258" y="162"/>
                  <a:pt x="1258" y="162"/>
                </a:cubicBezTo>
                <a:cubicBezTo>
                  <a:pt x="1255" y="162"/>
                  <a:pt x="1255" y="162"/>
                  <a:pt x="1255" y="162"/>
                </a:cubicBezTo>
                <a:cubicBezTo>
                  <a:pt x="1254" y="162"/>
                  <a:pt x="1254" y="162"/>
                  <a:pt x="1254" y="162"/>
                </a:cubicBezTo>
                <a:cubicBezTo>
                  <a:pt x="1250" y="164"/>
                  <a:pt x="1250" y="164"/>
                  <a:pt x="1250" y="164"/>
                </a:cubicBezTo>
                <a:cubicBezTo>
                  <a:pt x="1247" y="165"/>
                  <a:pt x="1247" y="165"/>
                  <a:pt x="1247" y="165"/>
                </a:cubicBezTo>
                <a:cubicBezTo>
                  <a:pt x="1245" y="167"/>
                  <a:pt x="1245" y="167"/>
                  <a:pt x="1245" y="167"/>
                </a:cubicBezTo>
                <a:cubicBezTo>
                  <a:pt x="1245" y="168"/>
                  <a:pt x="1245" y="168"/>
                  <a:pt x="1245" y="168"/>
                </a:cubicBezTo>
                <a:cubicBezTo>
                  <a:pt x="1251" y="167"/>
                  <a:pt x="1251" y="167"/>
                  <a:pt x="1251" y="167"/>
                </a:cubicBezTo>
                <a:cubicBezTo>
                  <a:pt x="1248" y="168"/>
                  <a:pt x="1248" y="168"/>
                  <a:pt x="1248" y="168"/>
                </a:cubicBezTo>
                <a:cubicBezTo>
                  <a:pt x="1247" y="168"/>
                  <a:pt x="1247" y="168"/>
                  <a:pt x="1247" y="168"/>
                </a:cubicBezTo>
                <a:cubicBezTo>
                  <a:pt x="1244" y="169"/>
                  <a:pt x="1244" y="169"/>
                  <a:pt x="1244" y="169"/>
                </a:cubicBezTo>
                <a:cubicBezTo>
                  <a:pt x="1245" y="169"/>
                  <a:pt x="1245" y="169"/>
                  <a:pt x="1245" y="169"/>
                </a:cubicBezTo>
                <a:cubicBezTo>
                  <a:pt x="1247" y="169"/>
                  <a:pt x="1247" y="169"/>
                  <a:pt x="1247" y="169"/>
                </a:cubicBezTo>
                <a:cubicBezTo>
                  <a:pt x="1248" y="171"/>
                  <a:pt x="1248" y="171"/>
                  <a:pt x="1248" y="171"/>
                </a:cubicBezTo>
                <a:cubicBezTo>
                  <a:pt x="1245" y="172"/>
                  <a:pt x="1245" y="172"/>
                  <a:pt x="1245" y="172"/>
                </a:cubicBezTo>
                <a:cubicBezTo>
                  <a:pt x="1251" y="171"/>
                  <a:pt x="1251" y="171"/>
                  <a:pt x="1251" y="171"/>
                </a:cubicBezTo>
                <a:cubicBezTo>
                  <a:pt x="1253" y="171"/>
                  <a:pt x="1253" y="171"/>
                  <a:pt x="1253" y="171"/>
                </a:cubicBezTo>
                <a:cubicBezTo>
                  <a:pt x="1255" y="171"/>
                  <a:pt x="1255" y="171"/>
                  <a:pt x="1255" y="171"/>
                </a:cubicBezTo>
                <a:cubicBezTo>
                  <a:pt x="1257" y="171"/>
                  <a:pt x="1257" y="171"/>
                  <a:pt x="1257" y="171"/>
                </a:cubicBezTo>
                <a:cubicBezTo>
                  <a:pt x="1255" y="172"/>
                  <a:pt x="1255" y="172"/>
                  <a:pt x="1255" y="172"/>
                </a:cubicBezTo>
                <a:cubicBezTo>
                  <a:pt x="1254" y="172"/>
                  <a:pt x="1254" y="172"/>
                  <a:pt x="1254" y="172"/>
                </a:cubicBezTo>
                <a:cubicBezTo>
                  <a:pt x="1253" y="172"/>
                  <a:pt x="1253" y="172"/>
                  <a:pt x="1253" y="172"/>
                </a:cubicBezTo>
                <a:cubicBezTo>
                  <a:pt x="1251" y="174"/>
                  <a:pt x="1251" y="174"/>
                  <a:pt x="1251" y="174"/>
                </a:cubicBezTo>
                <a:cubicBezTo>
                  <a:pt x="1250" y="174"/>
                  <a:pt x="1250" y="174"/>
                  <a:pt x="1250" y="174"/>
                </a:cubicBezTo>
                <a:cubicBezTo>
                  <a:pt x="1245" y="174"/>
                  <a:pt x="1245" y="174"/>
                  <a:pt x="1245" y="174"/>
                </a:cubicBezTo>
                <a:cubicBezTo>
                  <a:pt x="1247" y="175"/>
                  <a:pt x="1247" y="175"/>
                  <a:pt x="1247" y="175"/>
                </a:cubicBezTo>
                <a:cubicBezTo>
                  <a:pt x="1250" y="175"/>
                  <a:pt x="1250" y="175"/>
                  <a:pt x="1250" y="175"/>
                </a:cubicBezTo>
                <a:cubicBezTo>
                  <a:pt x="1254" y="175"/>
                  <a:pt x="1254" y="175"/>
                  <a:pt x="1254" y="175"/>
                </a:cubicBezTo>
                <a:cubicBezTo>
                  <a:pt x="1245" y="177"/>
                  <a:pt x="1245" y="177"/>
                  <a:pt x="1245" y="177"/>
                </a:cubicBezTo>
                <a:cubicBezTo>
                  <a:pt x="1244" y="175"/>
                  <a:pt x="1244" y="175"/>
                  <a:pt x="1244" y="175"/>
                </a:cubicBezTo>
                <a:cubicBezTo>
                  <a:pt x="1241" y="178"/>
                  <a:pt x="1241" y="178"/>
                  <a:pt x="1241" y="178"/>
                </a:cubicBezTo>
                <a:cubicBezTo>
                  <a:pt x="1243" y="179"/>
                  <a:pt x="1243" y="179"/>
                  <a:pt x="1243" y="179"/>
                </a:cubicBezTo>
                <a:cubicBezTo>
                  <a:pt x="1241" y="181"/>
                  <a:pt x="1241" y="181"/>
                  <a:pt x="1241" y="181"/>
                </a:cubicBezTo>
                <a:cubicBezTo>
                  <a:pt x="1244" y="182"/>
                  <a:pt x="1244" y="182"/>
                  <a:pt x="1244" y="182"/>
                </a:cubicBezTo>
                <a:cubicBezTo>
                  <a:pt x="1243" y="182"/>
                  <a:pt x="1243" y="182"/>
                  <a:pt x="1243" y="182"/>
                </a:cubicBezTo>
                <a:cubicBezTo>
                  <a:pt x="1244" y="184"/>
                  <a:pt x="1244" y="184"/>
                  <a:pt x="1244" y="184"/>
                </a:cubicBezTo>
                <a:cubicBezTo>
                  <a:pt x="1246" y="184"/>
                  <a:pt x="1246" y="184"/>
                  <a:pt x="1246" y="184"/>
                </a:cubicBezTo>
                <a:cubicBezTo>
                  <a:pt x="1247" y="184"/>
                  <a:pt x="1247" y="184"/>
                  <a:pt x="1247" y="184"/>
                </a:cubicBezTo>
                <a:cubicBezTo>
                  <a:pt x="1250" y="182"/>
                  <a:pt x="1250" y="182"/>
                  <a:pt x="1250" y="182"/>
                </a:cubicBezTo>
                <a:cubicBezTo>
                  <a:pt x="1251" y="182"/>
                  <a:pt x="1251" y="182"/>
                  <a:pt x="1251" y="182"/>
                </a:cubicBezTo>
                <a:cubicBezTo>
                  <a:pt x="1253" y="182"/>
                  <a:pt x="1253" y="182"/>
                  <a:pt x="1253" y="182"/>
                </a:cubicBezTo>
                <a:cubicBezTo>
                  <a:pt x="1257" y="181"/>
                  <a:pt x="1257" y="181"/>
                  <a:pt x="1257" y="181"/>
                </a:cubicBezTo>
                <a:cubicBezTo>
                  <a:pt x="1255" y="182"/>
                  <a:pt x="1255" y="182"/>
                  <a:pt x="1255" y="182"/>
                </a:cubicBezTo>
                <a:cubicBezTo>
                  <a:pt x="1254" y="182"/>
                  <a:pt x="1254" y="182"/>
                  <a:pt x="1254" y="182"/>
                </a:cubicBezTo>
                <a:cubicBezTo>
                  <a:pt x="1251" y="184"/>
                  <a:pt x="1251" y="184"/>
                  <a:pt x="1251" y="184"/>
                </a:cubicBezTo>
                <a:cubicBezTo>
                  <a:pt x="1248" y="184"/>
                  <a:pt x="1248" y="184"/>
                  <a:pt x="1248" y="184"/>
                </a:cubicBezTo>
                <a:cubicBezTo>
                  <a:pt x="1247" y="184"/>
                  <a:pt x="1247" y="184"/>
                  <a:pt x="1247" y="184"/>
                </a:cubicBezTo>
                <a:cubicBezTo>
                  <a:pt x="1247" y="185"/>
                  <a:pt x="1247" y="185"/>
                  <a:pt x="1247" y="185"/>
                </a:cubicBezTo>
                <a:cubicBezTo>
                  <a:pt x="1245" y="187"/>
                  <a:pt x="1245" y="187"/>
                  <a:pt x="1245" y="187"/>
                </a:cubicBezTo>
                <a:cubicBezTo>
                  <a:pt x="1247" y="187"/>
                  <a:pt x="1247" y="187"/>
                  <a:pt x="1247" y="187"/>
                </a:cubicBezTo>
                <a:cubicBezTo>
                  <a:pt x="1248" y="187"/>
                  <a:pt x="1248" y="187"/>
                  <a:pt x="1248" y="187"/>
                </a:cubicBezTo>
                <a:cubicBezTo>
                  <a:pt x="1245" y="188"/>
                  <a:pt x="1245" y="188"/>
                  <a:pt x="1245" y="188"/>
                </a:cubicBezTo>
                <a:cubicBezTo>
                  <a:pt x="1247" y="188"/>
                  <a:pt x="1247" y="188"/>
                  <a:pt x="1247" y="188"/>
                </a:cubicBezTo>
                <a:cubicBezTo>
                  <a:pt x="1247" y="190"/>
                  <a:pt x="1247" y="190"/>
                  <a:pt x="1247" y="190"/>
                </a:cubicBezTo>
                <a:cubicBezTo>
                  <a:pt x="1248" y="188"/>
                  <a:pt x="1248" y="188"/>
                  <a:pt x="1248" y="188"/>
                </a:cubicBezTo>
                <a:cubicBezTo>
                  <a:pt x="1253" y="187"/>
                  <a:pt x="1253" y="187"/>
                  <a:pt x="1253" y="187"/>
                </a:cubicBezTo>
                <a:cubicBezTo>
                  <a:pt x="1255" y="186"/>
                  <a:pt x="1255" y="186"/>
                  <a:pt x="1255" y="186"/>
                </a:cubicBezTo>
                <a:cubicBezTo>
                  <a:pt x="1254" y="187"/>
                  <a:pt x="1254" y="187"/>
                  <a:pt x="1254" y="187"/>
                </a:cubicBezTo>
                <a:cubicBezTo>
                  <a:pt x="1250" y="188"/>
                  <a:pt x="1250" y="188"/>
                  <a:pt x="1250" y="188"/>
                </a:cubicBezTo>
                <a:cubicBezTo>
                  <a:pt x="1247" y="190"/>
                  <a:pt x="1247" y="190"/>
                  <a:pt x="1247" y="190"/>
                </a:cubicBezTo>
                <a:cubicBezTo>
                  <a:pt x="1245" y="192"/>
                  <a:pt x="1245" y="192"/>
                  <a:pt x="1245" y="192"/>
                </a:cubicBezTo>
                <a:cubicBezTo>
                  <a:pt x="1247" y="191"/>
                  <a:pt x="1247" y="191"/>
                  <a:pt x="1247" y="191"/>
                </a:cubicBezTo>
                <a:cubicBezTo>
                  <a:pt x="1248" y="191"/>
                  <a:pt x="1248" y="191"/>
                  <a:pt x="1248" y="191"/>
                </a:cubicBezTo>
                <a:cubicBezTo>
                  <a:pt x="1250" y="191"/>
                  <a:pt x="1250" y="191"/>
                  <a:pt x="1250" y="191"/>
                </a:cubicBezTo>
                <a:cubicBezTo>
                  <a:pt x="1248" y="192"/>
                  <a:pt x="1248" y="192"/>
                  <a:pt x="1248" y="192"/>
                </a:cubicBezTo>
                <a:cubicBezTo>
                  <a:pt x="1248" y="195"/>
                  <a:pt x="1248" y="195"/>
                  <a:pt x="1248" y="195"/>
                </a:cubicBezTo>
                <a:cubicBezTo>
                  <a:pt x="1247" y="195"/>
                  <a:pt x="1247" y="195"/>
                  <a:pt x="1247" y="195"/>
                </a:cubicBezTo>
                <a:cubicBezTo>
                  <a:pt x="1247" y="197"/>
                  <a:pt x="1247" y="197"/>
                  <a:pt x="1247" y="197"/>
                </a:cubicBezTo>
                <a:cubicBezTo>
                  <a:pt x="1245" y="198"/>
                  <a:pt x="1245" y="198"/>
                  <a:pt x="1245" y="198"/>
                </a:cubicBezTo>
                <a:cubicBezTo>
                  <a:pt x="1244" y="204"/>
                  <a:pt x="1244" y="204"/>
                  <a:pt x="1244" y="204"/>
                </a:cubicBezTo>
                <a:cubicBezTo>
                  <a:pt x="1247" y="202"/>
                  <a:pt x="1247" y="202"/>
                  <a:pt x="1247" y="202"/>
                </a:cubicBezTo>
                <a:cubicBezTo>
                  <a:pt x="1250" y="200"/>
                  <a:pt x="1250" y="200"/>
                  <a:pt x="1250" y="200"/>
                </a:cubicBezTo>
                <a:cubicBezTo>
                  <a:pt x="1253" y="197"/>
                  <a:pt x="1253" y="197"/>
                  <a:pt x="1253" y="197"/>
                </a:cubicBezTo>
                <a:cubicBezTo>
                  <a:pt x="1255" y="197"/>
                  <a:pt x="1255" y="197"/>
                  <a:pt x="1255" y="197"/>
                </a:cubicBezTo>
                <a:cubicBezTo>
                  <a:pt x="1254" y="198"/>
                  <a:pt x="1254" y="198"/>
                  <a:pt x="1254" y="198"/>
                </a:cubicBezTo>
                <a:cubicBezTo>
                  <a:pt x="1257" y="198"/>
                  <a:pt x="1257" y="198"/>
                  <a:pt x="1257" y="198"/>
                </a:cubicBezTo>
                <a:cubicBezTo>
                  <a:pt x="1258" y="197"/>
                  <a:pt x="1258" y="197"/>
                  <a:pt x="1258" y="197"/>
                </a:cubicBezTo>
                <a:cubicBezTo>
                  <a:pt x="1260" y="195"/>
                  <a:pt x="1260" y="195"/>
                  <a:pt x="1260" y="195"/>
                </a:cubicBezTo>
                <a:cubicBezTo>
                  <a:pt x="1261" y="197"/>
                  <a:pt x="1261" y="197"/>
                  <a:pt x="1261" y="197"/>
                </a:cubicBezTo>
                <a:cubicBezTo>
                  <a:pt x="1263" y="197"/>
                  <a:pt x="1263" y="197"/>
                  <a:pt x="1263" y="197"/>
                </a:cubicBezTo>
                <a:cubicBezTo>
                  <a:pt x="1266" y="195"/>
                  <a:pt x="1266" y="195"/>
                  <a:pt x="1266" y="195"/>
                </a:cubicBezTo>
                <a:cubicBezTo>
                  <a:pt x="1264" y="197"/>
                  <a:pt x="1264" y="197"/>
                  <a:pt x="1264" y="197"/>
                </a:cubicBezTo>
                <a:cubicBezTo>
                  <a:pt x="1264" y="198"/>
                  <a:pt x="1264" y="198"/>
                  <a:pt x="1264" y="198"/>
                </a:cubicBezTo>
                <a:cubicBezTo>
                  <a:pt x="1266" y="198"/>
                  <a:pt x="1266" y="198"/>
                  <a:pt x="1266" y="198"/>
                </a:cubicBezTo>
                <a:cubicBezTo>
                  <a:pt x="1264" y="200"/>
                  <a:pt x="1264" y="200"/>
                  <a:pt x="1264" y="200"/>
                </a:cubicBezTo>
                <a:cubicBezTo>
                  <a:pt x="1266" y="201"/>
                  <a:pt x="1266" y="201"/>
                  <a:pt x="1266" y="201"/>
                </a:cubicBezTo>
                <a:cubicBezTo>
                  <a:pt x="1267" y="202"/>
                  <a:pt x="1267" y="202"/>
                  <a:pt x="1267" y="202"/>
                </a:cubicBezTo>
                <a:cubicBezTo>
                  <a:pt x="1264" y="201"/>
                  <a:pt x="1264" y="201"/>
                  <a:pt x="1264" y="201"/>
                </a:cubicBezTo>
                <a:cubicBezTo>
                  <a:pt x="1263" y="200"/>
                  <a:pt x="1263" y="200"/>
                  <a:pt x="1263" y="200"/>
                </a:cubicBezTo>
                <a:cubicBezTo>
                  <a:pt x="1261" y="198"/>
                  <a:pt x="1261" y="198"/>
                  <a:pt x="1261" y="198"/>
                </a:cubicBezTo>
                <a:cubicBezTo>
                  <a:pt x="1260" y="198"/>
                  <a:pt x="1260" y="198"/>
                  <a:pt x="1260" y="198"/>
                </a:cubicBezTo>
                <a:cubicBezTo>
                  <a:pt x="1257" y="198"/>
                  <a:pt x="1257" y="198"/>
                  <a:pt x="1257" y="198"/>
                </a:cubicBezTo>
                <a:cubicBezTo>
                  <a:pt x="1260" y="200"/>
                  <a:pt x="1260" y="200"/>
                  <a:pt x="1260" y="200"/>
                </a:cubicBezTo>
                <a:cubicBezTo>
                  <a:pt x="1258" y="200"/>
                  <a:pt x="1258" y="200"/>
                  <a:pt x="1258" y="200"/>
                </a:cubicBezTo>
                <a:cubicBezTo>
                  <a:pt x="1260" y="201"/>
                  <a:pt x="1260" y="201"/>
                  <a:pt x="1260" y="201"/>
                </a:cubicBezTo>
                <a:cubicBezTo>
                  <a:pt x="1257" y="201"/>
                  <a:pt x="1257" y="201"/>
                  <a:pt x="1257" y="201"/>
                </a:cubicBezTo>
                <a:cubicBezTo>
                  <a:pt x="1254" y="202"/>
                  <a:pt x="1254" y="202"/>
                  <a:pt x="1254" y="202"/>
                </a:cubicBezTo>
                <a:cubicBezTo>
                  <a:pt x="1253" y="204"/>
                  <a:pt x="1253" y="204"/>
                  <a:pt x="1253" y="204"/>
                </a:cubicBezTo>
                <a:cubicBezTo>
                  <a:pt x="1251" y="204"/>
                  <a:pt x="1251" y="204"/>
                  <a:pt x="1251" y="204"/>
                </a:cubicBezTo>
                <a:cubicBezTo>
                  <a:pt x="1248" y="204"/>
                  <a:pt x="1248" y="204"/>
                  <a:pt x="1248" y="204"/>
                </a:cubicBezTo>
                <a:cubicBezTo>
                  <a:pt x="1247" y="205"/>
                  <a:pt x="1247" y="205"/>
                  <a:pt x="1247" y="205"/>
                </a:cubicBezTo>
                <a:cubicBezTo>
                  <a:pt x="1248" y="207"/>
                  <a:pt x="1248" y="207"/>
                  <a:pt x="1248" y="207"/>
                </a:cubicBezTo>
                <a:cubicBezTo>
                  <a:pt x="1247" y="208"/>
                  <a:pt x="1247" y="208"/>
                  <a:pt x="1247" y="208"/>
                </a:cubicBezTo>
                <a:cubicBezTo>
                  <a:pt x="1248" y="208"/>
                  <a:pt x="1248" y="208"/>
                  <a:pt x="1248" y="208"/>
                </a:cubicBezTo>
                <a:cubicBezTo>
                  <a:pt x="1245" y="210"/>
                  <a:pt x="1245" y="210"/>
                  <a:pt x="1245" y="210"/>
                </a:cubicBezTo>
                <a:cubicBezTo>
                  <a:pt x="1245" y="211"/>
                  <a:pt x="1245" y="211"/>
                  <a:pt x="1245" y="211"/>
                </a:cubicBezTo>
                <a:cubicBezTo>
                  <a:pt x="1247" y="212"/>
                  <a:pt x="1247" y="212"/>
                  <a:pt x="1247" y="212"/>
                </a:cubicBezTo>
                <a:cubicBezTo>
                  <a:pt x="1248" y="211"/>
                  <a:pt x="1248" y="211"/>
                  <a:pt x="1248" y="211"/>
                </a:cubicBezTo>
                <a:cubicBezTo>
                  <a:pt x="1250" y="210"/>
                  <a:pt x="1250" y="210"/>
                  <a:pt x="1250" y="210"/>
                </a:cubicBezTo>
                <a:cubicBezTo>
                  <a:pt x="1254" y="210"/>
                  <a:pt x="1254" y="210"/>
                  <a:pt x="1254" y="210"/>
                </a:cubicBezTo>
                <a:cubicBezTo>
                  <a:pt x="1251" y="211"/>
                  <a:pt x="1251" y="211"/>
                  <a:pt x="1251" y="211"/>
                </a:cubicBezTo>
                <a:cubicBezTo>
                  <a:pt x="1248" y="211"/>
                  <a:pt x="1248" y="211"/>
                  <a:pt x="1248" y="211"/>
                </a:cubicBezTo>
                <a:cubicBezTo>
                  <a:pt x="1248" y="212"/>
                  <a:pt x="1248" y="212"/>
                  <a:pt x="1248" y="212"/>
                </a:cubicBezTo>
                <a:cubicBezTo>
                  <a:pt x="1247" y="212"/>
                  <a:pt x="1247" y="212"/>
                  <a:pt x="1247" y="212"/>
                </a:cubicBezTo>
                <a:cubicBezTo>
                  <a:pt x="1250" y="214"/>
                  <a:pt x="1250" y="214"/>
                  <a:pt x="1250" y="214"/>
                </a:cubicBezTo>
                <a:cubicBezTo>
                  <a:pt x="1247" y="214"/>
                  <a:pt x="1247" y="214"/>
                  <a:pt x="1247" y="214"/>
                </a:cubicBezTo>
                <a:cubicBezTo>
                  <a:pt x="1247" y="215"/>
                  <a:pt x="1247" y="215"/>
                  <a:pt x="1247" y="215"/>
                </a:cubicBezTo>
                <a:cubicBezTo>
                  <a:pt x="1248" y="215"/>
                  <a:pt x="1248" y="215"/>
                  <a:pt x="1248" y="215"/>
                </a:cubicBezTo>
                <a:cubicBezTo>
                  <a:pt x="1248" y="217"/>
                  <a:pt x="1248" y="217"/>
                  <a:pt x="1248" y="217"/>
                </a:cubicBezTo>
                <a:cubicBezTo>
                  <a:pt x="1251" y="215"/>
                  <a:pt x="1251" y="215"/>
                  <a:pt x="1251" y="215"/>
                </a:cubicBezTo>
                <a:cubicBezTo>
                  <a:pt x="1255" y="215"/>
                  <a:pt x="1255" y="215"/>
                  <a:pt x="1255" y="215"/>
                </a:cubicBezTo>
                <a:cubicBezTo>
                  <a:pt x="1253" y="217"/>
                  <a:pt x="1253" y="217"/>
                  <a:pt x="1253" y="217"/>
                </a:cubicBezTo>
                <a:cubicBezTo>
                  <a:pt x="1251" y="217"/>
                  <a:pt x="1251" y="217"/>
                  <a:pt x="1251" y="217"/>
                </a:cubicBezTo>
                <a:cubicBezTo>
                  <a:pt x="1250" y="218"/>
                  <a:pt x="1250" y="218"/>
                  <a:pt x="1250" y="218"/>
                </a:cubicBezTo>
                <a:cubicBezTo>
                  <a:pt x="1251" y="218"/>
                  <a:pt x="1251" y="218"/>
                  <a:pt x="1251" y="218"/>
                </a:cubicBezTo>
                <a:cubicBezTo>
                  <a:pt x="1253" y="218"/>
                  <a:pt x="1253" y="218"/>
                  <a:pt x="1253" y="218"/>
                </a:cubicBezTo>
                <a:cubicBezTo>
                  <a:pt x="1251" y="221"/>
                  <a:pt x="1251" y="221"/>
                  <a:pt x="1251" y="221"/>
                </a:cubicBezTo>
                <a:cubicBezTo>
                  <a:pt x="1253" y="221"/>
                  <a:pt x="1253" y="221"/>
                  <a:pt x="1253" y="221"/>
                </a:cubicBezTo>
                <a:cubicBezTo>
                  <a:pt x="1250" y="224"/>
                  <a:pt x="1250" y="224"/>
                  <a:pt x="1250" y="224"/>
                </a:cubicBezTo>
                <a:cubicBezTo>
                  <a:pt x="1250" y="225"/>
                  <a:pt x="1250" y="225"/>
                  <a:pt x="1250" y="225"/>
                </a:cubicBezTo>
                <a:cubicBezTo>
                  <a:pt x="1253" y="227"/>
                  <a:pt x="1253" y="227"/>
                  <a:pt x="1253" y="227"/>
                </a:cubicBezTo>
                <a:cubicBezTo>
                  <a:pt x="1257" y="228"/>
                  <a:pt x="1257" y="228"/>
                  <a:pt x="1257" y="228"/>
                </a:cubicBezTo>
                <a:cubicBezTo>
                  <a:pt x="1254" y="228"/>
                  <a:pt x="1254" y="228"/>
                  <a:pt x="1254" y="228"/>
                </a:cubicBezTo>
                <a:cubicBezTo>
                  <a:pt x="1257" y="230"/>
                  <a:pt x="1257" y="230"/>
                  <a:pt x="1257" y="230"/>
                </a:cubicBezTo>
                <a:cubicBezTo>
                  <a:pt x="1255" y="230"/>
                  <a:pt x="1255" y="230"/>
                  <a:pt x="1255" y="230"/>
                </a:cubicBezTo>
                <a:cubicBezTo>
                  <a:pt x="1254" y="230"/>
                  <a:pt x="1254" y="230"/>
                  <a:pt x="1254" y="230"/>
                </a:cubicBezTo>
                <a:cubicBezTo>
                  <a:pt x="1253" y="231"/>
                  <a:pt x="1253" y="231"/>
                  <a:pt x="1253" y="231"/>
                </a:cubicBezTo>
                <a:cubicBezTo>
                  <a:pt x="1257" y="231"/>
                  <a:pt x="1257" y="231"/>
                  <a:pt x="1257" y="231"/>
                </a:cubicBezTo>
                <a:cubicBezTo>
                  <a:pt x="1260" y="228"/>
                  <a:pt x="1260" y="228"/>
                  <a:pt x="1260" y="228"/>
                </a:cubicBezTo>
                <a:cubicBezTo>
                  <a:pt x="1260" y="230"/>
                  <a:pt x="1260" y="230"/>
                  <a:pt x="1260" y="230"/>
                </a:cubicBezTo>
                <a:cubicBezTo>
                  <a:pt x="1261" y="230"/>
                  <a:pt x="1261" y="230"/>
                  <a:pt x="1261" y="230"/>
                </a:cubicBezTo>
                <a:cubicBezTo>
                  <a:pt x="1257" y="231"/>
                  <a:pt x="1257" y="231"/>
                  <a:pt x="1257" y="231"/>
                </a:cubicBezTo>
                <a:cubicBezTo>
                  <a:pt x="1255" y="233"/>
                  <a:pt x="1255" y="233"/>
                  <a:pt x="1255" y="233"/>
                </a:cubicBezTo>
                <a:cubicBezTo>
                  <a:pt x="1255" y="234"/>
                  <a:pt x="1255" y="234"/>
                  <a:pt x="1255" y="234"/>
                </a:cubicBezTo>
                <a:cubicBezTo>
                  <a:pt x="1258" y="233"/>
                  <a:pt x="1258" y="233"/>
                  <a:pt x="1258" y="233"/>
                </a:cubicBezTo>
                <a:cubicBezTo>
                  <a:pt x="1258" y="231"/>
                  <a:pt x="1258" y="231"/>
                  <a:pt x="1258" y="231"/>
                </a:cubicBezTo>
                <a:cubicBezTo>
                  <a:pt x="1261" y="231"/>
                  <a:pt x="1261" y="231"/>
                  <a:pt x="1261" y="231"/>
                </a:cubicBezTo>
                <a:cubicBezTo>
                  <a:pt x="1258" y="233"/>
                  <a:pt x="1258" y="233"/>
                  <a:pt x="1258" y="233"/>
                </a:cubicBezTo>
                <a:cubicBezTo>
                  <a:pt x="1257" y="234"/>
                  <a:pt x="1257" y="234"/>
                  <a:pt x="1257" y="234"/>
                </a:cubicBezTo>
                <a:cubicBezTo>
                  <a:pt x="1258" y="234"/>
                  <a:pt x="1258" y="234"/>
                  <a:pt x="1258" y="234"/>
                </a:cubicBezTo>
                <a:cubicBezTo>
                  <a:pt x="1257" y="235"/>
                  <a:pt x="1257" y="235"/>
                  <a:pt x="1257" y="235"/>
                </a:cubicBezTo>
                <a:cubicBezTo>
                  <a:pt x="1254" y="237"/>
                  <a:pt x="1254" y="237"/>
                  <a:pt x="1254" y="237"/>
                </a:cubicBezTo>
                <a:cubicBezTo>
                  <a:pt x="1257" y="237"/>
                  <a:pt x="1257" y="237"/>
                  <a:pt x="1257" y="237"/>
                </a:cubicBezTo>
                <a:cubicBezTo>
                  <a:pt x="1258" y="237"/>
                  <a:pt x="1258" y="237"/>
                  <a:pt x="1258" y="237"/>
                </a:cubicBezTo>
                <a:cubicBezTo>
                  <a:pt x="1263" y="235"/>
                  <a:pt x="1263" y="235"/>
                  <a:pt x="1263" y="235"/>
                </a:cubicBezTo>
                <a:cubicBezTo>
                  <a:pt x="1261" y="237"/>
                  <a:pt x="1261" y="237"/>
                  <a:pt x="1261" y="237"/>
                </a:cubicBezTo>
                <a:cubicBezTo>
                  <a:pt x="1260" y="237"/>
                  <a:pt x="1260" y="237"/>
                  <a:pt x="1260" y="237"/>
                </a:cubicBezTo>
                <a:cubicBezTo>
                  <a:pt x="1255" y="238"/>
                  <a:pt x="1255" y="238"/>
                  <a:pt x="1255" y="238"/>
                </a:cubicBezTo>
                <a:cubicBezTo>
                  <a:pt x="1258" y="238"/>
                  <a:pt x="1258" y="238"/>
                  <a:pt x="1258" y="238"/>
                </a:cubicBezTo>
                <a:cubicBezTo>
                  <a:pt x="1261" y="238"/>
                  <a:pt x="1261" y="238"/>
                  <a:pt x="1261" y="238"/>
                </a:cubicBezTo>
                <a:cubicBezTo>
                  <a:pt x="1260" y="240"/>
                  <a:pt x="1260" y="240"/>
                  <a:pt x="1260" y="240"/>
                </a:cubicBezTo>
                <a:cubicBezTo>
                  <a:pt x="1260" y="241"/>
                  <a:pt x="1260" y="241"/>
                  <a:pt x="1260" y="241"/>
                </a:cubicBezTo>
                <a:cubicBezTo>
                  <a:pt x="1261" y="240"/>
                  <a:pt x="1261" y="240"/>
                  <a:pt x="1261" y="240"/>
                </a:cubicBezTo>
                <a:cubicBezTo>
                  <a:pt x="1261" y="241"/>
                  <a:pt x="1261" y="241"/>
                  <a:pt x="1261" y="241"/>
                </a:cubicBezTo>
                <a:cubicBezTo>
                  <a:pt x="1263" y="240"/>
                  <a:pt x="1263" y="240"/>
                  <a:pt x="1263" y="240"/>
                </a:cubicBezTo>
                <a:cubicBezTo>
                  <a:pt x="1264" y="240"/>
                  <a:pt x="1264" y="240"/>
                  <a:pt x="1264" y="240"/>
                </a:cubicBezTo>
                <a:cubicBezTo>
                  <a:pt x="1263" y="241"/>
                  <a:pt x="1263" y="241"/>
                  <a:pt x="1263" y="241"/>
                </a:cubicBezTo>
                <a:cubicBezTo>
                  <a:pt x="1264" y="241"/>
                  <a:pt x="1264" y="241"/>
                  <a:pt x="1264" y="241"/>
                </a:cubicBezTo>
                <a:cubicBezTo>
                  <a:pt x="1266" y="241"/>
                  <a:pt x="1266" y="241"/>
                  <a:pt x="1266" y="241"/>
                </a:cubicBezTo>
                <a:cubicBezTo>
                  <a:pt x="1264" y="243"/>
                  <a:pt x="1264" y="243"/>
                  <a:pt x="1264" y="243"/>
                </a:cubicBezTo>
                <a:cubicBezTo>
                  <a:pt x="1266" y="243"/>
                  <a:pt x="1266" y="243"/>
                  <a:pt x="1266" y="243"/>
                </a:cubicBezTo>
                <a:cubicBezTo>
                  <a:pt x="1260" y="245"/>
                  <a:pt x="1260" y="245"/>
                  <a:pt x="1260" y="245"/>
                </a:cubicBezTo>
                <a:cubicBezTo>
                  <a:pt x="1264" y="245"/>
                  <a:pt x="1264" y="245"/>
                  <a:pt x="1264" y="245"/>
                </a:cubicBezTo>
                <a:cubicBezTo>
                  <a:pt x="1268" y="244"/>
                  <a:pt x="1268" y="244"/>
                  <a:pt x="1268" y="244"/>
                </a:cubicBezTo>
                <a:cubicBezTo>
                  <a:pt x="1273" y="244"/>
                  <a:pt x="1273" y="244"/>
                  <a:pt x="1273" y="244"/>
                </a:cubicBezTo>
                <a:cubicBezTo>
                  <a:pt x="1271" y="245"/>
                  <a:pt x="1271" y="245"/>
                  <a:pt x="1271" y="245"/>
                </a:cubicBezTo>
                <a:cubicBezTo>
                  <a:pt x="1274" y="245"/>
                  <a:pt x="1274" y="245"/>
                  <a:pt x="1274" y="245"/>
                </a:cubicBezTo>
                <a:cubicBezTo>
                  <a:pt x="1274" y="244"/>
                  <a:pt x="1274" y="244"/>
                  <a:pt x="1274" y="244"/>
                </a:cubicBezTo>
                <a:cubicBezTo>
                  <a:pt x="1277" y="243"/>
                  <a:pt x="1277" y="243"/>
                  <a:pt x="1277" y="243"/>
                </a:cubicBezTo>
                <a:cubicBezTo>
                  <a:pt x="1278" y="243"/>
                  <a:pt x="1278" y="243"/>
                  <a:pt x="1278" y="243"/>
                </a:cubicBezTo>
                <a:cubicBezTo>
                  <a:pt x="1280" y="244"/>
                  <a:pt x="1280" y="244"/>
                  <a:pt x="1280" y="244"/>
                </a:cubicBezTo>
                <a:cubicBezTo>
                  <a:pt x="1281" y="243"/>
                  <a:pt x="1281" y="243"/>
                  <a:pt x="1281" y="243"/>
                </a:cubicBezTo>
                <a:cubicBezTo>
                  <a:pt x="1280" y="243"/>
                  <a:pt x="1280" y="243"/>
                  <a:pt x="1280" y="243"/>
                </a:cubicBezTo>
                <a:cubicBezTo>
                  <a:pt x="1283" y="241"/>
                  <a:pt x="1283" y="241"/>
                  <a:pt x="1283" y="241"/>
                </a:cubicBezTo>
                <a:cubicBezTo>
                  <a:pt x="1284" y="241"/>
                  <a:pt x="1284" y="241"/>
                  <a:pt x="1284" y="241"/>
                </a:cubicBezTo>
                <a:cubicBezTo>
                  <a:pt x="1283" y="240"/>
                  <a:pt x="1283" y="240"/>
                  <a:pt x="1283" y="240"/>
                </a:cubicBezTo>
                <a:cubicBezTo>
                  <a:pt x="1284" y="240"/>
                  <a:pt x="1284" y="240"/>
                  <a:pt x="1284" y="240"/>
                </a:cubicBezTo>
                <a:cubicBezTo>
                  <a:pt x="1286" y="240"/>
                  <a:pt x="1286" y="240"/>
                  <a:pt x="1286" y="240"/>
                </a:cubicBezTo>
                <a:cubicBezTo>
                  <a:pt x="1286" y="241"/>
                  <a:pt x="1286" y="241"/>
                  <a:pt x="1286" y="241"/>
                </a:cubicBezTo>
                <a:cubicBezTo>
                  <a:pt x="1284" y="243"/>
                  <a:pt x="1284" y="243"/>
                  <a:pt x="1284" y="243"/>
                </a:cubicBezTo>
                <a:cubicBezTo>
                  <a:pt x="1283" y="243"/>
                  <a:pt x="1283" y="243"/>
                  <a:pt x="1283" y="243"/>
                </a:cubicBezTo>
                <a:cubicBezTo>
                  <a:pt x="1281" y="244"/>
                  <a:pt x="1281" y="244"/>
                  <a:pt x="1281" y="244"/>
                </a:cubicBezTo>
                <a:cubicBezTo>
                  <a:pt x="1286" y="243"/>
                  <a:pt x="1286" y="243"/>
                  <a:pt x="1286" y="243"/>
                </a:cubicBezTo>
                <a:cubicBezTo>
                  <a:pt x="1283" y="244"/>
                  <a:pt x="1283" y="244"/>
                  <a:pt x="1283" y="244"/>
                </a:cubicBezTo>
                <a:cubicBezTo>
                  <a:pt x="1281" y="245"/>
                  <a:pt x="1281" y="245"/>
                  <a:pt x="1281" y="245"/>
                </a:cubicBezTo>
                <a:cubicBezTo>
                  <a:pt x="1283" y="245"/>
                  <a:pt x="1283" y="245"/>
                  <a:pt x="1283" y="245"/>
                </a:cubicBezTo>
                <a:cubicBezTo>
                  <a:pt x="1284" y="245"/>
                  <a:pt x="1284" y="245"/>
                  <a:pt x="1284" y="245"/>
                </a:cubicBezTo>
                <a:cubicBezTo>
                  <a:pt x="1283" y="247"/>
                  <a:pt x="1283" y="247"/>
                  <a:pt x="1283" y="247"/>
                </a:cubicBezTo>
                <a:cubicBezTo>
                  <a:pt x="1284" y="247"/>
                  <a:pt x="1284" y="247"/>
                  <a:pt x="1284" y="247"/>
                </a:cubicBezTo>
                <a:cubicBezTo>
                  <a:pt x="1280" y="248"/>
                  <a:pt x="1280" y="248"/>
                  <a:pt x="1280" y="248"/>
                </a:cubicBezTo>
                <a:cubicBezTo>
                  <a:pt x="1283" y="248"/>
                  <a:pt x="1283" y="248"/>
                  <a:pt x="1283" y="248"/>
                </a:cubicBezTo>
                <a:cubicBezTo>
                  <a:pt x="1284" y="248"/>
                  <a:pt x="1284" y="248"/>
                  <a:pt x="1284" y="248"/>
                </a:cubicBezTo>
                <a:cubicBezTo>
                  <a:pt x="1284" y="250"/>
                  <a:pt x="1284" y="250"/>
                  <a:pt x="1284" y="250"/>
                </a:cubicBezTo>
                <a:cubicBezTo>
                  <a:pt x="1286" y="248"/>
                  <a:pt x="1286" y="248"/>
                  <a:pt x="1286" y="248"/>
                </a:cubicBezTo>
                <a:cubicBezTo>
                  <a:pt x="1288" y="247"/>
                  <a:pt x="1288" y="247"/>
                  <a:pt x="1288" y="247"/>
                </a:cubicBezTo>
                <a:cubicBezTo>
                  <a:pt x="1286" y="250"/>
                  <a:pt x="1286" y="250"/>
                  <a:pt x="1286" y="250"/>
                </a:cubicBezTo>
                <a:cubicBezTo>
                  <a:pt x="1288" y="248"/>
                  <a:pt x="1288" y="248"/>
                  <a:pt x="1288" y="248"/>
                </a:cubicBezTo>
                <a:cubicBezTo>
                  <a:pt x="1287" y="250"/>
                  <a:pt x="1287" y="250"/>
                  <a:pt x="1287" y="250"/>
                </a:cubicBezTo>
                <a:cubicBezTo>
                  <a:pt x="1290" y="248"/>
                  <a:pt x="1290" y="248"/>
                  <a:pt x="1290" y="248"/>
                </a:cubicBezTo>
                <a:cubicBezTo>
                  <a:pt x="1293" y="247"/>
                  <a:pt x="1293" y="247"/>
                  <a:pt x="1293" y="247"/>
                </a:cubicBezTo>
                <a:cubicBezTo>
                  <a:pt x="1290" y="250"/>
                  <a:pt x="1290" y="250"/>
                  <a:pt x="1290" y="250"/>
                </a:cubicBezTo>
                <a:cubicBezTo>
                  <a:pt x="1288" y="251"/>
                  <a:pt x="1288" y="251"/>
                  <a:pt x="1288" y="251"/>
                </a:cubicBezTo>
                <a:cubicBezTo>
                  <a:pt x="1288" y="253"/>
                  <a:pt x="1288" y="253"/>
                  <a:pt x="1288" y="253"/>
                </a:cubicBezTo>
                <a:cubicBezTo>
                  <a:pt x="1286" y="254"/>
                  <a:pt x="1286" y="254"/>
                  <a:pt x="1286" y="254"/>
                </a:cubicBezTo>
                <a:cubicBezTo>
                  <a:pt x="1287" y="255"/>
                  <a:pt x="1287" y="255"/>
                  <a:pt x="1287" y="255"/>
                </a:cubicBezTo>
                <a:cubicBezTo>
                  <a:pt x="1288" y="254"/>
                  <a:pt x="1288" y="254"/>
                  <a:pt x="1288" y="254"/>
                </a:cubicBezTo>
                <a:cubicBezTo>
                  <a:pt x="1290" y="255"/>
                  <a:pt x="1290" y="255"/>
                  <a:pt x="1290" y="255"/>
                </a:cubicBezTo>
                <a:cubicBezTo>
                  <a:pt x="1291" y="255"/>
                  <a:pt x="1291" y="255"/>
                  <a:pt x="1291" y="255"/>
                </a:cubicBezTo>
                <a:cubicBezTo>
                  <a:pt x="1293" y="254"/>
                  <a:pt x="1293" y="254"/>
                  <a:pt x="1293" y="254"/>
                </a:cubicBezTo>
                <a:cubicBezTo>
                  <a:pt x="1294" y="253"/>
                  <a:pt x="1294" y="253"/>
                  <a:pt x="1294" y="253"/>
                </a:cubicBezTo>
                <a:cubicBezTo>
                  <a:pt x="1296" y="251"/>
                  <a:pt x="1296" y="251"/>
                  <a:pt x="1296" y="251"/>
                </a:cubicBezTo>
                <a:cubicBezTo>
                  <a:pt x="1297" y="251"/>
                  <a:pt x="1297" y="251"/>
                  <a:pt x="1297" y="251"/>
                </a:cubicBezTo>
                <a:cubicBezTo>
                  <a:pt x="1297" y="253"/>
                  <a:pt x="1297" y="253"/>
                  <a:pt x="1297" y="253"/>
                </a:cubicBezTo>
                <a:cubicBezTo>
                  <a:pt x="1298" y="254"/>
                  <a:pt x="1298" y="254"/>
                  <a:pt x="1298" y="254"/>
                </a:cubicBezTo>
                <a:cubicBezTo>
                  <a:pt x="1296" y="254"/>
                  <a:pt x="1296" y="254"/>
                  <a:pt x="1296" y="254"/>
                </a:cubicBezTo>
                <a:cubicBezTo>
                  <a:pt x="1298" y="255"/>
                  <a:pt x="1298" y="255"/>
                  <a:pt x="1298" y="255"/>
                </a:cubicBezTo>
                <a:cubicBezTo>
                  <a:pt x="1300" y="255"/>
                  <a:pt x="1300" y="255"/>
                  <a:pt x="1300" y="255"/>
                </a:cubicBezTo>
                <a:cubicBezTo>
                  <a:pt x="1301" y="255"/>
                  <a:pt x="1301" y="255"/>
                  <a:pt x="1301" y="255"/>
                </a:cubicBezTo>
                <a:cubicBezTo>
                  <a:pt x="1301" y="254"/>
                  <a:pt x="1301" y="254"/>
                  <a:pt x="1301" y="254"/>
                </a:cubicBezTo>
                <a:cubicBezTo>
                  <a:pt x="1304" y="255"/>
                  <a:pt x="1304" y="255"/>
                  <a:pt x="1304" y="255"/>
                </a:cubicBezTo>
                <a:cubicBezTo>
                  <a:pt x="1304" y="254"/>
                  <a:pt x="1304" y="254"/>
                  <a:pt x="1304" y="254"/>
                </a:cubicBezTo>
                <a:cubicBezTo>
                  <a:pt x="1306" y="254"/>
                  <a:pt x="1306" y="254"/>
                  <a:pt x="1306" y="254"/>
                </a:cubicBezTo>
                <a:cubicBezTo>
                  <a:pt x="1306" y="253"/>
                  <a:pt x="1306" y="253"/>
                  <a:pt x="1306" y="253"/>
                </a:cubicBezTo>
                <a:cubicBezTo>
                  <a:pt x="1307" y="253"/>
                  <a:pt x="1307" y="253"/>
                  <a:pt x="1307" y="253"/>
                </a:cubicBezTo>
                <a:cubicBezTo>
                  <a:pt x="1306" y="251"/>
                  <a:pt x="1306" y="251"/>
                  <a:pt x="1306" y="251"/>
                </a:cubicBezTo>
                <a:cubicBezTo>
                  <a:pt x="1304" y="251"/>
                  <a:pt x="1304" y="251"/>
                  <a:pt x="1304" y="251"/>
                </a:cubicBezTo>
                <a:cubicBezTo>
                  <a:pt x="1306" y="250"/>
                  <a:pt x="1306" y="250"/>
                  <a:pt x="1306" y="250"/>
                </a:cubicBezTo>
                <a:cubicBezTo>
                  <a:pt x="1303" y="251"/>
                  <a:pt x="1303" y="251"/>
                  <a:pt x="1303" y="251"/>
                </a:cubicBezTo>
                <a:cubicBezTo>
                  <a:pt x="1304" y="250"/>
                  <a:pt x="1304" y="250"/>
                  <a:pt x="1304" y="250"/>
                </a:cubicBezTo>
                <a:cubicBezTo>
                  <a:pt x="1301" y="248"/>
                  <a:pt x="1301" y="248"/>
                  <a:pt x="1301" y="248"/>
                </a:cubicBezTo>
                <a:cubicBezTo>
                  <a:pt x="1303" y="247"/>
                  <a:pt x="1303" y="247"/>
                  <a:pt x="1303" y="247"/>
                </a:cubicBezTo>
                <a:cubicBezTo>
                  <a:pt x="1304" y="248"/>
                  <a:pt x="1304" y="248"/>
                  <a:pt x="1304" y="248"/>
                </a:cubicBezTo>
                <a:cubicBezTo>
                  <a:pt x="1306" y="250"/>
                  <a:pt x="1306" y="250"/>
                  <a:pt x="1306" y="250"/>
                </a:cubicBezTo>
                <a:cubicBezTo>
                  <a:pt x="1307" y="250"/>
                  <a:pt x="1307" y="250"/>
                  <a:pt x="1307" y="250"/>
                </a:cubicBezTo>
                <a:cubicBezTo>
                  <a:pt x="1306" y="248"/>
                  <a:pt x="1306" y="248"/>
                  <a:pt x="1306" y="248"/>
                </a:cubicBezTo>
                <a:cubicBezTo>
                  <a:pt x="1309" y="248"/>
                  <a:pt x="1309" y="248"/>
                  <a:pt x="1309" y="248"/>
                </a:cubicBezTo>
                <a:cubicBezTo>
                  <a:pt x="1310" y="248"/>
                  <a:pt x="1310" y="248"/>
                  <a:pt x="1310" y="248"/>
                </a:cubicBezTo>
                <a:cubicBezTo>
                  <a:pt x="1311" y="247"/>
                  <a:pt x="1311" y="247"/>
                  <a:pt x="1311" y="247"/>
                </a:cubicBezTo>
                <a:cubicBezTo>
                  <a:pt x="1310" y="247"/>
                  <a:pt x="1310" y="247"/>
                  <a:pt x="1310" y="247"/>
                </a:cubicBezTo>
                <a:cubicBezTo>
                  <a:pt x="1311" y="245"/>
                  <a:pt x="1311" y="245"/>
                  <a:pt x="1311" y="245"/>
                </a:cubicBezTo>
                <a:cubicBezTo>
                  <a:pt x="1313" y="245"/>
                  <a:pt x="1313" y="245"/>
                  <a:pt x="1313" y="245"/>
                </a:cubicBezTo>
                <a:cubicBezTo>
                  <a:pt x="1306" y="244"/>
                  <a:pt x="1306" y="244"/>
                  <a:pt x="1306" y="244"/>
                </a:cubicBezTo>
                <a:cubicBezTo>
                  <a:pt x="1311" y="244"/>
                  <a:pt x="1311" y="244"/>
                  <a:pt x="1311" y="244"/>
                </a:cubicBezTo>
                <a:cubicBezTo>
                  <a:pt x="1313" y="244"/>
                  <a:pt x="1313" y="244"/>
                  <a:pt x="1313" y="244"/>
                </a:cubicBezTo>
                <a:cubicBezTo>
                  <a:pt x="1314" y="243"/>
                  <a:pt x="1314" y="243"/>
                  <a:pt x="1314" y="243"/>
                </a:cubicBezTo>
                <a:cubicBezTo>
                  <a:pt x="1310" y="243"/>
                  <a:pt x="1310" y="243"/>
                  <a:pt x="1310" y="243"/>
                </a:cubicBezTo>
                <a:cubicBezTo>
                  <a:pt x="1306" y="241"/>
                  <a:pt x="1306" y="241"/>
                  <a:pt x="1306" y="241"/>
                </a:cubicBezTo>
                <a:cubicBezTo>
                  <a:pt x="1310" y="241"/>
                  <a:pt x="1310" y="241"/>
                  <a:pt x="1310" y="241"/>
                </a:cubicBezTo>
                <a:cubicBezTo>
                  <a:pt x="1313" y="241"/>
                  <a:pt x="1313" y="241"/>
                  <a:pt x="1313" y="241"/>
                </a:cubicBezTo>
                <a:cubicBezTo>
                  <a:pt x="1316" y="240"/>
                  <a:pt x="1316" y="240"/>
                  <a:pt x="1316" y="240"/>
                </a:cubicBezTo>
                <a:cubicBezTo>
                  <a:pt x="1314" y="240"/>
                  <a:pt x="1314" y="240"/>
                  <a:pt x="1314" y="240"/>
                </a:cubicBezTo>
                <a:cubicBezTo>
                  <a:pt x="1313" y="240"/>
                  <a:pt x="1313" y="240"/>
                  <a:pt x="1313" y="240"/>
                </a:cubicBezTo>
                <a:cubicBezTo>
                  <a:pt x="1311" y="238"/>
                  <a:pt x="1311" y="238"/>
                  <a:pt x="1311" y="238"/>
                </a:cubicBezTo>
                <a:cubicBezTo>
                  <a:pt x="1316" y="238"/>
                  <a:pt x="1316" y="238"/>
                  <a:pt x="1316" y="238"/>
                </a:cubicBezTo>
                <a:cubicBezTo>
                  <a:pt x="1317" y="238"/>
                  <a:pt x="1317" y="238"/>
                  <a:pt x="1317" y="238"/>
                </a:cubicBezTo>
                <a:cubicBezTo>
                  <a:pt x="1317" y="237"/>
                  <a:pt x="1317" y="237"/>
                  <a:pt x="1317" y="237"/>
                </a:cubicBezTo>
                <a:cubicBezTo>
                  <a:pt x="1316" y="237"/>
                  <a:pt x="1316" y="237"/>
                  <a:pt x="1316" y="237"/>
                </a:cubicBezTo>
                <a:cubicBezTo>
                  <a:pt x="1313" y="235"/>
                  <a:pt x="1313" y="235"/>
                  <a:pt x="1313" y="235"/>
                </a:cubicBezTo>
                <a:cubicBezTo>
                  <a:pt x="1319" y="235"/>
                  <a:pt x="1319" y="235"/>
                  <a:pt x="1319" y="235"/>
                </a:cubicBezTo>
                <a:cubicBezTo>
                  <a:pt x="1321" y="234"/>
                  <a:pt x="1321" y="234"/>
                  <a:pt x="1321" y="234"/>
                </a:cubicBezTo>
                <a:cubicBezTo>
                  <a:pt x="1320" y="234"/>
                  <a:pt x="1320" y="234"/>
                  <a:pt x="1320" y="234"/>
                </a:cubicBezTo>
                <a:cubicBezTo>
                  <a:pt x="1319" y="234"/>
                  <a:pt x="1319" y="234"/>
                  <a:pt x="1319" y="234"/>
                </a:cubicBezTo>
                <a:cubicBezTo>
                  <a:pt x="1317" y="233"/>
                  <a:pt x="1317" y="233"/>
                  <a:pt x="1317" y="233"/>
                </a:cubicBezTo>
                <a:cubicBezTo>
                  <a:pt x="1320" y="234"/>
                  <a:pt x="1320" y="234"/>
                  <a:pt x="1320" y="234"/>
                </a:cubicBezTo>
                <a:cubicBezTo>
                  <a:pt x="1323" y="233"/>
                  <a:pt x="1323" y="233"/>
                  <a:pt x="1323" y="233"/>
                </a:cubicBezTo>
                <a:cubicBezTo>
                  <a:pt x="1321" y="231"/>
                  <a:pt x="1321" y="231"/>
                  <a:pt x="1321" y="231"/>
                </a:cubicBezTo>
                <a:cubicBezTo>
                  <a:pt x="1323" y="231"/>
                  <a:pt x="1323" y="231"/>
                  <a:pt x="1323" y="231"/>
                </a:cubicBezTo>
                <a:cubicBezTo>
                  <a:pt x="1323" y="230"/>
                  <a:pt x="1323" y="230"/>
                  <a:pt x="1323" y="230"/>
                </a:cubicBezTo>
                <a:cubicBezTo>
                  <a:pt x="1324" y="228"/>
                  <a:pt x="1324" y="228"/>
                  <a:pt x="1324" y="228"/>
                </a:cubicBezTo>
                <a:cubicBezTo>
                  <a:pt x="1324" y="227"/>
                  <a:pt x="1324" y="227"/>
                  <a:pt x="1324" y="227"/>
                </a:cubicBezTo>
                <a:cubicBezTo>
                  <a:pt x="1321" y="225"/>
                  <a:pt x="1321" y="225"/>
                  <a:pt x="1321" y="225"/>
                </a:cubicBezTo>
                <a:cubicBezTo>
                  <a:pt x="1326" y="225"/>
                  <a:pt x="1326" y="225"/>
                  <a:pt x="1326" y="225"/>
                </a:cubicBezTo>
                <a:cubicBezTo>
                  <a:pt x="1323" y="224"/>
                  <a:pt x="1323" y="224"/>
                  <a:pt x="1323" y="224"/>
                </a:cubicBezTo>
                <a:cubicBezTo>
                  <a:pt x="1320" y="222"/>
                  <a:pt x="1320" y="222"/>
                  <a:pt x="1320" y="222"/>
                </a:cubicBezTo>
                <a:cubicBezTo>
                  <a:pt x="1319" y="221"/>
                  <a:pt x="1319" y="221"/>
                  <a:pt x="1319" y="221"/>
                </a:cubicBezTo>
                <a:cubicBezTo>
                  <a:pt x="1323" y="222"/>
                  <a:pt x="1323" y="222"/>
                  <a:pt x="1323" y="222"/>
                </a:cubicBezTo>
                <a:cubicBezTo>
                  <a:pt x="1324" y="221"/>
                  <a:pt x="1324" y="221"/>
                  <a:pt x="1324" y="221"/>
                </a:cubicBezTo>
                <a:cubicBezTo>
                  <a:pt x="1326" y="221"/>
                  <a:pt x="1326" y="221"/>
                  <a:pt x="1326" y="221"/>
                </a:cubicBezTo>
                <a:cubicBezTo>
                  <a:pt x="1324" y="220"/>
                  <a:pt x="1324" y="220"/>
                  <a:pt x="1324" y="220"/>
                </a:cubicBezTo>
                <a:cubicBezTo>
                  <a:pt x="1326" y="220"/>
                  <a:pt x="1326" y="220"/>
                  <a:pt x="1326" y="220"/>
                </a:cubicBezTo>
                <a:cubicBezTo>
                  <a:pt x="1329" y="221"/>
                  <a:pt x="1329" y="221"/>
                  <a:pt x="1329" y="221"/>
                </a:cubicBezTo>
                <a:cubicBezTo>
                  <a:pt x="1330" y="221"/>
                  <a:pt x="1330" y="221"/>
                  <a:pt x="1330" y="221"/>
                </a:cubicBezTo>
                <a:cubicBezTo>
                  <a:pt x="1333" y="220"/>
                  <a:pt x="1333" y="220"/>
                  <a:pt x="1333" y="220"/>
                </a:cubicBezTo>
                <a:cubicBezTo>
                  <a:pt x="1333" y="218"/>
                  <a:pt x="1333" y="218"/>
                  <a:pt x="1333" y="218"/>
                </a:cubicBezTo>
                <a:cubicBezTo>
                  <a:pt x="1334" y="218"/>
                  <a:pt x="1334" y="218"/>
                  <a:pt x="1334" y="218"/>
                </a:cubicBezTo>
                <a:cubicBezTo>
                  <a:pt x="1333" y="215"/>
                  <a:pt x="1333" y="215"/>
                  <a:pt x="1333" y="215"/>
                </a:cubicBezTo>
                <a:cubicBezTo>
                  <a:pt x="1334" y="217"/>
                  <a:pt x="1334" y="217"/>
                  <a:pt x="1334" y="217"/>
                </a:cubicBezTo>
                <a:cubicBezTo>
                  <a:pt x="1336" y="217"/>
                  <a:pt x="1336" y="217"/>
                  <a:pt x="1336" y="217"/>
                </a:cubicBezTo>
                <a:cubicBezTo>
                  <a:pt x="1336" y="215"/>
                  <a:pt x="1336" y="215"/>
                  <a:pt x="1336" y="215"/>
                </a:cubicBezTo>
                <a:cubicBezTo>
                  <a:pt x="1334" y="215"/>
                  <a:pt x="1334" y="215"/>
                  <a:pt x="1334" y="215"/>
                </a:cubicBezTo>
                <a:cubicBezTo>
                  <a:pt x="1334" y="214"/>
                  <a:pt x="1334" y="214"/>
                  <a:pt x="1334" y="214"/>
                </a:cubicBezTo>
                <a:cubicBezTo>
                  <a:pt x="1334" y="212"/>
                  <a:pt x="1334" y="212"/>
                  <a:pt x="1334" y="212"/>
                </a:cubicBezTo>
                <a:cubicBezTo>
                  <a:pt x="1337" y="215"/>
                  <a:pt x="1337" y="215"/>
                  <a:pt x="1337" y="215"/>
                </a:cubicBezTo>
                <a:cubicBezTo>
                  <a:pt x="1339" y="215"/>
                  <a:pt x="1339" y="215"/>
                  <a:pt x="1339" y="215"/>
                </a:cubicBezTo>
                <a:cubicBezTo>
                  <a:pt x="1340" y="215"/>
                  <a:pt x="1340" y="215"/>
                  <a:pt x="1340" y="215"/>
                </a:cubicBezTo>
                <a:cubicBezTo>
                  <a:pt x="1336" y="212"/>
                  <a:pt x="1336" y="212"/>
                  <a:pt x="1336" y="212"/>
                </a:cubicBezTo>
                <a:cubicBezTo>
                  <a:pt x="1338" y="213"/>
                  <a:pt x="1338" y="213"/>
                  <a:pt x="1338" y="213"/>
                </a:cubicBezTo>
                <a:cubicBezTo>
                  <a:pt x="1339" y="214"/>
                  <a:pt x="1339" y="214"/>
                  <a:pt x="1339" y="214"/>
                </a:cubicBezTo>
                <a:cubicBezTo>
                  <a:pt x="1339" y="213"/>
                  <a:pt x="1339" y="213"/>
                  <a:pt x="1339" y="213"/>
                </a:cubicBezTo>
                <a:cubicBezTo>
                  <a:pt x="1339" y="212"/>
                  <a:pt x="1339" y="212"/>
                  <a:pt x="1339" y="212"/>
                </a:cubicBezTo>
                <a:cubicBezTo>
                  <a:pt x="1340" y="214"/>
                  <a:pt x="1340" y="214"/>
                  <a:pt x="1340" y="214"/>
                </a:cubicBezTo>
                <a:cubicBezTo>
                  <a:pt x="1341" y="214"/>
                  <a:pt x="1341" y="214"/>
                  <a:pt x="1341" y="214"/>
                </a:cubicBezTo>
                <a:cubicBezTo>
                  <a:pt x="1340" y="212"/>
                  <a:pt x="1340" y="212"/>
                  <a:pt x="1340" y="212"/>
                </a:cubicBezTo>
                <a:cubicBezTo>
                  <a:pt x="1341" y="212"/>
                  <a:pt x="1341" y="212"/>
                  <a:pt x="1341" y="212"/>
                </a:cubicBezTo>
                <a:cubicBezTo>
                  <a:pt x="1344" y="212"/>
                  <a:pt x="1344" y="212"/>
                  <a:pt x="1344" y="212"/>
                </a:cubicBezTo>
                <a:cubicBezTo>
                  <a:pt x="1343" y="211"/>
                  <a:pt x="1343" y="211"/>
                  <a:pt x="1343" y="211"/>
                </a:cubicBezTo>
                <a:cubicBezTo>
                  <a:pt x="1341" y="210"/>
                  <a:pt x="1341" y="210"/>
                  <a:pt x="1341" y="210"/>
                </a:cubicBezTo>
                <a:cubicBezTo>
                  <a:pt x="1337" y="210"/>
                  <a:pt x="1337" y="210"/>
                  <a:pt x="1337" y="210"/>
                </a:cubicBezTo>
                <a:cubicBezTo>
                  <a:pt x="1340" y="208"/>
                  <a:pt x="1340" y="208"/>
                  <a:pt x="1340" y="208"/>
                </a:cubicBezTo>
                <a:cubicBezTo>
                  <a:pt x="1341" y="210"/>
                  <a:pt x="1341" y="210"/>
                  <a:pt x="1341" y="210"/>
                </a:cubicBezTo>
                <a:cubicBezTo>
                  <a:pt x="1347" y="210"/>
                  <a:pt x="1347" y="210"/>
                  <a:pt x="1347" y="210"/>
                </a:cubicBezTo>
                <a:cubicBezTo>
                  <a:pt x="1347" y="208"/>
                  <a:pt x="1347" y="208"/>
                  <a:pt x="1347" y="208"/>
                </a:cubicBezTo>
                <a:cubicBezTo>
                  <a:pt x="1346" y="207"/>
                  <a:pt x="1346" y="207"/>
                  <a:pt x="1346" y="207"/>
                </a:cubicBezTo>
                <a:cubicBezTo>
                  <a:pt x="1349" y="205"/>
                  <a:pt x="1349" y="205"/>
                  <a:pt x="1349" y="205"/>
                </a:cubicBezTo>
                <a:cubicBezTo>
                  <a:pt x="1347" y="204"/>
                  <a:pt x="1347" y="204"/>
                  <a:pt x="1347" y="204"/>
                </a:cubicBezTo>
                <a:cubicBezTo>
                  <a:pt x="1344" y="204"/>
                  <a:pt x="1344" y="204"/>
                  <a:pt x="1344" y="204"/>
                </a:cubicBezTo>
                <a:cubicBezTo>
                  <a:pt x="1341" y="202"/>
                  <a:pt x="1341" y="202"/>
                  <a:pt x="1341" y="202"/>
                </a:cubicBezTo>
                <a:cubicBezTo>
                  <a:pt x="1344" y="202"/>
                  <a:pt x="1344" y="202"/>
                  <a:pt x="1344" y="202"/>
                </a:cubicBezTo>
                <a:cubicBezTo>
                  <a:pt x="1347" y="202"/>
                  <a:pt x="1347" y="202"/>
                  <a:pt x="1347" y="202"/>
                </a:cubicBezTo>
                <a:cubicBezTo>
                  <a:pt x="1349" y="202"/>
                  <a:pt x="1349" y="202"/>
                  <a:pt x="1349" y="202"/>
                </a:cubicBezTo>
                <a:cubicBezTo>
                  <a:pt x="1352" y="202"/>
                  <a:pt x="1352" y="202"/>
                  <a:pt x="1352" y="202"/>
                </a:cubicBezTo>
                <a:cubicBezTo>
                  <a:pt x="1352" y="201"/>
                  <a:pt x="1352" y="201"/>
                  <a:pt x="1352" y="201"/>
                </a:cubicBezTo>
                <a:cubicBezTo>
                  <a:pt x="1350" y="201"/>
                  <a:pt x="1350" y="201"/>
                  <a:pt x="1350" y="201"/>
                </a:cubicBezTo>
                <a:cubicBezTo>
                  <a:pt x="1352" y="200"/>
                  <a:pt x="1352" y="200"/>
                  <a:pt x="1352" y="200"/>
                </a:cubicBezTo>
                <a:cubicBezTo>
                  <a:pt x="1350" y="198"/>
                  <a:pt x="1350" y="198"/>
                  <a:pt x="1350" y="198"/>
                </a:cubicBezTo>
                <a:cubicBezTo>
                  <a:pt x="1349" y="195"/>
                  <a:pt x="1349" y="195"/>
                  <a:pt x="1349" y="195"/>
                </a:cubicBezTo>
                <a:cubicBezTo>
                  <a:pt x="1349" y="194"/>
                  <a:pt x="1349" y="194"/>
                  <a:pt x="1349" y="194"/>
                </a:cubicBezTo>
                <a:cubicBezTo>
                  <a:pt x="1352" y="192"/>
                  <a:pt x="1352" y="192"/>
                  <a:pt x="1352" y="192"/>
                </a:cubicBezTo>
                <a:cubicBezTo>
                  <a:pt x="1353" y="192"/>
                  <a:pt x="1353" y="192"/>
                  <a:pt x="1353" y="192"/>
                </a:cubicBezTo>
                <a:cubicBezTo>
                  <a:pt x="1356" y="194"/>
                  <a:pt x="1356" y="194"/>
                  <a:pt x="1356" y="194"/>
                </a:cubicBezTo>
                <a:cubicBezTo>
                  <a:pt x="1357" y="194"/>
                  <a:pt x="1357" y="194"/>
                  <a:pt x="1357" y="194"/>
                </a:cubicBezTo>
                <a:cubicBezTo>
                  <a:pt x="1359" y="194"/>
                  <a:pt x="1359" y="194"/>
                  <a:pt x="1359" y="194"/>
                </a:cubicBezTo>
                <a:cubicBezTo>
                  <a:pt x="1359" y="192"/>
                  <a:pt x="1359" y="192"/>
                  <a:pt x="1359" y="192"/>
                </a:cubicBezTo>
                <a:cubicBezTo>
                  <a:pt x="1360" y="191"/>
                  <a:pt x="1360" y="191"/>
                  <a:pt x="1360" y="191"/>
                </a:cubicBezTo>
                <a:cubicBezTo>
                  <a:pt x="1362" y="191"/>
                  <a:pt x="1362" y="191"/>
                  <a:pt x="1362" y="191"/>
                </a:cubicBezTo>
                <a:cubicBezTo>
                  <a:pt x="1362" y="190"/>
                  <a:pt x="1362" y="190"/>
                  <a:pt x="1362" y="190"/>
                </a:cubicBezTo>
                <a:cubicBezTo>
                  <a:pt x="1360" y="188"/>
                  <a:pt x="1360" y="188"/>
                  <a:pt x="1360" y="188"/>
                </a:cubicBezTo>
                <a:cubicBezTo>
                  <a:pt x="1363" y="188"/>
                  <a:pt x="1363" y="188"/>
                  <a:pt x="1363" y="188"/>
                </a:cubicBezTo>
                <a:cubicBezTo>
                  <a:pt x="1363" y="187"/>
                  <a:pt x="1363" y="187"/>
                  <a:pt x="1363" y="187"/>
                </a:cubicBezTo>
                <a:cubicBezTo>
                  <a:pt x="1364" y="187"/>
                  <a:pt x="1364" y="187"/>
                  <a:pt x="1364" y="187"/>
                </a:cubicBezTo>
                <a:cubicBezTo>
                  <a:pt x="1366" y="187"/>
                  <a:pt x="1366" y="187"/>
                  <a:pt x="1366" y="187"/>
                </a:cubicBezTo>
                <a:cubicBezTo>
                  <a:pt x="1366" y="188"/>
                  <a:pt x="1366" y="188"/>
                  <a:pt x="1366" y="188"/>
                </a:cubicBezTo>
                <a:cubicBezTo>
                  <a:pt x="1367" y="187"/>
                  <a:pt x="1367" y="187"/>
                  <a:pt x="1367" y="187"/>
                </a:cubicBezTo>
                <a:cubicBezTo>
                  <a:pt x="1369" y="185"/>
                  <a:pt x="1369" y="185"/>
                  <a:pt x="1369" y="185"/>
                </a:cubicBezTo>
                <a:cubicBezTo>
                  <a:pt x="1372" y="187"/>
                  <a:pt x="1372" y="187"/>
                  <a:pt x="1372" y="187"/>
                </a:cubicBezTo>
                <a:cubicBezTo>
                  <a:pt x="1374" y="187"/>
                  <a:pt x="1374" y="187"/>
                  <a:pt x="1374" y="187"/>
                </a:cubicBezTo>
                <a:cubicBezTo>
                  <a:pt x="1373" y="185"/>
                  <a:pt x="1373" y="185"/>
                  <a:pt x="1373" y="185"/>
                </a:cubicBezTo>
                <a:cubicBezTo>
                  <a:pt x="1374" y="185"/>
                  <a:pt x="1374" y="185"/>
                  <a:pt x="1374" y="185"/>
                </a:cubicBezTo>
                <a:cubicBezTo>
                  <a:pt x="1374" y="187"/>
                  <a:pt x="1374" y="187"/>
                  <a:pt x="1374" y="187"/>
                </a:cubicBezTo>
                <a:cubicBezTo>
                  <a:pt x="1377" y="187"/>
                  <a:pt x="1377" y="187"/>
                  <a:pt x="1377" y="187"/>
                </a:cubicBezTo>
                <a:cubicBezTo>
                  <a:pt x="1379" y="185"/>
                  <a:pt x="1379" y="185"/>
                  <a:pt x="1379" y="185"/>
                </a:cubicBezTo>
                <a:cubicBezTo>
                  <a:pt x="1379" y="184"/>
                  <a:pt x="1379" y="184"/>
                  <a:pt x="1379" y="184"/>
                </a:cubicBezTo>
                <a:cubicBezTo>
                  <a:pt x="1377" y="184"/>
                  <a:pt x="1377" y="184"/>
                  <a:pt x="1377" y="184"/>
                </a:cubicBezTo>
                <a:cubicBezTo>
                  <a:pt x="1377" y="182"/>
                  <a:pt x="1377" y="182"/>
                  <a:pt x="1377" y="182"/>
                </a:cubicBezTo>
                <a:cubicBezTo>
                  <a:pt x="1379" y="182"/>
                  <a:pt x="1379" y="182"/>
                  <a:pt x="1379" y="182"/>
                </a:cubicBezTo>
                <a:cubicBezTo>
                  <a:pt x="1379" y="184"/>
                  <a:pt x="1379" y="184"/>
                  <a:pt x="1379" y="184"/>
                </a:cubicBezTo>
                <a:cubicBezTo>
                  <a:pt x="1382" y="182"/>
                  <a:pt x="1382" y="182"/>
                  <a:pt x="1382" y="182"/>
                </a:cubicBezTo>
                <a:cubicBezTo>
                  <a:pt x="1382" y="181"/>
                  <a:pt x="1382" y="181"/>
                  <a:pt x="1382" y="181"/>
                </a:cubicBezTo>
                <a:cubicBezTo>
                  <a:pt x="1383" y="179"/>
                  <a:pt x="1383" y="179"/>
                  <a:pt x="1383" y="179"/>
                </a:cubicBezTo>
                <a:cubicBezTo>
                  <a:pt x="1384" y="178"/>
                  <a:pt x="1384" y="178"/>
                  <a:pt x="1384" y="178"/>
                </a:cubicBezTo>
                <a:cubicBezTo>
                  <a:pt x="1390" y="178"/>
                  <a:pt x="1390" y="178"/>
                  <a:pt x="1390" y="178"/>
                </a:cubicBezTo>
                <a:cubicBezTo>
                  <a:pt x="1386" y="179"/>
                  <a:pt x="1386" y="179"/>
                  <a:pt x="1386" y="179"/>
                </a:cubicBezTo>
                <a:cubicBezTo>
                  <a:pt x="1384" y="181"/>
                  <a:pt x="1384" y="181"/>
                  <a:pt x="1384" y="181"/>
                </a:cubicBezTo>
                <a:cubicBezTo>
                  <a:pt x="1383" y="184"/>
                  <a:pt x="1383" y="184"/>
                  <a:pt x="1383" y="184"/>
                </a:cubicBezTo>
                <a:cubicBezTo>
                  <a:pt x="1386" y="184"/>
                  <a:pt x="1386" y="184"/>
                  <a:pt x="1386" y="184"/>
                </a:cubicBezTo>
                <a:cubicBezTo>
                  <a:pt x="1387" y="184"/>
                  <a:pt x="1387" y="184"/>
                  <a:pt x="1387" y="184"/>
                </a:cubicBezTo>
                <a:cubicBezTo>
                  <a:pt x="1389" y="184"/>
                  <a:pt x="1389" y="184"/>
                  <a:pt x="1389" y="184"/>
                </a:cubicBezTo>
                <a:cubicBezTo>
                  <a:pt x="1389" y="182"/>
                  <a:pt x="1389" y="182"/>
                  <a:pt x="1389" y="182"/>
                </a:cubicBezTo>
                <a:cubicBezTo>
                  <a:pt x="1390" y="182"/>
                  <a:pt x="1390" y="182"/>
                  <a:pt x="1390" y="182"/>
                </a:cubicBezTo>
                <a:cubicBezTo>
                  <a:pt x="1390" y="184"/>
                  <a:pt x="1390" y="184"/>
                  <a:pt x="1390" y="184"/>
                </a:cubicBezTo>
                <a:cubicBezTo>
                  <a:pt x="1392" y="184"/>
                  <a:pt x="1392" y="184"/>
                  <a:pt x="1392" y="184"/>
                </a:cubicBezTo>
                <a:cubicBezTo>
                  <a:pt x="1393" y="182"/>
                  <a:pt x="1393" y="182"/>
                  <a:pt x="1393" y="182"/>
                </a:cubicBezTo>
                <a:cubicBezTo>
                  <a:pt x="1395" y="182"/>
                  <a:pt x="1395" y="182"/>
                  <a:pt x="1395" y="182"/>
                </a:cubicBezTo>
                <a:cubicBezTo>
                  <a:pt x="1395" y="181"/>
                  <a:pt x="1395" y="181"/>
                  <a:pt x="1395" y="181"/>
                </a:cubicBezTo>
                <a:cubicBezTo>
                  <a:pt x="1396" y="182"/>
                  <a:pt x="1396" y="182"/>
                  <a:pt x="1396" y="182"/>
                </a:cubicBezTo>
                <a:cubicBezTo>
                  <a:pt x="1396" y="184"/>
                  <a:pt x="1396" y="184"/>
                  <a:pt x="1396" y="184"/>
                </a:cubicBezTo>
                <a:cubicBezTo>
                  <a:pt x="1397" y="182"/>
                  <a:pt x="1397" y="182"/>
                  <a:pt x="1397" y="182"/>
                </a:cubicBezTo>
                <a:cubicBezTo>
                  <a:pt x="1400" y="182"/>
                  <a:pt x="1400" y="182"/>
                  <a:pt x="1400" y="182"/>
                </a:cubicBezTo>
                <a:cubicBezTo>
                  <a:pt x="1402" y="181"/>
                  <a:pt x="1402" y="181"/>
                  <a:pt x="1402" y="181"/>
                </a:cubicBezTo>
                <a:cubicBezTo>
                  <a:pt x="1405" y="181"/>
                  <a:pt x="1405" y="181"/>
                  <a:pt x="1405" y="181"/>
                </a:cubicBezTo>
                <a:cubicBezTo>
                  <a:pt x="1403" y="178"/>
                  <a:pt x="1403" y="178"/>
                  <a:pt x="1403" y="178"/>
                </a:cubicBezTo>
                <a:cubicBezTo>
                  <a:pt x="1405" y="178"/>
                  <a:pt x="1405" y="178"/>
                  <a:pt x="1405" y="178"/>
                </a:cubicBezTo>
                <a:cubicBezTo>
                  <a:pt x="1406" y="178"/>
                  <a:pt x="1406" y="178"/>
                  <a:pt x="1406" y="178"/>
                </a:cubicBezTo>
                <a:cubicBezTo>
                  <a:pt x="1409" y="179"/>
                  <a:pt x="1409" y="179"/>
                  <a:pt x="1409" y="179"/>
                </a:cubicBezTo>
                <a:cubicBezTo>
                  <a:pt x="1409" y="178"/>
                  <a:pt x="1409" y="178"/>
                  <a:pt x="1409" y="178"/>
                </a:cubicBezTo>
                <a:cubicBezTo>
                  <a:pt x="1409" y="177"/>
                  <a:pt x="1409" y="177"/>
                  <a:pt x="1409" y="177"/>
                </a:cubicBezTo>
                <a:cubicBezTo>
                  <a:pt x="1410" y="178"/>
                  <a:pt x="1410" y="178"/>
                  <a:pt x="1410" y="178"/>
                </a:cubicBezTo>
                <a:cubicBezTo>
                  <a:pt x="1412" y="178"/>
                  <a:pt x="1412" y="178"/>
                  <a:pt x="1412" y="178"/>
                </a:cubicBezTo>
                <a:cubicBezTo>
                  <a:pt x="1416" y="175"/>
                  <a:pt x="1416" y="175"/>
                  <a:pt x="1416" y="175"/>
                </a:cubicBezTo>
                <a:cubicBezTo>
                  <a:pt x="1416" y="174"/>
                  <a:pt x="1416" y="174"/>
                  <a:pt x="1416" y="174"/>
                </a:cubicBezTo>
                <a:cubicBezTo>
                  <a:pt x="1417" y="174"/>
                  <a:pt x="1417" y="174"/>
                  <a:pt x="1417" y="174"/>
                </a:cubicBezTo>
                <a:cubicBezTo>
                  <a:pt x="1417" y="175"/>
                  <a:pt x="1417" y="175"/>
                  <a:pt x="1417" y="175"/>
                </a:cubicBezTo>
                <a:cubicBezTo>
                  <a:pt x="1419" y="174"/>
                  <a:pt x="1419" y="174"/>
                  <a:pt x="1419" y="174"/>
                </a:cubicBezTo>
                <a:cubicBezTo>
                  <a:pt x="1420" y="172"/>
                  <a:pt x="1420" y="172"/>
                  <a:pt x="1420" y="172"/>
                </a:cubicBezTo>
                <a:cubicBezTo>
                  <a:pt x="1422" y="174"/>
                  <a:pt x="1422" y="174"/>
                  <a:pt x="1422" y="174"/>
                </a:cubicBezTo>
                <a:cubicBezTo>
                  <a:pt x="1422" y="171"/>
                  <a:pt x="1422" y="171"/>
                  <a:pt x="1422" y="171"/>
                </a:cubicBezTo>
                <a:cubicBezTo>
                  <a:pt x="1423" y="171"/>
                  <a:pt x="1423" y="171"/>
                  <a:pt x="1423" y="171"/>
                </a:cubicBezTo>
                <a:cubicBezTo>
                  <a:pt x="1423" y="169"/>
                  <a:pt x="1423" y="169"/>
                  <a:pt x="1423" y="169"/>
                </a:cubicBezTo>
                <a:cubicBezTo>
                  <a:pt x="1425" y="169"/>
                  <a:pt x="1425" y="169"/>
                  <a:pt x="1425" y="169"/>
                </a:cubicBezTo>
                <a:cubicBezTo>
                  <a:pt x="1426" y="169"/>
                  <a:pt x="1426" y="169"/>
                  <a:pt x="1426" y="169"/>
                </a:cubicBezTo>
                <a:cubicBezTo>
                  <a:pt x="1427" y="168"/>
                  <a:pt x="1427" y="168"/>
                  <a:pt x="1427" y="168"/>
                </a:cubicBezTo>
                <a:cubicBezTo>
                  <a:pt x="1427" y="167"/>
                  <a:pt x="1427" y="167"/>
                  <a:pt x="1427" y="167"/>
                </a:cubicBezTo>
                <a:cubicBezTo>
                  <a:pt x="1430" y="165"/>
                  <a:pt x="1430" y="165"/>
                  <a:pt x="1430" y="165"/>
                </a:cubicBezTo>
                <a:cubicBezTo>
                  <a:pt x="1430" y="164"/>
                  <a:pt x="1430" y="164"/>
                  <a:pt x="1430" y="164"/>
                </a:cubicBezTo>
                <a:cubicBezTo>
                  <a:pt x="1432" y="164"/>
                  <a:pt x="1432" y="164"/>
                  <a:pt x="1432" y="164"/>
                </a:cubicBezTo>
                <a:cubicBezTo>
                  <a:pt x="1433" y="162"/>
                  <a:pt x="1433" y="162"/>
                  <a:pt x="1433" y="162"/>
                </a:cubicBezTo>
                <a:cubicBezTo>
                  <a:pt x="1439" y="161"/>
                  <a:pt x="1439" y="161"/>
                  <a:pt x="1439" y="161"/>
                </a:cubicBezTo>
                <a:cubicBezTo>
                  <a:pt x="1440" y="161"/>
                  <a:pt x="1440" y="161"/>
                  <a:pt x="1440" y="161"/>
                </a:cubicBezTo>
                <a:cubicBezTo>
                  <a:pt x="1443" y="159"/>
                  <a:pt x="1443" y="159"/>
                  <a:pt x="1443" y="159"/>
                </a:cubicBezTo>
                <a:cubicBezTo>
                  <a:pt x="1443" y="158"/>
                  <a:pt x="1443" y="158"/>
                  <a:pt x="1443" y="158"/>
                </a:cubicBezTo>
                <a:cubicBezTo>
                  <a:pt x="1445" y="158"/>
                  <a:pt x="1445" y="158"/>
                  <a:pt x="1445" y="158"/>
                </a:cubicBezTo>
                <a:cubicBezTo>
                  <a:pt x="1443" y="157"/>
                  <a:pt x="1443" y="157"/>
                  <a:pt x="1443" y="157"/>
                </a:cubicBezTo>
                <a:cubicBezTo>
                  <a:pt x="1442" y="157"/>
                  <a:pt x="1442" y="157"/>
                  <a:pt x="1442" y="157"/>
                </a:cubicBezTo>
                <a:cubicBezTo>
                  <a:pt x="1443" y="155"/>
                  <a:pt x="1443" y="155"/>
                  <a:pt x="1443" y="155"/>
                </a:cubicBezTo>
                <a:cubicBezTo>
                  <a:pt x="1442" y="154"/>
                  <a:pt x="1442" y="154"/>
                  <a:pt x="1442" y="154"/>
                </a:cubicBezTo>
                <a:cubicBezTo>
                  <a:pt x="1442" y="152"/>
                  <a:pt x="1442" y="152"/>
                  <a:pt x="1442" y="152"/>
                </a:cubicBezTo>
                <a:cubicBezTo>
                  <a:pt x="1443" y="151"/>
                  <a:pt x="1443" y="151"/>
                  <a:pt x="1443" y="151"/>
                </a:cubicBezTo>
                <a:cubicBezTo>
                  <a:pt x="1443" y="154"/>
                  <a:pt x="1443" y="154"/>
                  <a:pt x="1443" y="154"/>
                </a:cubicBezTo>
                <a:cubicBezTo>
                  <a:pt x="1445" y="154"/>
                  <a:pt x="1445" y="154"/>
                  <a:pt x="1445" y="154"/>
                </a:cubicBezTo>
                <a:cubicBezTo>
                  <a:pt x="1445" y="155"/>
                  <a:pt x="1445" y="155"/>
                  <a:pt x="1445" y="155"/>
                </a:cubicBezTo>
                <a:cubicBezTo>
                  <a:pt x="1446" y="155"/>
                  <a:pt x="1446" y="155"/>
                  <a:pt x="1446" y="155"/>
                </a:cubicBezTo>
                <a:cubicBezTo>
                  <a:pt x="1449" y="157"/>
                  <a:pt x="1449" y="157"/>
                  <a:pt x="1449" y="157"/>
                </a:cubicBezTo>
                <a:cubicBezTo>
                  <a:pt x="1448" y="157"/>
                  <a:pt x="1448" y="157"/>
                  <a:pt x="1448" y="157"/>
                </a:cubicBezTo>
                <a:cubicBezTo>
                  <a:pt x="1450" y="158"/>
                  <a:pt x="1450" y="158"/>
                  <a:pt x="1450" y="158"/>
                </a:cubicBezTo>
                <a:cubicBezTo>
                  <a:pt x="1459" y="158"/>
                  <a:pt x="1459" y="158"/>
                  <a:pt x="1459" y="158"/>
                </a:cubicBezTo>
                <a:cubicBezTo>
                  <a:pt x="1456" y="155"/>
                  <a:pt x="1456" y="155"/>
                  <a:pt x="1456" y="155"/>
                </a:cubicBezTo>
                <a:cubicBezTo>
                  <a:pt x="1459" y="157"/>
                  <a:pt x="1459" y="157"/>
                  <a:pt x="1459" y="157"/>
                </a:cubicBezTo>
                <a:cubicBezTo>
                  <a:pt x="1462" y="157"/>
                  <a:pt x="1462" y="157"/>
                  <a:pt x="1462" y="157"/>
                </a:cubicBezTo>
                <a:cubicBezTo>
                  <a:pt x="1460" y="155"/>
                  <a:pt x="1460" y="155"/>
                  <a:pt x="1460" y="155"/>
                </a:cubicBezTo>
                <a:cubicBezTo>
                  <a:pt x="1462" y="155"/>
                  <a:pt x="1462" y="155"/>
                  <a:pt x="1462" y="155"/>
                </a:cubicBezTo>
                <a:cubicBezTo>
                  <a:pt x="1463" y="155"/>
                  <a:pt x="1463" y="155"/>
                  <a:pt x="1463" y="155"/>
                </a:cubicBezTo>
                <a:cubicBezTo>
                  <a:pt x="1463" y="154"/>
                  <a:pt x="1463" y="154"/>
                  <a:pt x="1463" y="154"/>
                </a:cubicBezTo>
                <a:cubicBezTo>
                  <a:pt x="1465" y="155"/>
                  <a:pt x="1465" y="155"/>
                  <a:pt x="1465" y="155"/>
                </a:cubicBezTo>
                <a:cubicBezTo>
                  <a:pt x="1466" y="155"/>
                  <a:pt x="1466" y="155"/>
                  <a:pt x="1466" y="155"/>
                </a:cubicBezTo>
                <a:cubicBezTo>
                  <a:pt x="1469" y="155"/>
                  <a:pt x="1469" y="155"/>
                  <a:pt x="1469" y="155"/>
                </a:cubicBezTo>
                <a:cubicBezTo>
                  <a:pt x="1471" y="155"/>
                  <a:pt x="1471" y="155"/>
                  <a:pt x="1471" y="155"/>
                </a:cubicBezTo>
                <a:cubicBezTo>
                  <a:pt x="1471" y="154"/>
                  <a:pt x="1471" y="154"/>
                  <a:pt x="1471" y="154"/>
                </a:cubicBezTo>
                <a:cubicBezTo>
                  <a:pt x="1473" y="155"/>
                  <a:pt x="1473" y="155"/>
                  <a:pt x="1473" y="155"/>
                </a:cubicBezTo>
                <a:cubicBezTo>
                  <a:pt x="1478" y="154"/>
                  <a:pt x="1478" y="154"/>
                  <a:pt x="1478" y="154"/>
                </a:cubicBezTo>
                <a:cubicBezTo>
                  <a:pt x="1479" y="154"/>
                  <a:pt x="1479" y="154"/>
                  <a:pt x="1479" y="154"/>
                </a:cubicBezTo>
                <a:cubicBezTo>
                  <a:pt x="1481" y="154"/>
                  <a:pt x="1481" y="154"/>
                  <a:pt x="1481" y="154"/>
                </a:cubicBezTo>
                <a:cubicBezTo>
                  <a:pt x="1482" y="152"/>
                  <a:pt x="1482" y="152"/>
                  <a:pt x="1482" y="152"/>
                </a:cubicBezTo>
                <a:cubicBezTo>
                  <a:pt x="1485" y="152"/>
                  <a:pt x="1485" y="152"/>
                  <a:pt x="1485" y="152"/>
                </a:cubicBezTo>
                <a:cubicBezTo>
                  <a:pt x="1486" y="152"/>
                  <a:pt x="1486" y="152"/>
                  <a:pt x="1486" y="152"/>
                </a:cubicBezTo>
                <a:cubicBezTo>
                  <a:pt x="1492" y="151"/>
                  <a:pt x="1492" y="151"/>
                  <a:pt x="1492" y="151"/>
                </a:cubicBezTo>
                <a:lnTo>
                  <a:pt x="1496" y="151"/>
                </a:lnTo>
                <a:close/>
                <a:moveTo>
                  <a:pt x="1519" y="108"/>
                </a:moveTo>
                <a:cubicBezTo>
                  <a:pt x="1521" y="108"/>
                  <a:pt x="1521" y="108"/>
                  <a:pt x="1521" y="108"/>
                </a:cubicBezTo>
                <a:cubicBezTo>
                  <a:pt x="1524" y="108"/>
                  <a:pt x="1524" y="108"/>
                  <a:pt x="1524" y="108"/>
                </a:cubicBezTo>
                <a:cubicBezTo>
                  <a:pt x="1521" y="109"/>
                  <a:pt x="1521" y="109"/>
                  <a:pt x="1521" y="109"/>
                </a:cubicBezTo>
                <a:cubicBezTo>
                  <a:pt x="1518" y="111"/>
                  <a:pt x="1518" y="111"/>
                  <a:pt x="1518" y="111"/>
                </a:cubicBezTo>
                <a:lnTo>
                  <a:pt x="1519" y="108"/>
                </a:lnTo>
                <a:close/>
                <a:moveTo>
                  <a:pt x="1558" y="79"/>
                </a:moveTo>
                <a:cubicBezTo>
                  <a:pt x="1561" y="81"/>
                  <a:pt x="1561" y="81"/>
                  <a:pt x="1561" y="81"/>
                </a:cubicBezTo>
                <a:cubicBezTo>
                  <a:pt x="1558" y="81"/>
                  <a:pt x="1558" y="81"/>
                  <a:pt x="1558" y="81"/>
                </a:cubicBezTo>
                <a:cubicBezTo>
                  <a:pt x="1555" y="79"/>
                  <a:pt x="1555" y="79"/>
                  <a:pt x="1555" y="79"/>
                </a:cubicBezTo>
                <a:lnTo>
                  <a:pt x="1558" y="79"/>
                </a:lnTo>
                <a:close/>
                <a:moveTo>
                  <a:pt x="1270" y="114"/>
                </a:moveTo>
                <a:cubicBezTo>
                  <a:pt x="1268" y="114"/>
                  <a:pt x="1268" y="114"/>
                  <a:pt x="1268" y="114"/>
                </a:cubicBezTo>
                <a:cubicBezTo>
                  <a:pt x="1273" y="111"/>
                  <a:pt x="1273" y="111"/>
                  <a:pt x="1273" y="111"/>
                </a:cubicBezTo>
                <a:lnTo>
                  <a:pt x="1270" y="114"/>
                </a:lnTo>
                <a:close/>
                <a:moveTo>
                  <a:pt x="1276" y="155"/>
                </a:moveTo>
                <a:cubicBezTo>
                  <a:pt x="1273" y="154"/>
                  <a:pt x="1273" y="154"/>
                  <a:pt x="1273" y="154"/>
                </a:cubicBezTo>
                <a:cubicBezTo>
                  <a:pt x="1277" y="154"/>
                  <a:pt x="1277" y="154"/>
                  <a:pt x="1277" y="154"/>
                </a:cubicBezTo>
                <a:lnTo>
                  <a:pt x="1276" y="155"/>
                </a:lnTo>
                <a:close/>
                <a:moveTo>
                  <a:pt x="1252" y="195"/>
                </a:moveTo>
                <a:cubicBezTo>
                  <a:pt x="1250" y="195"/>
                  <a:pt x="1250" y="195"/>
                  <a:pt x="1250" y="195"/>
                </a:cubicBezTo>
                <a:cubicBezTo>
                  <a:pt x="1251" y="194"/>
                  <a:pt x="1251" y="194"/>
                  <a:pt x="1251" y="194"/>
                </a:cubicBezTo>
                <a:cubicBezTo>
                  <a:pt x="1253" y="194"/>
                  <a:pt x="1253" y="194"/>
                  <a:pt x="1253" y="194"/>
                </a:cubicBezTo>
                <a:lnTo>
                  <a:pt x="1252" y="195"/>
                </a:lnTo>
                <a:close/>
                <a:moveTo>
                  <a:pt x="1257" y="204"/>
                </a:moveTo>
                <a:cubicBezTo>
                  <a:pt x="1256" y="204"/>
                  <a:pt x="1256" y="204"/>
                  <a:pt x="1256" y="204"/>
                </a:cubicBezTo>
                <a:cubicBezTo>
                  <a:pt x="1260" y="202"/>
                  <a:pt x="1260" y="202"/>
                  <a:pt x="1260" y="202"/>
                </a:cubicBezTo>
                <a:lnTo>
                  <a:pt x="1257" y="204"/>
                </a:lnTo>
                <a:close/>
                <a:moveTo>
                  <a:pt x="1260" y="194"/>
                </a:moveTo>
                <a:cubicBezTo>
                  <a:pt x="1258" y="192"/>
                  <a:pt x="1258" y="192"/>
                  <a:pt x="1258" y="192"/>
                </a:cubicBezTo>
                <a:cubicBezTo>
                  <a:pt x="1260" y="191"/>
                  <a:pt x="1260" y="191"/>
                  <a:pt x="1260" y="191"/>
                </a:cubicBezTo>
                <a:cubicBezTo>
                  <a:pt x="1261" y="192"/>
                  <a:pt x="1261" y="192"/>
                  <a:pt x="1261" y="192"/>
                </a:cubicBezTo>
                <a:lnTo>
                  <a:pt x="1260" y="194"/>
                </a:lnTo>
                <a:close/>
                <a:moveTo>
                  <a:pt x="1258" y="175"/>
                </a:moveTo>
                <a:cubicBezTo>
                  <a:pt x="1254" y="177"/>
                  <a:pt x="1254" y="177"/>
                  <a:pt x="1254" y="177"/>
                </a:cubicBezTo>
                <a:cubicBezTo>
                  <a:pt x="1250" y="178"/>
                  <a:pt x="1250" y="178"/>
                  <a:pt x="1250" y="178"/>
                </a:cubicBezTo>
                <a:cubicBezTo>
                  <a:pt x="1245" y="181"/>
                  <a:pt x="1245" y="181"/>
                  <a:pt x="1245" y="181"/>
                </a:cubicBezTo>
                <a:cubicBezTo>
                  <a:pt x="1248" y="178"/>
                  <a:pt x="1248" y="178"/>
                  <a:pt x="1248" y="178"/>
                </a:cubicBezTo>
                <a:cubicBezTo>
                  <a:pt x="1253" y="177"/>
                  <a:pt x="1253" y="177"/>
                  <a:pt x="1253" y="177"/>
                </a:cubicBezTo>
                <a:cubicBezTo>
                  <a:pt x="1257" y="175"/>
                  <a:pt x="1257" y="175"/>
                  <a:pt x="1257" y="175"/>
                </a:cubicBezTo>
                <a:cubicBezTo>
                  <a:pt x="1261" y="174"/>
                  <a:pt x="1261" y="174"/>
                  <a:pt x="1261" y="174"/>
                </a:cubicBezTo>
                <a:lnTo>
                  <a:pt x="1258" y="175"/>
                </a:lnTo>
                <a:close/>
                <a:moveTo>
                  <a:pt x="1264" y="167"/>
                </a:moveTo>
                <a:cubicBezTo>
                  <a:pt x="1257" y="167"/>
                  <a:pt x="1257" y="167"/>
                  <a:pt x="1257" y="167"/>
                </a:cubicBezTo>
                <a:cubicBezTo>
                  <a:pt x="1264" y="165"/>
                  <a:pt x="1264" y="165"/>
                  <a:pt x="1264" y="165"/>
                </a:cubicBezTo>
                <a:cubicBezTo>
                  <a:pt x="1271" y="165"/>
                  <a:pt x="1271" y="165"/>
                  <a:pt x="1271" y="165"/>
                </a:cubicBezTo>
                <a:cubicBezTo>
                  <a:pt x="1267" y="167"/>
                  <a:pt x="1267" y="167"/>
                  <a:pt x="1267" y="167"/>
                </a:cubicBezTo>
                <a:lnTo>
                  <a:pt x="1264" y="167"/>
                </a:lnTo>
                <a:close/>
                <a:moveTo>
                  <a:pt x="1271" y="168"/>
                </a:moveTo>
                <a:cubicBezTo>
                  <a:pt x="1270" y="169"/>
                  <a:pt x="1270" y="169"/>
                  <a:pt x="1270" y="169"/>
                </a:cubicBezTo>
                <a:cubicBezTo>
                  <a:pt x="1268" y="168"/>
                  <a:pt x="1268" y="168"/>
                  <a:pt x="1268" y="168"/>
                </a:cubicBezTo>
                <a:lnTo>
                  <a:pt x="1271" y="168"/>
                </a:lnTo>
                <a:close/>
                <a:moveTo>
                  <a:pt x="1270" y="172"/>
                </a:moveTo>
                <a:cubicBezTo>
                  <a:pt x="1266" y="172"/>
                  <a:pt x="1266" y="172"/>
                  <a:pt x="1266" y="172"/>
                </a:cubicBezTo>
                <a:cubicBezTo>
                  <a:pt x="1270" y="171"/>
                  <a:pt x="1270" y="171"/>
                  <a:pt x="1270" y="171"/>
                </a:cubicBezTo>
                <a:cubicBezTo>
                  <a:pt x="1271" y="172"/>
                  <a:pt x="1271" y="172"/>
                  <a:pt x="1271" y="172"/>
                </a:cubicBezTo>
                <a:lnTo>
                  <a:pt x="1270" y="172"/>
                </a:lnTo>
                <a:close/>
                <a:moveTo>
                  <a:pt x="1274" y="171"/>
                </a:moveTo>
                <a:cubicBezTo>
                  <a:pt x="1271" y="171"/>
                  <a:pt x="1271" y="171"/>
                  <a:pt x="1271" y="171"/>
                </a:cubicBezTo>
                <a:cubicBezTo>
                  <a:pt x="1275" y="170"/>
                  <a:pt x="1275" y="170"/>
                  <a:pt x="1275" y="170"/>
                </a:cubicBezTo>
                <a:cubicBezTo>
                  <a:pt x="1277" y="171"/>
                  <a:pt x="1277" y="171"/>
                  <a:pt x="1277" y="171"/>
                </a:cubicBezTo>
                <a:lnTo>
                  <a:pt x="1274" y="171"/>
                </a:lnTo>
                <a:close/>
                <a:moveTo>
                  <a:pt x="1277" y="165"/>
                </a:moveTo>
                <a:cubicBezTo>
                  <a:pt x="1276" y="164"/>
                  <a:pt x="1276" y="164"/>
                  <a:pt x="1276" y="164"/>
                </a:cubicBezTo>
                <a:cubicBezTo>
                  <a:pt x="1277" y="164"/>
                  <a:pt x="1277" y="164"/>
                  <a:pt x="1277" y="164"/>
                </a:cubicBezTo>
                <a:cubicBezTo>
                  <a:pt x="1280" y="164"/>
                  <a:pt x="1280" y="164"/>
                  <a:pt x="1280" y="164"/>
                </a:cubicBezTo>
                <a:lnTo>
                  <a:pt x="1277" y="165"/>
                </a:lnTo>
                <a:close/>
                <a:moveTo>
                  <a:pt x="1288" y="243"/>
                </a:moveTo>
                <a:cubicBezTo>
                  <a:pt x="1288" y="244"/>
                  <a:pt x="1288" y="244"/>
                  <a:pt x="1288" y="244"/>
                </a:cubicBezTo>
                <a:cubicBezTo>
                  <a:pt x="1286" y="245"/>
                  <a:pt x="1286" y="245"/>
                  <a:pt x="1286" y="245"/>
                </a:cubicBezTo>
                <a:cubicBezTo>
                  <a:pt x="1288" y="243"/>
                  <a:pt x="1288" y="243"/>
                  <a:pt x="1288" y="243"/>
                </a:cubicBezTo>
                <a:cubicBezTo>
                  <a:pt x="1287" y="243"/>
                  <a:pt x="1287" y="243"/>
                  <a:pt x="1287" y="243"/>
                </a:cubicBezTo>
                <a:cubicBezTo>
                  <a:pt x="1288" y="240"/>
                  <a:pt x="1288" y="240"/>
                  <a:pt x="1288" y="240"/>
                </a:cubicBezTo>
                <a:cubicBezTo>
                  <a:pt x="1290" y="241"/>
                  <a:pt x="1290" y="241"/>
                  <a:pt x="1290" y="241"/>
                </a:cubicBezTo>
                <a:cubicBezTo>
                  <a:pt x="1291" y="241"/>
                  <a:pt x="1291" y="241"/>
                  <a:pt x="1291" y="241"/>
                </a:cubicBezTo>
                <a:lnTo>
                  <a:pt x="1288" y="243"/>
                </a:lnTo>
                <a:close/>
                <a:moveTo>
                  <a:pt x="1330" y="217"/>
                </a:moveTo>
                <a:cubicBezTo>
                  <a:pt x="1330" y="215"/>
                  <a:pt x="1330" y="215"/>
                  <a:pt x="1330" y="215"/>
                </a:cubicBezTo>
                <a:cubicBezTo>
                  <a:pt x="1331" y="218"/>
                  <a:pt x="1331" y="218"/>
                  <a:pt x="1331" y="218"/>
                </a:cubicBezTo>
                <a:lnTo>
                  <a:pt x="1330" y="217"/>
                </a:lnTo>
                <a:close/>
                <a:moveTo>
                  <a:pt x="1458" y="9"/>
                </a:moveTo>
                <a:cubicBezTo>
                  <a:pt x="1453" y="7"/>
                  <a:pt x="1453" y="7"/>
                  <a:pt x="1453" y="7"/>
                </a:cubicBezTo>
                <a:cubicBezTo>
                  <a:pt x="1449" y="6"/>
                  <a:pt x="1449" y="6"/>
                  <a:pt x="1449" y="6"/>
                </a:cubicBezTo>
                <a:cubicBezTo>
                  <a:pt x="1452" y="6"/>
                  <a:pt x="1452" y="6"/>
                  <a:pt x="1452" y="6"/>
                </a:cubicBezTo>
                <a:cubicBezTo>
                  <a:pt x="1456" y="6"/>
                  <a:pt x="1456" y="6"/>
                  <a:pt x="1456" y="6"/>
                </a:cubicBezTo>
                <a:cubicBezTo>
                  <a:pt x="1458" y="7"/>
                  <a:pt x="1458" y="7"/>
                  <a:pt x="1458" y="7"/>
                </a:cubicBezTo>
                <a:cubicBezTo>
                  <a:pt x="1459" y="9"/>
                  <a:pt x="1459" y="9"/>
                  <a:pt x="1459" y="9"/>
                </a:cubicBezTo>
                <a:lnTo>
                  <a:pt x="1458" y="9"/>
                </a:lnTo>
                <a:close/>
                <a:moveTo>
                  <a:pt x="1505" y="102"/>
                </a:moveTo>
                <a:cubicBezTo>
                  <a:pt x="1503" y="102"/>
                  <a:pt x="1503" y="102"/>
                  <a:pt x="1503" y="102"/>
                </a:cubicBezTo>
                <a:cubicBezTo>
                  <a:pt x="1505" y="101"/>
                  <a:pt x="1505" y="101"/>
                  <a:pt x="1505" y="101"/>
                </a:cubicBezTo>
                <a:cubicBezTo>
                  <a:pt x="1506" y="101"/>
                  <a:pt x="1506" y="101"/>
                  <a:pt x="1506" y="101"/>
                </a:cubicBezTo>
                <a:lnTo>
                  <a:pt x="1505" y="102"/>
                </a:lnTo>
                <a:close/>
                <a:moveTo>
                  <a:pt x="1520" y="13"/>
                </a:moveTo>
                <a:cubicBezTo>
                  <a:pt x="1526" y="12"/>
                  <a:pt x="1526" y="12"/>
                  <a:pt x="1526" y="12"/>
                </a:cubicBezTo>
                <a:cubicBezTo>
                  <a:pt x="1525" y="10"/>
                  <a:pt x="1525" y="10"/>
                  <a:pt x="1525" y="10"/>
                </a:cubicBezTo>
                <a:cubicBezTo>
                  <a:pt x="1534" y="12"/>
                  <a:pt x="1534" y="12"/>
                  <a:pt x="1534" y="12"/>
                </a:cubicBezTo>
                <a:lnTo>
                  <a:pt x="1520" y="13"/>
                </a:lnTo>
                <a:close/>
                <a:moveTo>
                  <a:pt x="1515" y="3"/>
                </a:moveTo>
                <a:cubicBezTo>
                  <a:pt x="1521" y="3"/>
                  <a:pt x="1521" y="3"/>
                  <a:pt x="1521" y="3"/>
                </a:cubicBezTo>
                <a:cubicBezTo>
                  <a:pt x="1528" y="3"/>
                  <a:pt x="1528" y="3"/>
                  <a:pt x="1528" y="3"/>
                </a:cubicBezTo>
                <a:cubicBezTo>
                  <a:pt x="1513" y="4"/>
                  <a:pt x="1513" y="4"/>
                  <a:pt x="1513" y="4"/>
                </a:cubicBezTo>
                <a:cubicBezTo>
                  <a:pt x="1511" y="3"/>
                  <a:pt x="1511" y="3"/>
                  <a:pt x="1511" y="3"/>
                </a:cubicBezTo>
                <a:lnTo>
                  <a:pt x="1515" y="3"/>
                </a:lnTo>
                <a:close/>
                <a:moveTo>
                  <a:pt x="1506" y="13"/>
                </a:moveTo>
                <a:cubicBezTo>
                  <a:pt x="1512" y="13"/>
                  <a:pt x="1512" y="13"/>
                  <a:pt x="1512" y="13"/>
                </a:cubicBezTo>
                <a:cubicBezTo>
                  <a:pt x="1519" y="13"/>
                  <a:pt x="1519" y="13"/>
                  <a:pt x="1519" y="13"/>
                </a:cubicBezTo>
                <a:cubicBezTo>
                  <a:pt x="1503" y="15"/>
                  <a:pt x="1503" y="15"/>
                  <a:pt x="1503" y="15"/>
                </a:cubicBezTo>
                <a:cubicBezTo>
                  <a:pt x="1505" y="13"/>
                  <a:pt x="1505" y="13"/>
                  <a:pt x="1505" y="13"/>
                </a:cubicBezTo>
                <a:lnTo>
                  <a:pt x="1506" y="13"/>
                </a:lnTo>
                <a:close/>
                <a:moveTo>
                  <a:pt x="1501" y="5"/>
                </a:moveTo>
                <a:cubicBezTo>
                  <a:pt x="1505" y="5"/>
                  <a:pt x="1505" y="5"/>
                  <a:pt x="1505" y="5"/>
                </a:cubicBezTo>
                <a:cubicBezTo>
                  <a:pt x="1503" y="6"/>
                  <a:pt x="1503" y="6"/>
                  <a:pt x="1503" y="6"/>
                </a:cubicBezTo>
                <a:cubicBezTo>
                  <a:pt x="1501" y="5"/>
                  <a:pt x="1501" y="5"/>
                  <a:pt x="1501" y="5"/>
                </a:cubicBezTo>
                <a:cubicBezTo>
                  <a:pt x="1493" y="6"/>
                  <a:pt x="1493" y="6"/>
                  <a:pt x="1493" y="6"/>
                </a:cubicBezTo>
                <a:cubicBezTo>
                  <a:pt x="1492" y="5"/>
                  <a:pt x="1492" y="5"/>
                  <a:pt x="1492" y="5"/>
                </a:cubicBezTo>
                <a:lnTo>
                  <a:pt x="1501" y="5"/>
                </a:lnTo>
                <a:close/>
                <a:moveTo>
                  <a:pt x="1492" y="113"/>
                </a:moveTo>
                <a:cubicBezTo>
                  <a:pt x="1494" y="114"/>
                  <a:pt x="1494" y="114"/>
                  <a:pt x="1494" y="114"/>
                </a:cubicBezTo>
                <a:cubicBezTo>
                  <a:pt x="1492" y="114"/>
                  <a:pt x="1492" y="114"/>
                  <a:pt x="1492" y="114"/>
                </a:cubicBezTo>
                <a:lnTo>
                  <a:pt x="1492" y="113"/>
                </a:lnTo>
                <a:close/>
                <a:moveTo>
                  <a:pt x="1485" y="130"/>
                </a:moveTo>
                <a:cubicBezTo>
                  <a:pt x="1486" y="129"/>
                  <a:pt x="1486" y="129"/>
                  <a:pt x="1486" y="129"/>
                </a:cubicBezTo>
                <a:cubicBezTo>
                  <a:pt x="1491" y="126"/>
                  <a:pt x="1491" y="126"/>
                  <a:pt x="1491" y="126"/>
                </a:cubicBezTo>
                <a:cubicBezTo>
                  <a:pt x="1491" y="125"/>
                  <a:pt x="1491" y="125"/>
                  <a:pt x="1491" y="125"/>
                </a:cubicBezTo>
                <a:cubicBezTo>
                  <a:pt x="1495" y="125"/>
                  <a:pt x="1495" y="125"/>
                  <a:pt x="1495" y="125"/>
                </a:cubicBezTo>
                <a:cubicBezTo>
                  <a:pt x="1492" y="122"/>
                  <a:pt x="1492" y="122"/>
                  <a:pt x="1492" y="122"/>
                </a:cubicBezTo>
                <a:cubicBezTo>
                  <a:pt x="1495" y="124"/>
                  <a:pt x="1495" y="124"/>
                  <a:pt x="1495" y="124"/>
                </a:cubicBezTo>
                <a:cubicBezTo>
                  <a:pt x="1498" y="125"/>
                  <a:pt x="1498" y="125"/>
                  <a:pt x="1498" y="125"/>
                </a:cubicBezTo>
                <a:cubicBezTo>
                  <a:pt x="1499" y="125"/>
                  <a:pt x="1499" y="125"/>
                  <a:pt x="1499" y="125"/>
                </a:cubicBezTo>
                <a:cubicBezTo>
                  <a:pt x="1493" y="128"/>
                  <a:pt x="1493" y="128"/>
                  <a:pt x="1493" y="128"/>
                </a:cubicBezTo>
                <a:cubicBezTo>
                  <a:pt x="1491" y="128"/>
                  <a:pt x="1491" y="128"/>
                  <a:pt x="1491" y="128"/>
                </a:cubicBezTo>
                <a:cubicBezTo>
                  <a:pt x="1488" y="131"/>
                  <a:pt x="1488" y="131"/>
                  <a:pt x="1488" y="131"/>
                </a:cubicBezTo>
                <a:cubicBezTo>
                  <a:pt x="1486" y="131"/>
                  <a:pt x="1486" y="131"/>
                  <a:pt x="1486" y="131"/>
                </a:cubicBezTo>
                <a:lnTo>
                  <a:pt x="1485" y="130"/>
                </a:lnTo>
                <a:close/>
                <a:moveTo>
                  <a:pt x="1488" y="135"/>
                </a:moveTo>
                <a:cubicBezTo>
                  <a:pt x="1492" y="134"/>
                  <a:pt x="1492" y="134"/>
                  <a:pt x="1492" y="134"/>
                </a:cubicBezTo>
                <a:cubicBezTo>
                  <a:pt x="1498" y="132"/>
                  <a:pt x="1498" y="132"/>
                  <a:pt x="1498" y="132"/>
                </a:cubicBezTo>
                <a:cubicBezTo>
                  <a:pt x="1499" y="132"/>
                  <a:pt x="1499" y="132"/>
                  <a:pt x="1499" y="132"/>
                </a:cubicBezTo>
                <a:cubicBezTo>
                  <a:pt x="1498" y="134"/>
                  <a:pt x="1498" y="134"/>
                  <a:pt x="1498" y="134"/>
                </a:cubicBezTo>
                <a:cubicBezTo>
                  <a:pt x="1495" y="134"/>
                  <a:pt x="1495" y="134"/>
                  <a:pt x="1495" y="134"/>
                </a:cubicBezTo>
                <a:cubicBezTo>
                  <a:pt x="1493" y="135"/>
                  <a:pt x="1493" y="135"/>
                  <a:pt x="1493" y="135"/>
                </a:cubicBezTo>
                <a:cubicBezTo>
                  <a:pt x="1491" y="135"/>
                  <a:pt x="1491" y="135"/>
                  <a:pt x="1491" y="135"/>
                </a:cubicBezTo>
                <a:lnTo>
                  <a:pt x="1488" y="135"/>
                </a:lnTo>
                <a:close/>
                <a:moveTo>
                  <a:pt x="1268" y="108"/>
                </a:moveTo>
                <a:cubicBezTo>
                  <a:pt x="1267" y="108"/>
                  <a:pt x="1267" y="108"/>
                  <a:pt x="1267" y="108"/>
                </a:cubicBezTo>
                <a:cubicBezTo>
                  <a:pt x="1266" y="108"/>
                  <a:pt x="1266" y="108"/>
                  <a:pt x="1266" y="108"/>
                </a:cubicBezTo>
                <a:cubicBezTo>
                  <a:pt x="1267" y="109"/>
                  <a:pt x="1267" y="109"/>
                  <a:pt x="1267" y="109"/>
                </a:cubicBezTo>
                <a:lnTo>
                  <a:pt x="1268" y="108"/>
                </a:lnTo>
                <a:close/>
                <a:moveTo>
                  <a:pt x="1185" y="56"/>
                </a:moveTo>
                <a:cubicBezTo>
                  <a:pt x="1190" y="55"/>
                  <a:pt x="1190" y="55"/>
                  <a:pt x="1190" y="55"/>
                </a:cubicBezTo>
                <a:cubicBezTo>
                  <a:pt x="1185" y="55"/>
                  <a:pt x="1185" y="55"/>
                  <a:pt x="1185" y="55"/>
                </a:cubicBezTo>
                <a:cubicBezTo>
                  <a:pt x="1181" y="55"/>
                  <a:pt x="1181" y="55"/>
                  <a:pt x="1181" y="55"/>
                </a:cubicBezTo>
                <a:cubicBezTo>
                  <a:pt x="1182" y="56"/>
                  <a:pt x="1182" y="56"/>
                  <a:pt x="1182" y="56"/>
                </a:cubicBezTo>
                <a:lnTo>
                  <a:pt x="1185" y="56"/>
                </a:lnTo>
                <a:close/>
                <a:moveTo>
                  <a:pt x="1268" y="89"/>
                </a:moveTo>
                <a:cubicBezTo>
                  <a:pt x="1273" y="88"/>
                  <a:pt x="1273" y="88"/>
                  <a:pt x="1273" y="88"/>
                </a:cubicBezTo>
                <a:cubicBezTo>
                  <a:pt x="1263" y="89"/>
                  <a:pt x="1263" y="89"/>
                  <a:pt x="1263" y="89"/>
                </a:cubicBezTo>
                <a:lnTo>
                  <a:pt x="1268" y="89"/>
                </a:lnTo>
                <a:close/>
                <a:moveTo>
                  <a:pt x="642" y="665"/>
                </a:moveTo>
                <a:cubicBezTo>
                  <a:pt x="642" y="664"/>
                  <a:pt x="642" y="664"/>
                  <a:pt x="642" y="664"/>
                </a:cubicBezTo>
                <a:cubicBezTo>
                  <a:pt x="640" y="665"/>
                  <a:pt x="640" y="665"/>
                  <a:pt x="640" y="665"/>
                </a:cubicBezTo>
                <a:lnTo>
                  <a:pt x="642" y="665"/>
                </a:lnTo>
                <a:close/>
                <a:moveTo>
                  <a:pt x="1327" y="221"/>
                </a:moveTo>
                <a:cubicBezTo>
                  <a:pt x="1326" y="221"/>
                  <a:pt x="1326" y="221"/>
                  <a:pt x="1326" y="221"/>
                </a:cubicBezTo>
                <a:cubicBezTo>
                  <a:pt x="1324" y="222"/>
                  <a:pt x="1324" y="222"/>
                  <a:pt x="1324" y="222"/>
                </a:cubicBezTo>
                <a:lnTo>
                  <a:pt x="1327" y="221"/>
                </a:lnTo>
                <a:close/>
                <a:moveTo>
                  <a:pt x="669" y="840"/>
                </a:moveTo>
                <a:cubicBezTo>
                  <a:pt x="666" y="840"/>
                  <a:pt x="666" y="840"/>
                  <a:pt x="666" y="840"/>
                </a:cubicBezTo>
                <a:cubicBezTo>
                  <a:pt x="665" y="842"/>
                  <a:pt x="665" y="842"/>
                  <a:pt x="665" y="842"/>
                </a:cubicBezTo>
                <a:lnTo>
                  <a:pt x="669" y="840"/>
                </a:lnTo>
                <a:close/>
                <a:moveTo>
                  <a:pt x="1601" y="190"/>
                </a:moveTo>
                <a:cubicBezTo>
                  <a:pt x="1601" y="188"/>
                  <a:pt x="1601" y="188"/>
                  <a:pt x="1601" y="188"/>
                </a:cubicBezTo>
                <a:cubicBezTo>
                  <a:pt x="1600" y="188"/>
                  <a:pt x="1600" y="188"/>
                  <a:pt x="1600" y="188"/>
                </a:cubicBezTo>
                <a:cubicBezTo>
                  <a:pt x="1597" y="187"/>
                  <a:pt x="1597" y="187"/>
                  <a:pt x="1597" y="187"/>
                </a:cubicBezTo>
                <a:cubicBezTo>
                  <a:pt x="1595" y="187"/>
                  <a:pt x="1595" y="187"/>
                  <a:pt x="1595" y="187"/>
                </a:cubicBezTo>
                <a:cubicBezTo>
                  <a:pt x="1595" y="185"/>
                  <a:pt x="1595" y="185"/>
                  <a:pt x="1595" y="185"/>
                </a:cubicBezTo>
                <a:cubicBezTo>
                  <a:pt x="1591" y="185"/>
                  <a:pt x="1591" y="185"/>
                  <a:pt x="1591" y="185"/>
                </a:cubicBezTo>
                <a:cubicBezTo>
                  <a:pt x="1592" y="184"/>
                  <a:pt x="1592" y="184"/>
                  <a:pt x="1592" y="184"/>
                </a:cubicBezTo>
                <a:cubicBezTo>
                  <a:pt x="1594" y="182"/>
                  <a:pt x="1594" y="182"/>
                  <a:pt x="1594" y="182"/>
                </a:cubicBezTo>
                <a:cubicBezTo>
                  <a:pt x="1591" y="181"/>
                  <a:pt x="1591" y="181"/>
                  <a:pt x="1591" y="181"/>
                </a:cubicBezTo>
                <a:cubicBezTo>
                  <a:pt x="1589" y="181"/>
                  <a:pt x="1589" y="181"/>
                  <a:pt x="1589" y="181"/>
                </a:cubicBezTo>
                <a:cubicBezTo>
                  <a:pt x="1591" y="179"/>
                  <a:pt x="1591" y="179"/>
                  <a:pt x="1591" y="179"/>
                </a:cubicBezTo>
                <a:cubicBezTo>
                  <a:pt x="1592" y="178"/>
                  <a:pt x="1592" y="178"/>
                  <a:pt x="1592" y="178"/>
                </a:cubicBezTo>
                <a:cubicBezTo>
                  <a:pt x="1589" y="178"/>
                  <a:pt x="1589" y="178"/>
                  <a:pt x="1589" y="178"/>
                </a:cubicBezTo>
                <a:cubicBezTo>
                  <a:pt x="1588" y="179"/>
                  <a:pt x="1588" y="179"/>
                  <a:pt x="1588" y="179"/>
                </a:cubicBezTo>
                <a:cubicBezTo>
                  <a:pt x="1587" y="181"/>
                  <a:pt x="1587" y="181"/>
                  <a:pt x="1587" y="181"/>
                </a:cubicBezTo>
                <a:cubicBezTo>
                  <a:pt x="1585" y="179"/>
                  <a:pt x="1585" y="179"/>
                  <a:pt x="1585" y="179"/>
                </a:cubicBezTo>
                <a:cubicBezTo>
                  <a:pt x="1584" y="178"/>
                  <a:pt x="1584" y="178"/>
                  <a:pt x="1584" y="178"/>
                </a:cubicBezTo>
                <a:cubicBezTo>
                  <a:pt x="1584" y="177"/>
                  <a:pt x="1584" y="177"/>
                  <a:pt x="1584" y="177"/>
                </a:cubicBezTo>
                <a:cubicBezTo>
                  <a:pt x="1582" y="177"/>
                  <a:pt x="1582" y="177"/>
                  <a:pt x="1582" y="177"/>
                </a:cubicBezTo>
                <a:cubicBezTo>
                  <a:pt x="1579" y="177"/>
                  <a:pt x="1579" y="177"/>
                  <a:pt x="1579" y="177"/>
                </a:cubicBezTo>
                <a:cubicBezTo>
                  <a:pt x="1578" y="177"/>
                  <a:pt x="1578" y="177"/>
                  <a:pt x="1578" y="177"/>
                </a:cubicBezTo>
                <a:cubicBezTo>
                  <a:pt x="1577" y="179"/>
                  <a:pt x="1577" y="179"/>
                  <a:pt x="1577" y="179"/>
                </a:cubicBezTo>
                <a:cubicBezTo>
                  <a:pt x="1577" y="181"/>
                  <a:pt x="1577" y="181"/>
                  <a:pt x="1577" y="181"/>
                </a:cubicBezTo>
                <a:cubicBezTo>
                  <a:pt x="1571" y="179"/>
                  <a:pt x="1571" y="179"/>
                  <a:pt x="1571" y="179"/>
                </a:cubicBezTo>
                <a:cubicBezTo>
                  <a:pt x="1569" y="181"/>
                  <a:pt x="1569" y="181"/>
                  <a:pt x="1569" y="181"/>
                </a:cubicBezTo>
                <a:cubicBezTo>
                  <a:pt x="1567" y="184"/>
                  <a:pt x="1567" y="184"/>
                  <a:pt x="1567" y="184"/>
                </a:cubicBezTo>
                <a:cubicBezTo>
                  <a:pt x="1564" y="181"/>
                  <a:pt x="1564" y="181"/>
                  <a:pt x="1564" y="181"/>
                </a:cubicBezTo>
                <a:cubicBezTo>
                  <a:pt x="1562" y="179"/>
                  <a:pt x="1562" y="179"/>
                  <a:pt x="1562" y="179"/>
                </a:cubicBezTo>
                <a:cubicBezTo>
                  <a:pt x="1561" y="181"/>
                  <a:pt x="1561" y="181"/>
                  <a:pt x="1561" y="181"/>
                </a:cubicBezTo>
                <a:cubicBezTo>
                  <a:pt x="1561" y="182"/>
                  <a:pt x="1561" y="182"/>
                  <a:pt x="1561" y="182"/>
                </a:cubicBezTo>
                <a:cubicBezTo>
                  <a:pt x="1562" y="184"/>
                  <a:pt x="1562" y="184"/>
                  <a:pt x="1562" y="184"/>
                </a:cubicBezTo>
                <a:cubicBezTo>
                  <a:pt x="1561" y="187"/>
                  <a:pt x="1561" y="187"/>
                  <a:pt x="1561" y="187"/>
                </a:cubicBezTo>
                <a:cubicBezTo>
                  <a:pt x="1559" y="182"/>
                  <a:pt x="1559" y="182"/>
                  <a:pt x="1559" y="182"/>
                </a:cubicBezTo>
                <a:cubicBezTo>
                  <a:pt x="1558" y="181"/>
                  <a:pt x="1558" y="181"/>
                  <a:pt x="1558" y="181"/>
                </a:cubicBezTo>
                <a:cubicBezTo>
                  <a:pt x="1555" y="179"/>
                  <a:pt x="1555" y="179"/>
                  <a:pt x="1555" y="179"/>
                </a:cubicBezTo>
                <a:cubicBezTo>
                  <a:pt x="1554" y="181"/>
                  <a:pt x="1554" y="181"/>
                  <a:pt x="1554" y="181"/>
                </a:cubicBezTo>
                <a:cubicBezTo>
                  <a:pt x="1551" y="181"/>
                  <a:pt x="1551" y="181"/>
                  <a:pt x="1551" y="181"/>
                </a:cubicBezTo>
                <a:cubicBezTo>
                  <a:pt x="1549" y="182"/>
                  <a:pt x="1549" y="182"/>
                  <a:pt x="1549" y="182"/>
                </a:cubicBezTo>
                <a:cubicBezTo>
                  <a:pt x="1549" y="185"/>
                  <a:pt x="1549" y="185"/>
                  <a:pt x="1549" y="185"/>
                </a:cubicBezTo>
                <a:cubicBezTo>
                  <a:pt x="1548" y="185"/>
                  <a:pt x="1548" y="185"/>
                  <a:pt x="1548" y="185"/>
                </a:cubicBezTo>
                <a:cubicBezTo>
                  <a:pt x="1546" y="184"/>
                  <a:pt x="1546" y="184"/>
                  <a:pt x="1546" y="184"/>
                </a:cubicBezTo>
                <a:cubicBezTo>
                  <a:pt x="1544" y="181"/>
                  <a:pt x="1544" y="181"/>
                  <a:pt x="1544" y="181"/>
                </a:cubicBezTo>
                <a:cubicBezTo>
                  <a:pt x="1542" y="181"/>
                  <a:pt x="1542" y="181"/>
                  <a:pt x="1542" y="181"/>
                </a:cubicBezTo>
                <a:cubicBezTo>
                  <a:pt x="1541" y="184"/>
                  <a:pt x="1541" y="184"/>
                  <a:pt x="1541" y="184"/>
                </a:cubicBezTo>
                <a:cubicBezTo>
                  <a:pt x="1541" y="187"/>
                  <a:pt x="1541" y="187"/>
                  <a:pt x="1541" y="187"/>
                </a:cubicBezTo>
                <a:cubicBezTo>
                  <a:pt x="1539" y="187"/>
                  <a:pt x="1539" y="187"/>
                  <a:pt x="1539" y="187"/>
                </a:cubicBezTo>
                <a:cubicBezTo>
                  <a:pt x="1539" y="188"/>
                  <a:pt x="1539" y="188"/>
                  <a:pt x="1539" y="188"/>
                </a:cubicBezTo>
                <a:cubicBezTo>
                  <a:pt x="1538" y="188"/>
                  <a:pt x="1538" y="188"/>
                  <a:pt x="1538" y="188"/>
                </a:cubicBezTo>
                <a:cubicBezTo>
                  <a:pt x="1536" y="187"/>
                  <a:pt x="1536" y="187"/>
                  <a:pt x="1536" y="187"/>
                </a:cubicBezTo>
                <a:cubicBezTo>
                  <a:pt x="1535" y="187"/>
                  <a:pt x="1535" y="187"/>
                  <a:pt x="1535" y="187"/>
                </a:cubicBezTo>
                <a:cubicBezTo>
                  <a:pt x="1535" y="188"/>
                  <a:pt x="1535" y="188"/>
                  <a:pt x="1535" y="188"/>
                </a:cubicBezTo>
                <a:cubicBezTo>
                  <a:pt x="1534" y="190"/>
                  <a:pt x="1534" y="190"/>
                  <a:pt x="1534" y="190"/>
                </a:cubicBezTo>
                <a:cubicBezTo>
                  <a:pt x="1534" y="188"/>
                  <a:pt x="1534" y="188"/>
                  <a:pt x="1534" y="188"/>
                </a:cubicBezTo>
                <a:cubicBezTo>
                  <a:pt x="1532" y="192"/>
                  <a:pt x="1532" y="192"/>
                  <a:pt x="1532" y="192"/>
                </a:cubicBezTo>
                <a:cubicBezTo>
                  <a:pt x="1532" y="190"/>
                  <a:pt x="1532" y="190"/>
                  <a:pt x="1532" y="190"/>
                </a:cubicBezTo>
                <a:cubicBezTo>
                  <a:pt x="1531" y="188"/>
                  <a:pt x="1531" y="188"/>
                  <a:pt x="1531" y="188"/>
                </a:cubicBezTo>
                <a:cubicBezTo>
                  <a:pt x="1531" y="187"/>
                  <a:pt x="1531" y="187"/>
                  <a:pt x="1531" y="187"/>
                </a:cubicBezTo>
                <a:cubicBezTo>
                  <a:pt x="1528" y="185"/>
                  <a:pt x="1528" y="185"/>
                  <a:pt x="1528" y="185"/>
                </a:cubicBezTo>
                <a:cubicBezTo>
                  <a:pt x="1531" y="185"/>
                  <a:pt x="1531" y="185"/>
                  <a:pt x="1531" y="185"/>
                </a:cubicBezTo>
                <a:cubicBezTo>
                  <a:pt x="1532" y="185"/>
                  <a:pt x="1532" y="185"/>
                  <a:pt x="1532" y="185"/>
                </a:cubicBezTo>
                <a:cubicBezTo>
                  <a:pt x="1532" y="182"/>
                  <a:pt x="1532" y="182"/>
                  <a:pt x="1532" y="182"/>
                </a:cubicBezTo>
                <a:cubicBezTo>
                  <a:pt x="1531" y="181"/>
                  <a:pt x="1531" y="181"/>
                  <a:pt x="1531" y="181"/>
                </a:cubicBezTo>
                <a:cubicBezTo>
                  <a:pt x="1529" y="181"/>
                  <a:pt x="1529" y="181"/>
                  <a:pt x="1529" y="181"/>
                </a:cubicBezTo>
                <a:cubicBezTo>
                  <a:pt x="1528" y="179"/>
                  <a:pt x="1528" y="179"/>
                  <a:pt x="1528" y="179"/>
                </a:cubicBezTo>
                <a:cubicBezTo>
                  <a:pt x="1526" y="178"/>
                  <a:pt x="1526" y="178"/>
                  <a:pt x="1526" y="178"/>
                </a:cubicBezTo>
                <a:cubicBezTo>
                  <a:pt x="1525" y="178"/>
                  <a:pt x="1525" y="178"/>
                  <a:pt x="1525" y="178"/>
                </a:cubicBezTo>
                <a:cubicBezTo>
                  <a:pt x="1522" y="177"/>
                  <a:pt x="1522" y="177"/>
                  <a:pt x="1522" y="177"/>
                </a:cubicBezTo>
                <a:cubicBezTo>
                  <a:pt x="1519" y="177"/>
                  <a:pt x="1519" y="177"/>
                  <a:pt x="1519" y="177"/>
                </a:cubicBezTo>
                <a:cubicBezTo>
                  <a:pt x="1518" y="178"/>
                  <a:pt x="1518" y="178"/>
                  <a:pt x="1518" y="178"/>
                </a:cubicBezTo>
                <a:cubicBezTo>
                  <a:pt x="1521" y="179"/>
                  <a:pt x="1521" y="179"/>
                  <a:pt x="1521" y="179"/>
                </a:cubicBezTo>
                <a:cubicBezTo>
                  <a:pt x="1519" y="179"/>
                  <a:pt x="1519" y="179"/>
                  <a:pt x="1519" y="179"/>
                </a:cubicBezTo>
                <a:cubicBezTo>
                  <a:pt x="1521" y="181"/>
                  <a:pt x="1521" y="181"/>
                  <a:pt x="1521" y="181"/>
                </a:cubicBezTo>
                <a:cubicBezTo>
                  <a:pt x="1522" y="182"/>
                  <a:pt x="1522" y="182"/>
                  <a:pt x="1522" y="182"/>
                </a:cubicBezTo>
                <a:cubicBezTo>
                  <a:pt x="1522" y="184"/>
                  <a:pt x="1522" y="184"/>
                  <a:pt x="1522" y="184"/>
                </a:cubicBezTo>
                <a:cubicBezTo>
                  <a:pt x="1521" y="184"/>
                  <a:pt x="1521" y="184"/>
                  <a:pt x="1521" y="184"/>
                </a:cubicBezTo>
                <a:cubicBezTo>
                  <a:pt x="1521" y="182"/>
                  <a:pt x="1521" y="182"/>
                  <a:pt x="1521" y="182"/>
                </a:cubicBezTo>
                <a:cubicBezTo>
                  <a:pt x="1518" y="182"/>
                  <a:pt x="1518" y="182"/>
                  <a:pt x="1518" y="182"/>
                </a:cubicBezTo>
                <a:cubicBezTo>
                  <a:pt x="1518" y="181"/>
                  <a:pt x="1518" y="181"/>
                  <a:pt x="1518" y="181"/>
                </a:cubicBezTo>
                <a:cubicBezTo>
                  <a:pt x="1515" y="179"/>
                  <a:pt x="1515" y="179"/>
                  <a:pt x="1515" y="179"/>
                </a:cubicBezTo>
                <a:cubicBezTo>
                  <a:pt x="1514" y="179"/>
                  <a:pt x="1514" y="179"/>
                  <a:pt x="1514" y="179"/>
                </a:cubicBezTo>
                <a:cubicBezTo>
                  <a:pt x="1514" y="181"/>
                  <a:pt x="1514" y="181"/>
                  <a:pt x="1514" y="181"/>
                </a:cubicBezTo>
                <a:cubicBezTo>
                  <a:pt x="1514" y="182"/>
                  <a:pt x="1514" y="182"/>
                  <a:pt x="1514" y="182"/>
                </a:cubicBezTo>
                <a:cubicBezTo>
                  <a:pt x="1511" y="181"/>
                  <a:pt x="1511" y="181"/>
                  <a:pt x="1511" y="181"/>
                </a:cubicBezTo>
                <a:cubicBezTo>
                  <a:pt x="1511" y="182"/>
                  <a:pt x="1511" y="182"/>
                  <a:pt x="1511" y="182"/>
                </a:cubicBezTo>
                <a:cubicBezTo>
                  <a:pt x="1512" y="184"/>
                  <a:pt x="1512" y="184"/>
                  <a:pt x="1512" y="184"/>
                </a:cubicBezTo>
                <a:cubicBezTo>
                  <a:pt x="1509" y="184"/>
                  <a:pt x="1509" y="184"/>
                  <a:pt x="1509" y="184"/>
                </a:cubicBezTo>
                <a:cubicBezTo>
                  <a:pt x="1514" y="185"/>
                  <a:pt x="1514" y="185"/>
                  <a:pt x="1514" y="185"/>
                </a:cubicBezTo>
                <a:cubicBezTo>
                  <a:pt x="1512" y="185"/>
                  <a:pt x="1512" y="185"/>
                  <a:pt x="1512" y="185"/>
                </a:cubicBezTo>
                <a:cubicBezTo>
                  <a:pt x="1514" y="187"/>
                  <a:pt x="1514" y="187"/>
                  <a:pt x="1514" y="187"/>
                </a:cubicBezTo>
                <a:cubicBezTo>
                  <a:pt x="1512" y="187"/>
                  <a:pt x="1512" y="187"/>
                  <a:pt x="1512" y="187"/>
                </a:cubicBezTo>
                <a:cubicBezTo>
                  <a:pt x="1511" y="185"/>
                  <a:pt x="1511" y="185"/>
                  <a:pt x="1511" y="185"/>
                </a:cubicBezTo>
                <a:cubicBezTo>
                  <a:pt x="1508" y="185"/>
                  <a:pt x="1508" y="185"/>
                  <a:pt x="1508" y="185"/>
                </a:cubicBezTo>
                <a:cubicBezTo>
                  <a:pt x="1506" y="185"/>
                  <a:pt x="1506" y="185"/>
                  <a:pt x="1506" y="185"/>
                </a:cubicBezTo>
                <a:cubicBezTo>
                  <a:pt x="1508" y="187"/>
                  <a:pt x="1508" y="187"/>
                  <a:pt x="1508" y="187"/>
                </a:cubicBezTo>
                <a:cubicBezTo>
                  <a:pt x="1508" y="188"/>
                  <a:pt x="1508" y="188"/>
                  <a:pt x="1508" y="188"/>
                </a:cubicBezTo>
                <a:cubicBezTo>
                  <a:pt x="1505" y="187"/>
                  <a:pt x="1505" y="187"/>
                  <a:pt x="1505" y="187"/>
                </a:cubicBezTo>
                <a:cubicBezTo>
                  <a:pt x="1503" y="187"/>
                  <a:pt x="1503" y="187"/>
                  <a:pt x="1503" y="187"/>
                </a:cubicBezTo>
                <a:cubicBezTo>
                  <a:pt x="1503" y="188"/>
                  <a:pt x="1503" y="188"/>
                  <a:pt x="1503" y="188"/>
                </a:cubicBezTo>
                <a:cubicBezTo>
                  <a:pt x="1505" y="188"/>
                  <a:pt x="1505" y="188"/>
                  <a:pt x="1505" y="188"/>
                </a:cubicBezTo>
                <a:cubicBezTo>
                  <a:pt x="1508" y="190"/>
                  <a:pt x="1508" y="190"/>
                  <a:pt x="1508" y="190"/>
                </a:cubicBezTo>
                <a:cubicBezTo>
                  <a:pt x="1514" y="188"/>
                  <a:pt x="1514" y="188"/>
                  <a:pt x="1514" y="188"/>
                </a:cubicBezTo>
                <a:cubicBezTo>
                  <a:pt x="1515" y="188"/>
                  <a:pt x="1515" y="188"/>
                  <a:pt x="1515" y="188"/>
                </a:cubicBezTo>
                <a:cubicBezTo>
                  <a:pt x="1516" y="188"/>
                  <a:pt x="1516" y="188"/>
                  <a:pt x="1516" y="188"/>
                </a:cubicBezTo>
                <a:cubicBezTo>
                  <a:pt x="1516" y="187"/>
                  <a:pt x="1516" y="187"/>
                  <a:pt x="1516" y="187"/>
                </a:cubicBezTo>
                <a:cubicBezTo>
                  <a:pt x="1518" y="187"/>
                  <a:pt x="1518" y="187"/>
                  <a:pt x="1518" y="187"/>
                </a:cubicBezTo>
                <a:cubicBezTo>
                  <a:pt x="1518" y="188"/>
                  <a:pt x="1518" y="188"/>
                  <a:pt x="1518" y="188"/>
                </a:cubicBezTo>
                <a:cubicBezTo>
                  <a:pt x="1521" y="187"/>
                  <a:pt x="1521" y="187"/>
                  <a:pt x="1521" y="187"/>
                </a:cubicBezTo>
                <a:cubicBezTo>
                  <a:pt x="1521" y="188"/>
                  <a:pt x="1521" y="188"/>
                  <a:pt x="1521" y="188"/>
                </a:cubicBezTo>
                <a:cubicBezTo>
                  <a:pt x="1522" y="188"/>
                  <a:pt x="1522" y="188"/>
                  <a:pt x="1522" y="188"/>
                </a:cubicBezTo>
                <a:cubicBezTo>
                  <a:pt x="1524" y="188"/>
                  <a:pt x="1524" y="188"/>
                  <a:pt x="1524" y="188"/>
                </a:cubicBezTo>
                <a:cubicBezTo>
                  <a:pt x="1528" y="188"/>
                  <a:pt x="1528" y="188"/>
                  <a:pt x="1528" y="188"/>
                </a:cubicBezTo>
                <a:cubicBezTo>
                  <a:pt x="1524" y="190"/>
                  <a:pt x="1524" y="190"/>
                  <a:pt x="1524" y="190"/>
                </a:cubicBezTo>
                <a:cubicBezTo>
                  <a:pt x="1519" y="192"/>
                  <a:pt x="1519" y="192"/>
                  <a:pt x="1519" y="192"/>
                </a:cubicBezTo>
                <a:cubicBezTo>
                  <a:pt x="1522" y="192"/>
                  <a:pt x="1522" y="192"/>
                  <a:pt x="1522" y="192"/>
                </a:cubicBezTo>
                <a:cubicBezTo>
                  <a:pt x="1526" y="192"/>
                  <a:pt x="1526" y="192"/>
                  <a:pt x="1526" y="192"/>
                </a:cubicBezTo>
                <a:cubicBezTo>
                  <a:pt x="1524" y="194"/>
                  <a:pt x="1524" y="194"/>
                  <a:pt x="1524" y="194"/>
                </a:cubicBezTo>
                <a:cubicBezTo>
                  <a:pt x="1519" y="194"/>
                  <a:pt x="1519" y="194"/>
                  <a:pt x="1519" y="194"/>
                </a:cubicBezTo>
                <a:cubicBezTo>
                  <a:pt x="1516" y="194"/>
                  <a:pt x="1516" y="194"/>
                  <a:pt x="1516" y="194"/>
                </a:cubicBezTo>
                <a:cubicBezTo>
                  <a:pt x="1514" y="195"/>
                  <a:pt x="1514" y="195"/>
                  <a:pt x="1514" y="195"/>
                </a:cubicBezTo>
                <a:cubicBezTo>
                  <a:pt x="1512" y="194"/>
                  <a:pt x="1512" y="194"/>
                  <a:pt x="1512" y="194"/>
                </a:cubicBezTo>
                <a:cubicBezTo>
                  <a:pt x="1511" y="195"/>
                  <a:pt x="1511" y="195"/>
                  <a:pt x="1511" y="195"/>
                </a:cubicBezTo>
                <a:cubicBezTo>
                  <a:pt x="1506" y="195"/>
                  <a:pt x="1506" y="195"/>
                  <a:pt x="1506" y="195"/>
                </a:cubicBezTo>
                <a:cubicBezTo>
                  <a:pt x="1505" y="195"/>
                  <a:pt x="1505" y="195"/>
                  <a:pt x="1505" y="195"/>
                </a:cubicBezTo>
                <a:cubicBezTo>
                  <a:pt x="1505" y="197"/>
                  <a:pt x="1505" y="197"/>
                  <a:pt x="1505" y="197"/>
                </a:cubicBezTo>
                <a:cubicBezTo>
                  <a:pt x="1506" y="197"/>
                  <a:pt x="1506" y="197"/>
                  <a:pt x="1506" y="197"/>
                </a:cubicBezTo>
                <a:cubicBezTo>
                  <a:pt x="1508" y="197"/>
                  <a:pt x="1508" y="197"/>
                  <a:pt x="1508" y="197"/>
                </a:cubicBezTo>
                <a:cubicBezTo>
                  <a:pt x="1514" y="197"/>
                  <a:pt x="1514" y="197"/>
                  <a:pt x="1514" y="197"/>
                </a:cubicBezTo>
                <a:cubicBezTo>
                  <a:pt x="1516" y="197"/>
                  <a:pt x="1516" y="197"/>
                  <a:pt x="1516" y="197"/>
                </a:cubicBezTo>
                <a:cubicBezTo>
                  <a:pt x="1519" y="197"/>
                  <a:pt x="1519" y="197"/>
                  <a:pt x="1519" y="197"/>
                </a:cubicBezTo>
                <a:cubicBezTo>
                  <a:pt x="1521" y="197"/>
                  <a:pt x="1521" y="197"/>
                  <a:pt x="1521" y="197"/>
                </a:cubicBezTo>
                <a:cubicBezTo>
                  <a:pt x="1519" y="200"/>
                  <a:pt x="1519" y="200"/>
                  <a:pt x="1519" y="200"/>
                </a:cubicBezTo>
                <a:cubicBezTo>
                  <a:pt x="1521" y="201"/>
                  <a:pt x="1521" y="201"/>
                  <a:pt x="1521" y="201"/>
                </a:cubicBezTo>
                <a:cubicBezTo>
                  <a:pt x="1524" y="200"/>
                  <a:pt x="1524" y="200"/>
                  <a:pt x="1524" y="200"/>
                </a:cubicBezTo>
                <a:cubicBezTo>
                  <a:pt x="1526" y="198"/>
                  <a:pt x="1526" y="198"/>
                  <a:pt x="1526" y="198"/>
                </a:cubicBezTo>
                <a:cubicBezTo>
                  <a:pt x="1525" y="200"/>
                  <a:pt x="1525" y="200"/>
                  <a:pt x="1525" y="200"/>
                </a:cubicBezTo>
                <a:cubicBezTo>
                  <a:pt x="1524" y="200"/>
                  <a:pt x="1524" y="200"/>
                  <a:pt x="1524" y="200"/>
                </a:cubicBezTo>
                <a:cubicBezTo>
                  <a:pt x="1522" y="201"/>
                  <a:pt x="1522" y="201"/>
                  <a:pt x="1522" y="201"/>
                </a:cubicBezTo>
                <a:cubicBezTo>
                  <a:pt x="1524" y="201"/>
                  <a:pt x="1524" y="201"/>
                  <a:pt x="1524" y="201"/>
                </a:cubicBezTo>
                <a:cubicBezTo>
                  <a:pt x="1521" y="202"/>
                  <a:pt x="1521" y="202"/>
                  <a:pt x="1521" y="202"/>
                </a:cubicBezTo>
                <a:cubicBezTo>
                  <a:pt x="1524" y="202"/>
                  <a:pt x="1524" y="202"/>
                  <a:pt x="1524" y="202"/>
                </a:cubicBezTo>
                <a:cubicBezTo>
                  <a:pt x="1522" y="204"/>
                  <a:pt x="1522" y="204"/>
                  <a:pt x="1522" y="204"/>
                </a:cubicBezTo>
                <a:cubicBezTo>
                  <a:pt x="1521" y="204"/>
                  <a:pt x="1521" y="204"/>
                  <a:pt x="1521" y="204"/>
                </a:cubicBezTo>
                <a:cubicBezTo>
                  <a:pt x="1519" y="205"/>
                  <a:pt x="1519" y="205"/>
                  <a:pt x="1519" y="205"/>
                </a:cubicBezTo>
                <a:cubicBezTo>
                  <a:pt x="1518" y="205"/>
                  <a:pt x="1518" y="205"/>
                  <a:pt x="1518" y="205"/>
                </a:cubicBezTo>
                <a:cubicBezTo>
                  <a:pt x="1515" y="207"/>
                  <a:pt x="1515" y="207"/>
                  <a:pt x="1515" y="207"/>
                </a:cubicBezTo>
                <a:cubicBezTo>
                  <a:pt x="1515" y="205"/>
                  <a:pt x="1515" y="205"/>
                  <a:pt x="1515" y="205"/>
                </a:cubicBezTo>
                <a:cubicBezTo>
                  <a:pt x="1514" y="207"/>
                  <a:pt x="1514" y="207"/>
                  <a:pt x="1514" y="207"/>
                </a:cubicBezTo>
                <a:cubicBezTo>
                  <a:pt x="1514" y="208"/>
                  <a:pt x="1514" y="208"/>
                  <a:pt x="1514" y="208"/>
                </a:cubicBezTo>
                <a:cubicBezTo>
                  <a:pt x="1522" y="208"/>
                  <a:pt x="1522" y="208"/>
                  <a:pt x="1522" y="208"/>
                </a:cubicBezTo>
                <a:cubicBezTo>
                  <a:pt x="1525" y="208"/>
                  <a:pt x="1525" y="208"/>
                  <a:pt x="1525" y="208"/>
                </a:cubicBezTo>
                <a:cubicBezTo>
                  <a:pt x="1528" y="207"/>
                  <a:pt x="1528" y="207"/>
                  <a:pt x="1528" y="207"/>
                </a:cubicBezTo>
                <a:cubicBezTo>
                  <a:pt x="1529" y="207"/>
                  <a:pt x="1529" y="207"/>
                  <a:pt x="1529" y="207"/>
                </a:cubicBezTo>
                <a:cubicBezTo>
                  <a:pt x="1528" y="208"/>
                  <a:pt x="1528" y="208"/>
                  <a:pt x="1528" y="208"/>
                </a:cubicBezTo>
                <a:cubicBezTo>
                  <a:pt x="1529" y="208"/>
                  <a:pt x="1529" y="208"/>
                  <a:pt x="1529" y="208"/>
                </a:cubicBezTo>
                <a:cubicBezTo>
                  <a:pt x="1531" y="208"/>
                  <a:pt x="1531" y="208"/>
                  <a:pt x="1531" y="208"/>
                </a:cubicBezTo>
                <a:cubicBezTo>
                  <a:pt x="1532" y="208"/>
                  <a:pt x="1532" y="208"/>
                  <a:pt x="1532" y="208"/>
                </a:cubicBezTo>
                <a:cubicBezTo>
                  <a:pt x="1531" y="210"/>
                  <a:pt x="1531" y="210"/>
                  <a:pt x="1531" y="210"/>
                </a:cubicBezTo>
                <a:cubicBezTo>
                  <a:pt x="1534" y="210"/>
                  <a:pt x="1534" y="210"/>
                  <a:pt x="1534" y="210"/>
                </a:cubicBezTo>
                <a:cubicBezTo>
                  <a:pt x="1535" y="208"/>
                  <a:pt x="1535" y="208"/>
                  <a:pt x="1535" y="208"/>
                </a:cubicBezTo>
                <a:cubicBezTo>
                  <a:pt x="1535" y="210"/>
                  <a:pt x="1535" y="210"/>
                  <a:pt x="1535" y="210"/>
                </a:cubicBezTo>
                <a:cubicBezTo>
                  <a:pt x="1534" y="210"/>
                  <a:pt x="1534" y="210"/>
                  <a:pt x="1534" y="210"/>
                </a:cubicBezTo>
                <a:cubicBezTo>
                  <a:pt x="1535" y="211"/>
                  <a:pt x="1535" y="211"/>
                  <a:pt x="1535" y="211"/>
                </a:cubicBezTo>
                <a:cubicBezTo>
                  <a:pt x="1536" y="211"/>
                  <a:pt x="1536" y="211"/>
                  <a:pt x="1536" y="211"/>
                </a:cubicBezTo>
                <a:cubicBezTo>
                  <a:pt x="1539" y="212"/>
                  <a:pt x="1539" y="212"/>
                  <a:pt x="1539" y="212"/>
                </a:cubicBezTo>
                <a:cubicBezTo>
                  <a:pt x="1548" y="214"/>
                  <a:pt x="1548" y="214"/>
                  <a:pt x="1548" y="214"/>
                </a:cubicBezTo>
                <a:cubicBezTo>
                  <a:pt x="1554" y="212"/>
                  <a:pt x="1554" y="212"/>
                  <a:pt x="1554" y="212"/>
                </a:cubicBezTo>
                <a:cubicBezTo>
                  <a:pt x="1557" y="212"/>
                  <a:pt x="1557" y="212"/>
                  <a:pt x="1557" y="212"/>
                </a:cubicBezTo>
                <a:cubicBezTo>
                  <a:pt x="1558" y="211"/>
                  <a:pt x="1558" y="211"/>
                  <a:pt x="1558" y="211"/>
                </a:cubicBezTo>
                <a:cubicBezTo>
                  <a:pt x="1558" y="210"/>
                  <a:pt x="1558" y="210"/>
                  <a:pt x="1558" y="210"/>
                </a:cubicBezTo>
                <a:cubicBezTo>
                  <a:pt x="1562" y="210"/>
                  <a:pt x="1562" y="210"/>
                  <a:pt x="1562" y="210"/>
                </a:cubicBezTo>
                <a:cubicBezTo>
                  <a:pt x="1565" y="208"/>
                  <a:pt x="1565" y="208"/>
                  <a:pt x="1565" y="208"/>
                </a:cubicBezTo>
                <a:cubicBezTo>
                  <a:pt x="1567" y="207"/>
                  <a:pt x="1567" y="207"/>
                  <a:pt x="1567" y="207"/>
                </a:cubicBezTo>
                <a:cubicBezTo>
                  <a:pt x="1568" y="208"/>
                  <a:pt x="1568" y="208"/>
                  <a:pt x="1568" y="208"/>
                </a:cubicBezTo>
                <a:cubicBezTo>
                  <a:pt x="1569" y="208"/>
                  <a:pt x="1569" y="208"/>
                  <a:pt x="1569" y="208"/>
                </a:cubicBezTo>
                <a:cubicBezTo>
                  <a:pt x="1574" y="207"/>
                  <a:pt x="1574" y="207"/>
                  <a:pt x="1574" y="207"/>
                </a:cubicBezTo>
                <a:cubicBezTo>
                  <a:pt x="1582" y="202"/>
                  <a:pt x="1582" y="202"/>
                  <a:pt x="1582" y="202"/>
                </a:cubicBezTo>
                <a:cubicBezTo>
                  <a:pt x="1584" y="202"/>
                  <a:pt x="1584" y="202"/>
                  <a:pt x="1584" y="202"/>
                </a:cubicBezTo>
                <a:cubicBezTo>
                  <a:pt x="1587" y="202"/>
                  <a:pt x="1587" y="202"/>
                  <a:pt x="1587" y="202"/>
                </a:cubicBezTo>
                <a:cubicBezTo>
                  <a:pt x="1589" y="201"/>
                  <a:pt x="1589" y="201"/>
                  <a:pt x="1589" y="201"/>
                </a:cubicBezTo>
                <a:cubicBezTo>
                  <a:pt x="1591" y="200"/>
                  <a:pt x="1591" y="200"/>
                  <a:pt x="1591" y="200"/>
                </a:cubicBezTo>
                <a:cubicBezTo>
                  <a:pt x="1592" y="198"/>
                  <a:pt x="1592" y="198"/>
                  <a:pt x="1592" y="198"/>
                </a:cubicBezTo>
                <a:cubicBezTo>
                  <a:pt x="1592" y="197"/>
                  <a:pt x="1592" y="197"/>
                  <a:pt x="1592" y="197"/>
                </a:cubicBezTo>
                <a:cubicBezTo>
                  <a:pt x="1594" y="198"/>
                  <a:pt x="1594" y="198"/>
                  <a:pt x="1594" y="198"/>
                </a:cubicBezTo>
                <a:cubicBezTo>
                  <a:pt x="1595" y="197"/>
                  <a:pt x="1595" y="197"/>
                  <a:pt x="1595" y="197"/>
                </a:cubicBezTo>
                <a:cubicBezTo>
                  <a:pt x="1598" y="197"/>
                  <a:pt x="1598" y="197"/>
                  <a:pt x="1598" y="197"/>
                </a:cubicBezTo>
                <a:cubicBezTo>
                  <a:pt x="1597" y="195"/>
                  <a:pt x="1597" y="195"/>
                  <a:pt x="1597" y="195"/>
                </a:cubicBezTo>
                <a:cubicBezTo>
                  <a:pt x="1598" y="195"/>
                  <a:pt x="1598" y="195"/>
                  <a:pt x="1598" y="195"/>
                </a:cubicBezTo>
                <a:cubicBezTo>
                  <a:pt x="1600" y="195"/>
                  <a:pt x="1600" y="195"/>
                  <a:pt x="1600" y="195"/>
                </a:cubicBezTo>
                <a:cubicBezTo>
                  <a:pt x="1595" y="194"/>
                  <a:pt x="1595" y="194"/>
                  <a:pt x="1595" y="194"/>
                </a:cubicBezTo>
                <a:cubicBezTo>
                  <a:pt x="1597" y="194"/>
                  <a:pt x="1597" y="194"/>
                  <a:pt x="1597" y="194"/>
                </a:cubicBezTo>
                <a:cubicBezTo>
                  <a:pt x="1598" y="194"/>
                  <a:pt x="1598" y="194"/>
                  <a:pt x="1598" y="194"/>
                </a:cubicBezTo>
                <a:cubicBezTo>
                  <a:pt x="1600" y="194"/>
                  <a:pt x="1600" y="194"/>
                  <a:pt x="1600" y="194"/>
                </a:cubicBezTo>
                <a:cubicBezTo>
                  <a:pt x="1601" y="194"/>
                  <a:pt x="1601" y="194"/>
                  <a:pt x="1601" y="194"/>
                </a:cubicBezTo>
                <a:cubicBezTo>
                  <a:pt x="1601" y="192"/>
                  <a:pt x="1601" y="192"/>
                  <a:pt x="1601" y="192"/>
                </a:cubicBezTo>
                <a:cubicBezTo>
                  <a:pt x="1598" y="192"/>
                  <a:pt x="1598" y="192"/>
                  <a:pt x="1598" y="192"/>
                </a:cubicBezTo>
                <a:cubicBezTo>
                  <a:pt x="1601" y="191"/>
                  <a:pt x="1601" y="191"/>
                  <a:pt x="1601" y="191"/>
                </a:cubicBezTo>
                <a:cubicBezTo>
                  <a:pt x="1598" y="191"/>
                  <a:pt x="1598" y="191"/>
                  <a:pt x="1598" y="191"/>
                </a:cubicBezTo>
                <a:cubicBezTo>
                  <a:pt x="1600" y="190"/>
                  <a:pt x="1600" y="190"/>
                  <a:pt x="1600" y="190"/>
                </a:cubicBezTo>
                <a:lnTo>
                  <a:pt x="1601" y="190"/>
                </a:lnTo>
                <a:close/>
                <a:moveTo>
                  <a:pt x="1245" y="185"/>
                </a:moveTo>
                <a:cubicBezTo>
                  <a:pt x="1246" y="184"/>
                  <a:pt x="1246" y="184"/>
                  <a:pt x="1246" y="184"/>
                </a:cubicBezTo>
                <a:cubicBezTo>
                  <a:pt x="1243" y="185"/>
                  <a:pt x="1243" y="185"/>
                  <a:pt x="1243" y="185"/>
                </a:cubicBezTo>
                <a:lnTo>
                  <a:pt x="1245" y="185"/>
                </a:lnTo>
                <a:close/>
                <a:moveTo>
                  <a:pt x="1250" y="161"/>
                </a:moveTo>
                <a:cubicBezTo>
                  <a:pt x="1250" y="162"/>
                  <a:pt x="1250" y="162"/>
                  <a:pt x="1250" y="162"/>
                </a:cubicBezTo>
                <a:cubicBezTo>
                  <a:pt x="1251" y="161"/>
                  <a:pt x="1251" y="161"/>
                  <a:pt x="1251" y="161"/>
                </a:cubicBezTo>
                <a:lnTo>
                  <a:pt x="1250" y="161"/>
                </a:lnTo>
                <a:close/>
                <a:moveTo>
                  <a:pt x="1280" y="247"/>
                </a:moveTo>
                <a:cubicBezTo>
                  <a:pt x="1281" y="245"/>
                  <a:pt x="1281" y="245"/>
                  <a:pt x="1281" y="245"/>
                </a:cubicBezTo>
                <a:cubicBezTo>
                  <a:pt x="1278" y="247"/>
                  <a:pt x="1278" y="247"/>
                  <a:pt x="1278" y="247"/>
                </a:cubicBezTo>
                <a:lnTo>
                  <a:pt x="1280" y="247"/>
                </a:lnTo>
                <a:close/>
                <a:moveTo>
                  <a:pt x="2805" y="918"/>
                </a:moveTo>
                <a:cubicBezTo>
                  <a:pt x="2805" y="919"/>
                  <a:pt x="2805" y="919"/>
                  <a:pt x="2805" y="919"/>
                </a:cubicBezTo>
                <a:cubicBezTo>
                  <a:pt x="2807" y="921"/>
                  <a:pt x="2807" y="921"/>
                  <a:pt x="2807" y="921"/>
                </a:cubicBezTo>
                <a:cubicBezTo>
                  <a:pt x="2808" y="921"/>
                  <a:pt x="2808" y="921"/>
                  <a:pt x="2808" y="921"/>
                </a:cubicBezTo>
                <a:cubicBezTo>
                  <a:pt x="2808" y="919"/>
                  <a:pt x="2808" y="919"/>
                  <a:pt x="2808" y="919"/>
                </a:cubicBezTo>
                <a:cubicBezTo>
                  <a:pt x="2808" y="918"/>
                  <a:pt x="2808" y="918"/>
                  <a:pt x="2808" y="918"/>
                </a:cubicBezTo>
                <a:cubicBezTo>
                  <a:pt x="2807" y="916"/>
                  <a:pt x="2807" y="916"/>
                  <a:pt x="2807" y="916"/>
                </a:cubicBezTo>
                <a:lnTo>
                  <a:pt x="2805" y="918"/>
                </a:lnTo>
                <a:close/>
                <a:moveTo>
                  <a:pt x="2344" y="891"/>
                </a:moveTo>
                <a:cubicBezTo>
                  <a:pt x="2341" y="892"/>
                  <a:pt x="2341" y="892"/>
                  <a:pt x="2341" y="892"/>
                </a:cubicBezTo>
                <a:cubicBezTo>
                  <a:pt x="2338" y="891"/>
                  <a:pt x="2338" y="891"/>
                  <a:pt x="2338" y="891"/>
                </a:cubicBezTo>
                <a:cubicBezTo>
                  <a:pt x="2336" y="892"/>
                  <a:pt x="2336" y="892"/>
                  <a:pt x="2336" y="892"/>
                </a:cubicBezTo>
                <a:cubicBezTo>
                  <a:pt x="2336" y="895"/>
                  <a:pt x="2336" y="895"/>
                  <a:pt x="2336" y="895"/>
                </a:cubicBezTo>
                <a:cubicBezTo>
                  <a:pt x="2341" y="896"/>
                  <a:pt x="2341" y="896"/>
                  <a:pt x="2341" y="896"/>
                </a:cubicBezTo>
                <a:cubicBezTo>
                  <a:pt x="2346" y="896"/>
                  <a:pt x="2346" y="896"/>
                  <a:pt x="2346" y="896"/>
                </a:cubicBezTo>
                <a:cubicBezTo>
                  <a:pt x="2348" y="895"/>
                  <a:pt x="2348" y="895"/>
                  <a:pt x="2348" y="895"/>
                </a:cubicBezTo>
                <a:cubicBezTo>
                  <a:pt x="2349" y="893"/>
                  <a:pt x="2349" y="893"/>
                  <a:pt x="2349" y="893"/>
                </a:cubicBezTo>
                <a:cubicBezTo>
                  <a:pt x="2346" y="892"/>
                  <a:pt x="2346" y="892"/>
                  <a:pt x="2346" y="892"/>
                </a:cubicBezTo>
                <a:lnTo>
                  <a:pt x="2344" y="891"/>
                </a:lnTo>
                <a:close/>
                <a:moveTo>
                  <a:pt x="2679" y="959"/>
                </a:moveTo>
                <a:cubicBezTo>
                  <a:pt x="2679" y="958"/>
                  <a:pt x="2679" y="958"/>
                  <a:pt x="2679" y="958"/>
                </a:cubicBezTo>
                <a:cubicBezTo>
                  <a:pt x="2678" y="955"/>
                  <a:pt x="2678" y="955"/>
                  <a:pt x="2678" y="955"/>
                </a:cubicBezTo>
                <a:cubicBezTo>
                  <a:pt x="2675" y="948"/>
                  <a:pt x="2675" y="948"/>
                  <a:pt x="2675" y="948"/>
                </a:cubicBezTo>
                <a:cubicBezTo>
                  <a:pt x="2673" y="949"/>
                  <a:pt x="2673" y="949"/>
                  <a:pt x="2673" y="949"/>
                </a:cubicBezTo>
                <a:cubicBezTo>
                  <a:pt x="2672" y="948"/>
                  <a:pt x="2672" y="948"/>
                  <a:pt x="2672" y="948"/>
                </a:cubicBezTo>
                <a:cubicBezTo>
                  <a:pt x="2673" y="948"/>
                  <a:pt x="2673" y="948"/>
                  <a:pt x="2673" y="948"/>
                </a:cubicBezTo>
                <a:cubicBezTo>
                  <a:pt x="2673" y="946"/>
                  <a:pt x="2673" y="946"/>
                  <a:pt x="2673" y="946"/>
                </a:cubicBezTo>
                <a:cubicBezTo>
                  <a:pt x="2672" y="944"/>
                  <a:pt x="2672" y="944"/>
                  <a:pt x="2672" y="944"/>
                </a:cubicBezTo>
                <a:cubicBezTo>
                  <a:pt x="2669" y="939"/>
                  <a:pt x="2669" y="939"/>
                  <a:pt x="2669" y="939"/>
                </a:cubicBezTo>
                <a:cubicBezTo>
                  <a:pt x="2665" y="934"/>
                  <a:pt x="2665" y="934"/>
                  <a:pt x="2665" y="934"/>
                </a:cubicBezTo>
                <a:cubicBezTo>
                  <a:pt x="2662" y="932"/>
                  <a:pt x="2662" y="932"/>
                  <a:pt x="2662" y="932"/>
                </a:cubicBezTo>
                <a:cubicBezTo>
                  <a:pt x="2663" y="934"/>
                  <a:pt x="2663" y="934"/>
                  <a:pt x="2663" y="934"/>
                </a:cubicBezTo>
                <a:cubicBezTo>
                  <a:pt x="2660" y="931"/>
                  <a:pt x="2660" y="931"/>
                  <a:pt x="2660" y="931"/>
                </a:cubicBezTo>
                <a:cubicBezTo>
                  <a:pt x="2659" y="931"/>
                  <a:pt x="2659" y="931"/>
                  <a:pt x="2659" y="931"/>
                </a:cubicBezTo>
                <a:cubicBezTo>
                  <a:pt x="2656" y="931"/>
                  <a:pt x="2656" y="931"/>
                  <a:pt x="2656" y="931"/>
                </a:cubicBezTo>
                <a:cubicBezTo>
                  <a:pt x="2659" y="932"/>
                  <a:pt x="2659" y="932"/>
                  <a:pt x="2659" y="932"/>
                </a:cubicBezTo>
                <a:cubicBezTo>
                  <a:pt x="2660" y="934"/>
                  <a:pt x="2660" y="934"/>
                  <a:pt x="2660" y="934"/>
                </a:cubicBezTo>
                <a:cubicBezTo>
                  <a:pt x="2662" y="934"/>
                  <a:pt x="2662" y="934"/>
                  <a:pt x="2662" y="934"/>
                </a:cubicBezTo>
                <a:cubicBezTo>
                  <a:pt x="2665" y="935"/>
                  <a:pt x="2665" y="935"/>
                  <a:pt x="2665" y="935"/>
                </a:cubicBezTo>
                <a:cubicBezTo>
                  <a:pt x="2660" y="935"/>
                  <a:pt x="2660" y="935"/>
                  <a:pt x="2660" y="935"/>
                </a:cubicBezTo>
                <a:cubicBezTo>
                  <a:pt x="2659" y="936"/>
                  <a:pt x="2659" y="936"/>
                  <a:pt x="2659" y="936"/>
                </a:cubicBezTo>
                <a:cubicBezTo>
                  <a:pt x="2659" y="938"/>
                  <a:pt x="2659" y="938"/>
                  <a:pt x="2659" y="938"/>
                </a:cubicBezTo>
                <a:cubicBezTo>
                  <a:pt x="2659" y="941"/>
                  <a:pt x="2659" y="941"/>
                  <a:pt x="2659" y="941"/>
                </a:cubicBezTo>
                <a:cubicBezTo>
                  <a:pt x="2657" y="944"/>
                  <a:pt x="2657" y="944"/>
                  <a:pt x="2657" y="944"/>
                </a:cubicBezTo>
                <a:cubicBezTo>
                  <a:pt x="2657" y="948"/>
                  <a:pt x="2657" y="948"/>
                  <a:pt x="2657" y="948"/>
                </a:cubicBezTo>
                <a:cubicBezTo>
                  <a:pt x="2656" y="955"/>
                  <a:pt x="2656" y="955"/>
                  <a:pt x="2656" y="955"/>
                </a:cubicBezTo>
                <a:cubicBezTo>
                  <a:pt x="2656" y="954"/>
                  <a:pt x="2656" y="954"/>
                  <a:pt x="2656" y="954"/>
                </a:cubicBezTo>
                <a:cubicBezTo>
                  <a:pt x="2656" y="951"/>
                  <a:pt x="2656" y="951"/>
                  <a:pt x="2656" y="951"/>
                </a:cubicBezTo>
                <a:cubicBezTo>
                  <a:pt x="2655" y="954"/>
                  <a:pt x="2655" y="954"/>
                  <a:pt x="2655" y="954"/>
                </a:cubicBezTo>
                <a:cubicBezTo>
                  <a:pt x="2656" y="956"/>
                  <a:pt x="2656" y="956"/>
                  <a:pt x="2656" y="956"/>
                </a:cubicBezTo>
                <a:cubicBezTo>
                  <a:pt x="2656" y="961"/>
                  <a:pt x="2656" y="961"/>
                  <a:pt x="2656" y="961"/>
                </a:cubicBezTo>
                <a:cubicBezTo>
                  <a:pt x="2657" y="966"/>
                  <a:pt x="2657" y="966"/>
                  <a:pt x="2657" y="966"/>
                </a:cubicBezTo>
                <a:cubicBezTo>
                  <a:pt x="2659" y="975"/>
                  <a:pt x="2659" y="975"/>
                  <a:pt x="2659" y="975"/>
                </a:cubicBezTo>
                <a:cubicBezTo>
                  <a:pt x="2660" y="979"/>
                  <a:pt x="2660" y="979"/>
                  <a:pt x="2660" y="979"/>
                </a:cubicBezTo>
                <a:cubicBezTo>
                  <a:pt x="2662" y="982"/>
                  <a:pt x="2662" y="982"/>
                  <a:pt x="2662" y="982"/>
                </a:cubicBezTo>
                <a:cubicBezTo>
                  <a:pt x="2665" y="984"/>
                  <a:pt x="2665" y="984"/>
                  <a:pt x="2665" y="984"/>
                </a:cubicBezTo>
                <a:cubicBezTo>
                  <a:pt x="2667" y="984"/>
                  <a:pt x="2667" y="984"/>
                  <a:pt x="2667" y="984"/>
                </a:cubicBezTo>
                <a:cubicBezTo>
                  <a:pt x="2675" y="981"/>
                  <a:pt x="2675" y="981"/>
                  <a:pt x="2675" y="981"/>
                </a:cubicBezTo>
                <a:cubicBezTo>
                  <a:pt x="2679" y="978"/>
                  <a:pt x="2679" y="978"/>
                  <a:pt x="2679" y="978"/>
                </a:cubicBezTo>
                <a:cubicBezTo>
                  <a:pt x="2680" y="975"/>
                  <a:pt x="2680" y="975"/>
                  <a:pt x="2680" y="975"/>
                </a:cubicBezTo>
                <a:cubicBezTo>
                  <a:pt x="2682" y="969"/>
                  <a:pt x="2682" y="969"/>
                  <a:pt x="2682" y="969"/>
                </a:cubicBezTo>
                <a:cubicBezTo>
                  <a:pt x="2682" y="965"/>
                  <a:pt x="2682" y="965"/>
                  <a:pt x="2682" y="965"/>
                </a:cubicBezTo>
                <a:cubicBezTo>
                  <a:pt x="2680" y="962"/>
                  <a:pt x="2680" y="962"/>
                  <a:pt x="2680" y="962"/>
                </a:cubicBezTo>
                <a:lnTo>
                  <a:pt x="2679" y="959"/>
                </a:lnTo>
                <a:close/>
                <a:moveTo>
                  <a:pt x="2807" y="902"/>
                </a:moveTo>
                <a:cubicBezTo>
                  <a:pt x="2807" y="905"/>
                  <a:pt x="2807" y="905"/>
                  <a:pt x="2807" y="905"/>
                </a:cubicBezTo>
                <a:cubicBezTo>
                  <a:pt x="2809" y="906"/>
                  <a:pt x="2809" y="906"/>
                  <a:pt x="2809" y="906"/>
                </a:cubicBezTo>
                <a:cubicBezTo>
                  <a:pt x="2808" y="905"/>
                  <a:pt x="2808" y="905"/>
                  <a:pt x="2808" y="905"/>
                </a:cubicBezTo>
                <a:cubicBezTo>
                  <a:pt x="2809" y="905"/>
                  <a:pt x="2809" y="905"/>
                  <a:pt x="2809" y="905"/>
                </a:cubicBezTo>
                <a:cubicBezTo>
                  <a:pt x="2809" y="902"/>
                  <a:pt x="2809" y="902"/>
                  <a:pt x="2809" y="902"/>
                </a:cubicBezTo>
                <a:cubicBezTo>
                  <a:pt x="2809" y="899"/>
                  <a:pt x="2809" y="899"/>
                  <a:pt x="2809" y="899"/>
                </a:cubicBezTo>
                <a:cubicBezTo>
                  <a:pt x="2809" y="898"/>
                  <a:pt x="2809" y="898"/>
                  <a:pt x="2809" y="898"/>
                </a:cubicBezTo>
                <a:cubicBezTo>
                  <a:pt x="2807" y="899"/>
                  <a:pt x="2807" y="899"/>
                  <a:pt x="2807" y="899"/>
                </a:cubicBezTo>
                <a:lnTo>
                  <a:pt x="2807" y="902"/>
                </a:lnTo>
                <a:close/>
                <a:moveTo>
                  <a:pt x="2809" y="800"/>
                </a:moveTo>
                <a:cubicBezTo>
                  <a:pt x="2808" y="800"/>
                  <a:pt x="2808" y="800"/>
                  <a:pt x="2808" y="800"/>
                </a:cubicBezTo>
                <a:cubicBezTo>
                  <a:pt x="2811" y="804"/>
                  <a:pt x="2811" y="804"/>
                  <a:pt x="2811" y="804"/>
                </a:cubicBezTo>
                <a:cubicBezTo>
                  <a:pt x="2814" y="807"/>
                  <a:pt x="2814" y="807"/>
                  <a:pt x="2814" y="807"/>
                </a:cubicBezTo>
                <a:cubicBezTo>
                  <a:pt x="2814" y="804"/>
                  <a:pt x="2814" y="804"/>
                  <a:pt x="2814" y="804"/>
                </a:cubicBezTo>
                <a:cubicBezTo>
                  <a:pt x="2812" y="803"/>
                  <a:pt x="2812" y="803"/>
                  <a:pt x="2812" y="803"/>
                </a:cubicBezTo>
                <a:cubicBezTo>
                  <a:pt x="2814" y="803"/>
                  <a:pt x="2814" y="803"/>
                  <a:pt x="2814" y="803"/>
                </a:cubicBezTo>
                <a:cubicBezTo>
                  <a:pt x="2814" y="802"/>
                  <a:pt x="2814" y="802"/>
                  <a:pt x="2814" y="802"/>
                </a:cubicBezTo>
                <a:cubicBezTo>
                  <a:pt x="2811" y="802"/>
                  <a:pt x="2811" y="802"/>
                  <a:pt x="2811" y="802"/>
                </a:cubicBezTo>
                <a:lnTo>
                  <a:pt x="2809" y="800"/>
                </a:lnTo>
                <a:close/>
                <a:moveTo>
                  <a:pt x="1529" y="106"/>
                </a:moveTo>
                <a:cubicBezTo>
                  <a:pt x="1532" y="108"/>
                  <a:pt x="1532" y="108"/>
                  <a:pt x="1532" y="108"/>
                </a:cubicBezTo>
                <a:cubicBezTo>
                  <a:pt x="1538" y="109"/>
                  <a:pt x="1538" y="109"/>
                  <a:pt x="1538" y="109"/>
                </a:cubicBezTo>
                <a:cubicBezTo>
                  <a:pt x="1542" y="112"/>
                  <a:pt x="1542" y="112"/>
                  <a:pt x="1542" y="112"/>
                </a:cubicBezTo>
                <a:cubicBezTo>
                  <a:pt x="1545" y="112"/>
                  <a:pt x="1545" y="112"/>
                  <a:pt x="1545" y="112"/>
                </a:cubicBezTo>
                <a:cubicBezTo>
                  <a:pt x="1546" y="111"/>
                  <a:pt x="1546" y="111"/>
                  <a:pt x="1546" y="111"/>
                </a:cubicBezTo>
                <a:cubicBezTo>
                  <a:pt x="1544" y="109"/>
                  <a:pt x="1544" y="109"/>
                  <a:pt x="1544" y="109"/>
                </a:cubicBezTo>
                <a:cubicBezTo>
                  <a:pt x="1542" y="109"/>
                  <a:pt x="1542" y="109"/>
                  <a:pt x="1542" y="109"/>
                </a:cubicBezTo>
                <a:cubicBezTo>
                  <a:pt x="1542" y="108"/>
                  <a:pt x="1542" y="108"/>
                  <a:pt x="1542" y="108"/>
                </a:cubicBezTo>
                <a:cubicBezTo>
                  <a:pt x="1548" y="109"/>
                  <a:pt x="1548" y="109"/>
                  <a:pt x="1548" y="109"/>
                </a:cubicBezTo>
                <a:cubicBezTo>
                  <a:pt x="1546" y="106"/>
                  <a:pt x="1546" y="106"/>
                  <a:pt x="1546" y="106"/>
                </a:cubicBezTo>
                <a:cubicBezTo>
                  <a:pt x="1544" y="106"/>
                  <a:pt x="1544" y="106"/>
                  <a:pt x="1544" y="106"/>
                </a:cubicBezTo>
                <a:cubicBezTo>
                  <a:pt x="1542" y="106"/>
                  <a:pt x="1542" y="106"/>
                  <a:pt x="1542" y="106"/>
                </a:cubicBezTo>
                <a:cubicBezTo>
                  <a:pt x="1539" y="104"/>
                  <a:pt x="1539" y="104"/>
                  <a:pt x="1539" y="104"/>
                </a:cubicBezTo>
                <a:cubicBezTo>
                  <a:pt x="1536" y="104"/>
                  <a:pt x="1536" y="104"/>
                  <a:pt x="1536" y="104"/>
                </a:cubicBezTo>
                <a:cubicBezTo>
                  <a:pt x="1534" y="104"/>
                  <a:pt x="1534" y="104"/>
                  <a:pt x="1534" y="104"/>
                </a:cubicBezTo>
                <a:cubicBezTo>
                  <a:pt x="1529" y="104"/>
                  <a:pt x="1529" y="104"/>
                  <a:pt x="1529" y="104"/>
                </a:cubicBezTo>
                <a:cubicBezTo>
                  <a:pt x="1528" y="105"/>
                  <a:pt x="1528" y="105"/>
                  <a:pt x="1528" y="105"/>
                </a:cubicBezTo>
                <a:lnTo>
                  <a:pt x="1529" y="106"/>
                </a:lnTo>
                <a:close/>
                <a:moveTo>
                  <a:pt x="2808" y="883"/>
                </a:moveTo>
                <a:cubicBezTo>
                  <a:pt x="2808" y="889"/>
                  <a:pt x="2808" y="889"/>
                  <a:pt x="2808" y="889"/>
                </a:cubicBezTo>
                <a:cubicBezTo>
                  <a:pt x="2808" y="891"/>
                  <a:pt x="2808" y="891"/>
                  <a:pt x="2808" y="891"/>
                </a:cubicBezTo>
                <a:cubicBezTo>
                  <a:pt x="2808" y="893"/>
                  <a:pt x="2808" y="893"/>
                  <a:pt x="2808" y="893"/>
                </a:cubicBezTo>
                <a:cubicBezTo>
                  <a:pt x="2809" y="898"/>
                  <a:pt x="2809" y="898"/>
                  <a:pt x="2809" y="898"/>
                </a:cubicBezTo>
                <a:cubicBezTo>
                  <a:pt x="2809" y="896"/>
                  <a:pt x="2809" y="896"/>
                  <a:pt x="2809" y="896"/>
                </a:cubicBezTo>
                <a:cubicBezTo>
                  <a:pt x="2811" y="895"/>
                  <a:pt x="2811" y="895"/>
                  <a:pt x="2811" y="895"/>
                </a:cubicBezTo>
                <a:cubicBezTo>
                  <a:pt x="2811" y="893"/>
                  <a:pt x="2811" y="893"/>
                  <a:pt x="2811" y="893"/>
                </a:cubicBezTo>
                <a:cubicBezTo>
                  <a:pt x="2811" y="891"/>
                  <a:pt x="2811" y="891"/>
                  <a:pt x="2811" y="891"/>
                </a:cubicBezTo>
                <a:cubicBezTo>
                  <a:pt x="2809" y="888"/>
                  <a:pt x="2809" y="888"/>
                  <a:pt x="2809" y="888"/>
                </a:cubicBezTo>
                <a:cubicBezTo>
                  <a:pt x="2811" y="885"/>
                  <a:pt x="2811" y="885"/>
                  <a:pt x="2811" y="885"/>
                </a:cubicBezTo>
                <a:cubicBezTo>
                  <a:pt x="2811" y="883"/>
                  <a:pt x="2811" y="883"/>
                  <a:pt x="2811" y="883"/>
                </a:cubicBezTo>
                <a:cubicBezTo>
                  <a:pt x="2809" y="883"/>
                  <a:pt x="2809" y="883"/>
                  <a:pt x="2809" y="883"/>
                </a:cubicBezTo>
                <a:cubicBezTo>
                  <a:pt x="2811" y="880"/>
                  <a:pt x="2811" y="880"/>
                  <a:pt x="2811" y="880"/>
                </a:cubicBezTo>
                <a:cubicBezTo>
                  <a:pt x="2811" y="879"/>
                  <a:pt x="2811" y="879"/>
                  <a:pt x="2811" y="879"/>
                </a:cubicBezTo>
                <a:cubicBezTo>
                  <a:pt x="2809" y="882"/>
                  <a:pt x="2809" y="882"/>
                  <a:pt x="2809" y="882"/>
                </a:cubicBezTo>
                <a:lnTo>
                  <a:pt x="2808" y="883"/>
                </a:lnTo>
                <a:close/>
                <a:moveTo>
                  <a:pt x="2298" y="1265"/>
                </a:moveTo>
                <a:cubicBezTo>
                  <a:pt x="2298" y="1259"/>
                  <a:pt x="2298" y="1259"/>
                  <a:pt x="2298" y="1259"/>
                </a:cubicBezTo>
                <a:cubicBezTo>
                  <a:pt x="2296" y="1249"/>
                  <a:pt x="2296" y="1249"/>
                  <a:pt x="2296" y="1249"/>
                </a:cubicBezTo>
                <a:cubicBezTo>
                  <a:pt x="2293" y="1239"/>
                  <a:pt x="2293" y="1239"/>
                  <a:pt x="2293" y="1239"/>
                </a:cubicBezTo>
                <a:cubicBezTo>
                  <a:pt x="2292" y="1239"/>
                  <a:pt x="2292" y="1239"/>
                  <a:pt x="2292" y="1239"/>
                </a:cubicBezTo>
                <a:cubicBezTo>
                  <a:pt x="2290" y="1237"/>
                  <a:pt x="2290" y="1237"/>
                  <a:pt x="2290" y="1237"/>
                </a:cubicBezTo>
                <a:cubicBezTo>
                  <a:pt x="2290" y="1236"/>
                  <a:pt x="2290" y="1236"/>
                  <a:pt x="2290" y="1236"/>
                </a:cubicBezTo>
                <a:cubicBezTo>
                  <a:pt x="2289" y="1233"/>
                  <a:pt x="2289" y="1233"/>
                  <a:pt x="2289" y="1233"/>
                </a:cubicBezTo>
                <a:cubicBezTo>
                  <a:pt x="2289" y="1232"/>
                  <a:pt x="2289" y="1232"/>
                  <a:pt x="2289" y="1232"/>
                </a:cubicBezTo>
                <a:cubicBezTo>
                  <a:pt x="2288" y="1232"/>
                  <a:pt x="2288" y="1232"/>
                  <a:pt x="2288" y="1232"/>
                </a:cubicBezTo>
                <a:cubicBezTo>
                  <a:pt x="2288" y="1230"/>
                  <a:pt x="2288" y="1230"/>
                  <a:pt x="2288" y="1230"/>
                </a:cubicBezTo>
                <a:cubicBezTo>
                  <a:pt x="2289" y="1230"/>
                  <a:pt x="2289" y="1230"/>
                  <a:pt x="2289" y="1230"/>
                </a:cubicBezTo>
                <a:cubicBezTo>
                  <a:pt x="2288" y="1229"/>
                  <a:pt x="2288" y="1229"/>
                  <a:pt x="2288" y="1229"/>
                </a:cubicBezTo>
                <a:cubicBezTo>
                  <a:pt x="2286" y="1229"/>
                  <a:pt x="2286" y="1229"/>
                  <a:pt x="2286" y="1229"/>
                </a:cubicBezTo>
                <a:cubicBezTo>
                  <a:pt x="2286" y="1230"/>
                  <a:pt x="2286" y="1230"/>
                  <a:pt x="2286" y="1230"/>
                </a:cubicBezTo>
                <a:cubicBezTo>
                  <a:pt x="2285" y="1233"/>
                  <a:pt x="2285" y="1233"/>
                  <a:pt x="2285" y="1233"/>
                </a:cubicBezTo>
                <a:cubicBezTo>
                  <a:pt x="2282" y="1235"/>
                  <a:pt x="2282" y="1235"/>
                  <a:pt x="2282" y="1235"/>
                </a:cubicBezTo>
                <a:cubicBezTo>
                  <a:pt x="2283" y="1236"/>
                  <a:pt x="2283" y="1236"/>
                  <a:pt x="2283" y="1236"/>
                </a:cubicBezTo>
                <a:cubicBezTo>
                  <a:pt x="2283" y="1239"/>
                  <a:pt x="2283" y="1239"/>
                  <a:pt x="2283" y="1239"/>
                </a:cubicBezTo>
                <a:cubicBezTo>
                  <a:pt x="2282" y="1243"/>
                  <a:pt x="2282" y="1243"/>
                  <a:pt x="2282" y="1243"/>
                </a:cubicBezTo>
                <a:cubicBezTo>
                  <a:pt x="2280" y="1246"/>
                  <a:pt x="2280" y="1246"/>
                  <a:pt x="2280" y="1246"/>
                </a:cubicBezTo>
                <a:cubicBezTo>
                  <a:pt x="2279" y="1247"/>
                  <a:pt x="2279" y="1247"/>
                  <a:pt x="2279" y="1247"/>
                </a:cubicBezTo>
                <a:cubicBezTo>
                  <a:pt x="2278" y="1247"/>
                  <a:pt x="2278" y="1247"/>
                  <a:pt x="2278" y="1247"/>
                </a:cubicBezTo>
                <a:cubicBezTo>
                  <a:pt x="2278" y="1249"/>
                  <a:pt x="2278" y="1249"/>
                  <a:pt x="2278" y="1249"/>
                </a:cubicBezTo>
                <a:cubicBezTo>
                  <a:pt x="2276" y="1250"/>
                  <a:pt x="2276" y="1250"/>
                  <a:pt x="2276" y="1250"/>
                </a:cubicBezTo>
                <a:cubicBezTo>
                  <a:pt x="2275" y="1253"/>
                  <a:pt x="2275" y="1253"/>
                  <a:pt x="2275" y="1253"/>
                </a:cubicBezTo>
                <a:cubicBezTo>
                  <a:pt x="2272" y="1250"/>
                  <a:pt x="2272" y="1250"/>
                  <a:pt x="2272" y="1250"/>
                </a:cubicBezTo>
                <a:cubicBezTo>
                  <a:pt x="2270" y="1249"/>
                  <a:pt x="2270" y="1249"/>
                  <a:pt x="2270" y="1249"/>
                </a:cubicBezTo>
                <a:cubicBezTo>
                  <a:pt x="2270" y="1252"/>
                  <a:pt x="2270" y="1252"/>
                  <a:pt x="2270" y="1252"/>
                </a:cubicBezTo>
                <a:cubicBezTo>
                  <a:pt x="2270" y="1253"/>
                  <a:pt x="2270" y="1253"/>
                  <a:pt x="2270" y="1253"/>
                </a:cubicBezTo>
                <a:cubicBezTo>
                  <a:pt x="2272" y="1256"/>
                  <a:pt x="2272" y="1256"/>
                  <a:pt x="2272" y="1256"/>
                </a:cubicBezTo>
                <a:cubicBezTo>
                  <a:pt x="2272" y="1259"/>
                  <a:pt x="2272" y="1259"/>
                  <a:pt x="2272" y="1259"/>
                </a:cubicBezTo>
                <a:cubicBezTo>
                  <a:pt x="2270" y="1259"/>
                  <a:pt x="2270" y="1259"/>
                  <a:pt x="2270" y="1259"/>
                </a:cubicBezTo>
                <a:cubicBezTo>
                  <a:pt x="2270" y="1257"/>
                  <a:pt x="2270" y="1257"/>
                  <a:pt x="2270" y="1257"/>
                </a:cubicBezTo>
                <a:cubicBezTo>
                  <a:pt x="2269" y="1260"/>
                  <a:pt x="2269" y="1260"/>
                  <a:pt x="2269" y="1260"/>
                </a:cubicBezTo>
                <a:cubicBezTo>
                  <a:pt x="2268" y="1260"/>
                  <a:pt x="2268" y="1260"/>
                  <a:pt x="2268" y="1260"/>
                </a:cubicBezTo>
                <a:cubicBezTo>
                  <a:pt x="2268" y="1263"/>
                  <a:pt x="2268" y="1263"/>
                  <a:pt x="2268" y="1263"/>
                </a:cubicBezTo>
                <a:cubicBezTo>
                  <a:pt x="2270" y="1265"/>
                  <a:pt x="2270" y="1265"/>
                  <a:pt x="2270" y="1265"/>
                </a:cubicBezTo>
                <a:cubicBezTo>
                  <a:pt x="2268" y="1265"/>
                  <a:pt x="2268" y="1265"/>
                  <a:pt x="2268" y="1265"/>
                </a:cubicBezTo>
                <a:cubicBezTo>
                  <a:pt x="2266" y="1268"/>
                  <a:pt x="2266" y="1268"/>
                  <a:pt x="2266" y="1268"/>
                </a:cubicBezTo>
                <a:cubicBezTo>
                  <a:pt x="2265" y="1269"/>
                  <a:pt x="2265" y="1269"/>
                  <a:pt x="2265" y="1269"/>
                </a:cubicBezTo>
                <a:cubicBezTo>
                  <a:pt x="2263" y="1270"/>
                  <a:pt x="2263" y="1270"/>
                  <a:pt x="2263" y="1270"/>
                </a:cubicBezTo>
                <a:cubicBezTo>
                  <a:pt x="2265" y="1268"/>
                  <a:pt x="2265" y="1268"/>
                  <a:pt x="2265" y="1268"/>
                </a:cubicBezTo>
                <a:cubicBezTo>
                  <a:pt x="2265" y="1266"/>
                  <a:pt x="2265" y="1266"/>
                  <a:pt x="2265" y="1266"/>
                </a:cubicBezTo>
                <a:cubicBezTo>
                  <a:pt x="2263" y="1266"/>
                  <a:pt x="2263" y="1266"/>
                  <a:pt x="2263" y="1266"/>
                </a:cubicBezTo>
                <a:cubicBezTo>
                  <a:pt x="2263" y="1269"/>
                  <a:pt x="2263" y="1269"/>
                  <a:pt x="2263" y="1269"/>
                </a:cubicBezTo>
                <a:cubicBezTo>
                  <a:pt x="2260" y="1270"/>
                  <a:pt x="2260" y="1270"/>
                  <a:pt x="2260" y="1270"/>
                </a:cubicBezTo>
                <a:cubicBezTo>
                  <a:pt x="2260" y="1272"/>
                  <a:pt x="2260" y="1272"/>
                  <a:pt x="2260" y="1272"/>
                </a:cubicBezTo>
                <a:cubicBezTo>
                  <a:pt x="2260" y="1273"/>
                  <a:pt x="2260" y="1273"/>
                  <a:pt x="2260" y="1273"/>
                </a:cubicBezTo>
                <a:cubicBezTo>
                  <a:pt x="2260" y="1275"/>
                  <a:pt x="2260" y="1275"/>
                  <a:pt x="2260" y="1275"/>
                </a:cubicBezTo>
                <a:cubicBezTo>
                  <a:pt x="2260" y="1276"/>
                  <a:pt x="2260" y="1276"/>
                  <a:pt x="2260" y="1276"/>
                </a:cubicBezTo>
                <a:cubicBezTo>
                  <a:pt x="2257" y="1278"/>
                  <a:pt x="2257" y="1278"/>
                  <a:pt x="2257" y="1278"/>
                </a:cubicBezTo>
                <a:cubicBezTo>
                  <a:pt x="2259" y="1275"/>
                  <a:pt x="2259" y="1275"/>
                  <a:pt x="2259" y="1275"/>
                </a:cubicBezTo>
                <a:cubicBezTo>
                  <a:pt x="2259" y="1273"/>
                  <a:pt x="2259" y="1273"/>
                  <a:pt x="2259" y="1273"/>
                </a:cubicBezTo>
                <a:cubicBezTo>
                  <a:pt x="2257" y="1273"/>
                  <a:pt x="2257" y="1273"/>
                  <a:pt x="2257" y="1273"/>
                </a:cubicBezTo>
                <a:cubicBezTo>
                  <a:pt x="2255" y="1275"/>
                  <a:pt x="2255" y="1275"/>
                  <a:pt x="2255" y="1275"/>
                </a:cubicBezTo>
                <a:cubicBezTo>
                  <a:pt x="2253" y="1276"/>
                  <a:pt x="2253" y="1276"/>
                  <a:pt x="2253" y="1276"/>
                </a:cubicBezTo>
                <a:cubicBezTo>
                  <a:pt x="2252" y="1278"/>
                  <a:pt x="2252" y="1278"/>
                  <a:pt x="2252" y="1278"/>
                </a:cubicBezTo>
                <a:cubicBezTo>
                  <a:pt x="2250" y="1279"/>
                  <a:pt x="2250" y="1279"/>
                  <a:pt x="2250" y="1279"/>
                </a:cubicBezTo>
                <a:cubicBezTo>
                  <a:pt x="2250" y="1280"/>
                  <a:pt x="2250" y="1280"/>
                  <a:pt x="2250" y="1280"/>
                </a:cubicBezTo>
                <a:cubicBezTo>
                  <a:pt x="2252" y="1282"/>
                  <a:pt x="2252" y="1282"/>
                  <a:pt x="2252" y="1282"/>
                </a:cubicBezTo>
                <a:cubicBezTo>
                  <a:pt x="2250" y="1282"/>
                  <a:pt x="2250" y="1282"/>
                  <a:pt x="2250" y="1282"/>
                </a:cubicBezTo>
                <a:cubicBezTo>
                  <a:pt x="2249" y="1280"/>
                  <a:pt x="2249" y="1280"/>
                  <a:pt x="2249" y="1280"/>
                </a:cubicBezTo>
                <a:cubicBezTo>
                  <a:pt x="2247" y="1279"/>
                  <a:pt x="2247" y="1279"/>
                  <a:pt x="2247" y="1279"/>
                </a:cubicBezTo>
                <a:cubicBezTo>
                  <a:pt x="2247" y="1280"/>
                  <a:pt x="2247" y="1280"/>
                  <a:pt x="2247" y="1280"/>
                </a:cubicBezTo>
                <a:cubicBezTo>
                  <a:pt x="2246" y="1280"/>
                  <a:pt x="2246" y="1280"/>
                  <a:pt x="2246" y="1280"/>
                </a:cubicBezTo>
                <a:cubicBezTo>
                  <a:pt x="2245" y="1280"/>
                  <a:pt x="2245" y="1280"/>
                  <a:pt x="2245" y="1280"/>
                </a:cubicBezTo>
                <a:cubicBezTo>
                  <a:pt x="2243" y="1280"/>
                  <a:pt x="2243" y="1280"/>
                  <a:pt x="2243" y="1280"/>
                </a:cubicBezTo>
                <a:cubicBezTo>
                  <a:pt x="2242" y="1282"/>
                  <a:pt x="2242" y="1282"/>
                  <a:pt x="2242" y="1282"/>
                </a:cubicBezTo>
                <a:cubicBezTo>
                  <a:pt x="2242" y="1283"/>
                  <a:pt x="2242" y="1283"/>
                  <a:pt x="2242" y="1283"/>
                </a:cubicBezTo>
                <a:cubicBezTo>
                  <a:pt x="2240" y="1282"/>
                  <a:pt x="2240" y="1282"/>
                  <a:pt x="2240" y="1282"/>
                </a:cubicBezTo>
                <a:cubicBezTo>
                  <a:pt x="2240" y="1283"/>
                  <a:pt x="2240" y="1283"/>
                  <a:pt x="2240" y="1283"/>
                </a:cubicBezTo>
                <a:cubicBezTo>
                  <a:pt x="2239" y="1285"/>
                  <a:pt x="2239" y="1285"/>
                  <a:pt x="2239" y="1285"/>
                </a:cubicBezTo>
                <a:cubicBezTo>
                  <a:pt x="2237" y="1282"/>
                  <a:pt x="2237" y="1282"/>
                  <a:pt x="2237" y="1282"/>
                </a:cubicBezTo>
                <a:cubicBezTo>
                  <a:pt x="2233" y="1286"/>
                  <a:pt x="2233" y="1286"/>
                  <a:pt x="2233" y="1286"/>
                </a:cubicBezTo>
                <a:cubicBezTo>
                  <a:pt x="2230" y="1286"/>
                  <a:pt x="2230" y="1286"/>
                  <a:pt x="2230" y="1286"/>
                </a:cubicBezTo>
                <a:cubicBezTo>
                  <a:pt x="2227" y="1286"/>
                  <a:pt x="2227" y="1286"/>
                  <a:pt x="2227" y="1286"/>
                </a:cubicBezTo>
                <a:cubicBezTo>
                  <a:pt x="2227" y="1290"/>
                  <a:pt x="2227" y="1290"/>
                  <a:pt x="2227" y="1290"/>
                </a:cubicBezTo>
                <a:cubicBezTo>
                  <a:pt x="2227" y="1293"/>
                  <a:pt x="2227" y="1293"/>
                  <a:pt x="2227" y="1293"/>
                </a:cubicBezTo>
                <a:cubicBezTo>
                  <a:pt x="2226" y="1296"/>
                  <a:pt x="2226" y="1296"/>
                  <a:pt x="2226" y="1296"/>
                </a:cubicBezTo>
                <a:cubicBezTo>
                  <a:pt x="2222" y="1300"/>
                  <a:pt x="2222" y="1300"/>
                  <a:pt x="2222" y="1300"/>
                </a:cubicBezTo>
                <a:cubicBezTo>
                  <a:pt x="2220" y="1303"/>
                  <a:pt x="2220" y="1303"/>
                  <a:pt x="2220" y="1303"/>
                </a:cubicBezTo>
                <a:cubicBezTo>
                  <a:pt x="2222" y="1306"/>
                  <a:pt x="2222" y="1306"/>
                  <a:pt x="2222" y="1306"/>
                </a:cubicBezTo>
                <a:cubicBezTo>
                  <a:pt x="2222" y="1311"/>
                  <a:pt x="2222" y="1311"/>
                  <a:pt x="2222" y="1311"/>
                </a:cubicBezTo>
                <a:cubicBezTo>
                  <a:pt x="2222" y="1315"/>
                  <a:pt x="2222" y="1315"/>
                  <a:pt x="2222" y="1315"/>
                </a:cubicBezTo>
                <a:cubicBezTo>
                  <a:pt x="2223" y="1318"/>
                  <a:pt x="2223" y="1318"/>
                  <a:pt x="2223" y="1318"/>
                </a:cubicBezTo>
                <a:cubicBezTo>
                  <a:pt x="2223" y="1322"/>
                  <a:pt x="2223" y="1322"/>
                  <a:pt x="2223" y="1322"/>
                </a:cubicBezTo>
                <a:cubicBezTo>
                  <a:pt x="2223" y="1325"/>
                  <a:pt x="2223" y="1325"/>
                  <a:pt x="2223" y="1325"/>
                </a:cubicBezTo>
                <a:cubicBezTo>
                  <a:pt x="2225" y="1328"/>
                  <a:pt x="2225" y="1328"/>
                  <a:pt x="2225" y="1328"/>
                </a:cubicBezTo>
                <a:cubicBezTo>
                  <a:pt x="2226" y="1331"/>
                  <a:pt x="2226" y="1331"/>
                  <a:pt x="2226" y="1331"/>
                </a:cubicBezTo>
                <a:cubicBezTo>
                  <a:pt x="2225" y="1333"/>
                  <a:pt x="2225" y="1333"/>
                  <a:pt x="2225" y="1333"/>
                </a:cubicBezTo>
                <a:cubicBezTo>
                  <a:pt x="2225" y="1336"/>
                  <a:pt x="2225" y="1336"/>
                  <a:pt x="2225" y="1336"/>
                </a:cubicBezTo>
                <a:cubicBezTo>
                  <a:pt x="2225" y="1338"/>
                  <a:pt x="2225" y="1338"/>
                  <a:pt x="2225" y="1338"/>
                </a:cubicBezTo>
                <a:cubicBezTo>
                  <a:pt x="2222" y="1343"/>
                  <a:pt x="2222" y="1343"/>
                  <a:pt x="2222" y="1343"/>
                </a:cubicBezTo>
                <a:cubicBezTo>
                  <a:pt x="2217" y="1349"/>
                  <a:pt x="2217" y="1349"/>
                  <a:pt x="2217" y="1349"/>
                </a:cubicBezTo>
                <a:cubicBezTo>
                  <a:pt x="2217" y="1352"/>
                  <a:pt x="2217" y="1352"/>
                  <a:pt x="2217" y="1352"/>
                </a:cubicBezTo>
                <a:cubicBezTo>
                  <a:pt x="2217" y="1354"/>
                  <a:pt x="2217" y="1354"/>
                  <a:pt x="2217" y="1354"/>
                </a:cubicBezTo>
                <a:cubicBezTo>
                  <a:pt x="2216" y="1355"/>
                  <a:pt x="2216" y="1355"/>
                  <a:pt x="2216" y="1355"/>
                </a:cubicBezTo>
                <a:cubicBezTo>
                  <a:pt x="2213" y="1356"/>
                  <a:pt x="2213" y="1356"/>
                  <a:pt x="2213" y="1356"/>
                </a:cubicBezTo>
                <a:cubicBezTo>
                  <a:pt x="2212" y="1359"/>
                  <a:pt x="2212" y="1359"/>
                  <a:pt x="2212" y="1359"/>
                </a:cubicBezTo>
                <a:cubicBezTo>
                  <a:pt x="2212" y="1362"/>
                  <a:pt x="2212" y="1362"/>
                  <a:pt x="2212" y="1362"/>
                </a:cubicBezTo>
                <a:cubicBezTo>
                  <a:pt x="2209" y="1366"/>
                  <a:pt x="2209" y="1366"/>
                  <a:pt x="2209" y="1366"/>
                </a:cubicBezTo>
                <a:cubicBezTo>
                  <a:pt x="2209" y="1372"/>
                  <a:pt x="2209" y="1372"/>
                  <a:pt x="2209" y="1372"/>
                </a:cubicBezTo>
                <a:cubicBezTo>
                  <a:pt x="2210" y="1375"/>
                  <a:pt x="2210" y="1375"/>
                  <a:pt x="2210" y="1375"/>
                </a:cubicBezTo>
                <a:cubicBezTo>
                  <a:pt x="2212" y="1378"/>
                  <a:pt x="2212" y="1378"/>
                  <a:pt x="2212" y="1378"/>
                </a:cubicBezTo>
                <a:cubicBezTo>
                  <a:pt x="2212" y="1381"/>
                  <a:pt x="2212" y="1381"/>
                  <a:pt x="2212" y="1381"/>
                </a:cubicBezTo>
                <a:cubicBezTo>
                  <a:pt x="2213" y="1384"/>
                  <a:pt x="2213" y="1384"/>
                  <a:pt x="2213" y="1384"/>
                </a:cubicBezTo>
                <a:cubicBezTo>
                  <a:pt x="2214" y="1385"/>
                  <a:pt x="2214" y="1385"/>
                  <a:pt x="2214" y="1385"/>
                </a:cubicBezTo>
                <a:cubicBezTo>
                  <a:pt x="2213" y="1387"/>
                  <a:pt x="2213" y="1387"/>
                  <a:pt x="2213" y="1387"/>
                </a:cubicBezTo>
                <a:cubicBezTo>
                  <a:pt x="2213" y="1389"/>
                  <a:pt x="2213" y="1389"/>
                  <a:pt x="2213" y="1389"/>
                </a:cubicBezTo>
                <a:cubicBezTo>
                  <a:pt x="2212" y="1392"/>
                  <a:pt x="2212" y="1392"/>
                  <a:pt x="2212" y="1392"/>
                </a:cubicBezTo>
                <a:cubicBezTo>
                  <a:pt x="2213" y="1398"/>
                  <a:pt x="2213" y="1398"/>
                  <a:pt x="2213" y="1398"/>
                </a:cubicBezTo>
                <a:cubicBezTo>
                  <a:pt x="2216" y="1404"/>
                  <a:pt x="2216" y="1404"/>
                  <a:pt x="2216" y="1404"/>
                </a:cubicBezTo>
                <a:cubicBezTo>
                  <a:pt x="2217" y="1407"/>
                  <a:pt x="2217" y="1407"/>
                  <a:pt x="2217" y="1407"/>
                </a:cubicBezTo>
                <a:cubicBezTo>
                  <a:pt x="2220" y="1409"/>
                  <a:pt x="2220" y="1409"/>
                  <a:pt x="2220" y="1409"/>
                </a:cubicBezTo>
                <a:cubicBezTo>
                  <a:pt x="2225" y="1411"/>
                  <a:pt x="2225" y="1411"/>
                  <a:pt x="2225" y="1411"/>
                </a:cubicBezTo>
                <a:cubicBezTo>
                  <a:pt x="2227" y="1412"/>
                  <a:pt x="2227" y="1412"/>
                  <a:pt x="2227" y="1412"/>
                </a:cubicBezTo>
                <a:cubicBezTo>
                  <a:pt x="2230" y="1414"/>
                  <a:pt x="2230" y="1414"/>
                  <a:pt x="2230" y="1414"/>
                </a:cubicBezTo>
                <a:cubicBezTo>
                  <a:pt x="2233" y="1414"/>
                  <a:pt x="2233" y="1414"/>
                  <a:pt x="2233" y="1414"/>
                </a:cubicBezTo>
                <a:cubicBezTo>
                  <a:pt x="2237" y="1412"/>
                  <a:pt x="2237" y="1412"/>
                  <a:pt x="2237" y="1412"/>
                </a:cubicBezTo>
                <a:cubicBezTo>
                  <a:pt x="2243" y="1408"/>
                  <a:pt x="2243" y="1408"/>
                  <a:pt x="2243" y="1408"/>
                </a:cubicBezTo>
                <a:cubicBezTo>
                  <a:pt x="2247" y="1408"/>
                  <a:pt x="2247" y="1408"/>
                  <a:pt x="2247" y="1408"/>
                </a:cubicBezTo>
                <a:cubicBezTo>
                  <a:pt x="2250" y="1407"/>
                  <a:pt x="2250" y="1407"/>
                  <a:pt x="2250" y="1407"/>
                </a:cubicBezTo>
                <a:cubicBezTo>
                  <a:pt x="2252" y="1405"/>
                  <a:pt x="2252" y="1405"/>
                  <a:pt x="2252" y="1405"/>
                </a:cubicBezTo>
                <a:cubicBezTo>
                  <a:pt x="2253" y="1404"/>
                  <a:pt x="2253" y="1404"/>
                  <a:pt x="2253" y="1404"/>
                </a:cubicBezTo>
                <a:cubicBezTo>
                  <a:pt x="2256" y="1398"/>
                  <a:pt x="2256" y="1398"/>
                  <a:pt x="2256" y="1398"/>
                </a:cubicBezTo>
                <a:cubicBezTo>
                  <a:pt x="2259" y="1391"/>
                  <a:pt x="2259" y="1391"/>
                  <a:pt x="2259" y="1391"/>
                </a:cubicBezTo>
                <a:cubicBezTo>
                  <a:pt x="2263" y="1378"/>
                  <a:pt x="2263" y="1378"/>
                  <a:pt x="2263" y="1378"/>
                </a:cubicBezTo>
                <a:cubicBezTo>
                  <a:pt x="2269" y="1358"/>
                  <a:pt x="2269" y="1358"/>
                  <a:pt x="2269" y="1358"/>
                </a:cubicBezTo>
                <a:cubicBezTo>
                  <a:pt x="2272" y="1351"/>
                  <a:pt x="2272" y="1351"/>
                  <a:pt x="2272" y="1351"/>
                </a:cubicBezTo>
                <a:cubicBezTo>
                  <a:pt x="2275" y="1342"/>
                  <a:pt x="2275" y="1342"/>
                  <a:pt x="2275" y="1342"/>
                </a:cubicBezTo>
                <a:cubicBezTo>
                  <a:pt x="2276" y="1341"/>
                  <a:pt x="2276" y="1341"/>
                  <a:pt x="2276" y="1341"/>
                </a:cubicBezTo>
                <a:cubicBezTo>
                  <a:pt x="2276" y="1338"/>
                  <a:pt x="2276" y="1338"/>
                  <a:pt x="2276" y="1338"/>
                </a:cubicBezTo>
                <a:cubicBezTo>
                  <a:pt x="2278" y="1335"/>
                  <a:pt x="2278" y="1335"/>
                  <a:pt x="2278" y="1335"/>
                </a:cubicBezTo>
                <a:cubicBezTo>
                  <a:pt x="2278" y="1333"/>
                  <a:pt x="2278" y="1333"/>
                  <a:pt x="2278" y="1333"/>
                </a:cubicBezTo>
                <a:cubicBezTo>
                  <a:pt x="2282" y="1323"/>
                  <a:pt x="2282" y="1323"/>
                  <a:pt x="2282" y="1323"/>
                </a:cubicBezTo>
                <a:cubicBezTo>
                  <a:pt x="2285" y="1315"/>
                  <a:pt x="2285" y="1315"/>
                  <a:pt x="2285" y="1315"/>
                </a:cubicBezTo>
                <a:cubicBezTo>
                  <a:pt x="2286" y="1308"/>
                  <a:pt x="2286" y="1308"/>
                  <a:pt x="2286" y="1308"/>
                </a:cubicBezTo>
                <a:cubicBezTo>
                  <a:pt x="2286" y="1300"/>
                  <a:pt x="2286" y="1300"/>
                  <a:pt x="2286" y="1300"/>
                </a:cubicBezTo>
                <a:cubicBezTo>
                  <a:pt x="2288" y="1298"/>
                  <a:pt x="2288" y="1298"/>
                  <a:pt x="2288" y="1298"/>
                </a:cubicBezTo>
                <a:cubicBezTo>
                  <a:pt x="2289" y="1295"/>
                  <a:pt x="2289" y="1295"/>
                  <a:pt x="2289" y="1295"/>
                </a:cubicBezTo>
                <a:cubicBezTo>
                  <a:pt x="2290" y="1293"/>
                  <a:pt x="2290" y="1293"/>
                  <a:pt x="2290" y="1293"/>
                </a:cubicBezTo>
                <a:cubicBezTo>
                  <a:pt x="2292" y="1290"/>
                  <a:pt x="2292" y="1290"/>
                  <a:pt x="2292" y="1290"/>
                </a:cubicBezTo>
                <a:cubicBezTo>
                  <a:pt x="2292" y="1288"/>
                  <a:pt x="2292" y="1288"/>
                  <a:pt x="2292" y="1288"/>
                </a:cubicBezTo>
                <a:cubicBezTo>
                  <a:pt x="2290" y="1286"/>
                  <a:pt x="2290" y="1286"/>
                  <a:pt x="2290" y="1286"/>
                </a:cubicBezTo>
                <a:cubicBezTo>
                  <a:pt x="2290" y="1285"/>
                  <a:pt x="2290" y="1285"/>
                  <a:pt x="2290" y="1285"/>
                </a:cubicBezTo>
                <a:cubicBezTo>
                  <a:pt x="2290" y="1279"/>
                  <a:pt x="2290" y="1279"/>
                  <a:pt x="2290" y="1279"/>
                </a:cubicBezTo>
                <a:cubicBezTo>
                  <a:pt x="2290" y="1276"/>
                  <a:pt x="2290" y="1276"/>
                  <a:pt x="2290" y="1276"/>
                </a:cubicBezTo>
                <a:cubicBezTo>
                  <a:pt x="2292" y="1276"/>
                  <a:pt x="2292" y="1276"/>
                  <a:pt x="2292" y="1276"/>
                </a:cubicBezTo>
                <a:cubicBezTo>
                  <a:pt x="2293" y="1278"/>
                  <a:pt x="2293" y="1278"/>
                  <a:pt x="2293" y="1278"/>
                </a:cubicBezTo>
                <a:cubicBezTo>
                  <a:pt x="2293" y="1279"/>
                  <a:pt x="2293" y="1279"/>
                  <a:pt x="2293" y="1279"/>
                </a:cubicBezTo>
                <a:cubicBezTo>
                  <a:pt x="2295" y="1280"/>
                  <a:pt x="2295" y="1280"/>
                  <a:pt x="2295" y="1280"/>
                </a:cubicBezTo>
                <a:cubicBezTo>
                  <a:pt x="2296" y="1282"/>
                  <a:pt x="2296" y="1282"/>
                  <a:pt x="2296" y="1282"/>
                </a:cubicBezTo>
                <a:cubicBezTo>
                  <a:pt x="2298" y="1282"/>
                  <a:pt x="2298" y="1282"/>
                  <a:pt x="2298" y="1282"/>
                </a:cubicBezTo>
                <a:cubicBezTo>
                  <a:pt x="2299" y="1279"/>
                  <a:pt x="2299" y="1279"/>
                  <a:pt x="2299" y="1279"/>
                </a:cubicBezTo>
                <a:cubicBezTo>
                  <a:pt x="2301" y="1275"/>
                  <a:pt x="2301" y="1275"/>
                  <a:pt x="2301" y="1275"/>
                </a:cubicBezTo>
                <a:cubicBezTo>
                  <a:pt x="2301" y="1272"/>
                  <a:pt x="2301" y="1272"/>
                  <a:pt x="2301" y="1272"/>
                </a:cubicBezTo>
                <a:cubicBezTo>
                  <a:pt x="2299" y="1269"/>
                  <a:pt x="2299" y="1269"/>
                  <a:pt x="2299" y="1269"/>
                </a:cubicBezTo>
                <a:lnTo>
                  <a:pt x="2298" y="1265"/>
                </a:lnTo>
                <a:close/>
                <a:moveTo>
                  <a:pt x="1591" y="76"/>
                </a:moveTo>
                <a:cubicBezTo>
                  <a:pt x="1589" y="76"/>
                  <a:pt x="1589" y="76"/>
                  <a:pt x="1589" y="76"/>
                </a:cubicBezTo>
                <a:cubicBezTo>
                  <a:pt x="1589" y="78"/>
                  <a:pt x="1589" y="78"/>
                  <a:pt x="1589" y="78"/>
                </a:cubicBezTo>
                <a:cubicBezTo>
                  <a:pt x="1592" y="78"/>
                  <a:pt x="1592" y="78"/>
                  <a:pt x="1592" y="78"/>
                </a:cubicBezTo>
                <a:lnTo>
                  <a:pt x="1591" y="76"/>
                </a:lnTo>
                <a:close/>
                <a:moveTo>
                  <a:pt x="1545" y="102"/>
                </a:moveTo>
                <a:cubicBezTo>
                  <a:pt x="1539" y="101"/>
                  <a:pt x="1539" y="101"/>
                  <a:pt x="1539" y="101"/>
                </a:cubicBezTo>
                <a:cubicBezTo>
                  <a:pt x="1534" y="101"/>
                  <a:pt x="1534" y="101"/>
                  <a:pt x="1534" y="101"/>
                </a:cubicBezTo>
                <a:cubicBezTo>
                  <a:pt x="1529" y="104"/>
                  <a:pt x="1529" y="104"/>
                  <a:pt x="1529" y="104"/>
                </a:cubicBezTo>
                <a:cubicBezTo>
                  <a:pt x="1535" y="102"/>
                  <a:pt x="1535" y="102"/>
                  <a:pt x="1535" y="102"/>
                </a:cubicBezTo>
                <a:cubicBezTo>
                  <a:pt x="1541" y="104"/>
                  <a:pt x="1541" y="104"/>
                  <a:pt x="1541" y="104"/>
                </a:cubicBezTo>
                <a:cubicBezTo>
                  <a:pt x="1544" y="105"/>
                  <a:pt x="1544" y="105"/>
                  <a:pt x="1544" y="105"/>
                </a:cubicBezTo>
                <a:cubicBezTo>
                  <a:pt x="1549" y="105"/>
                  <a:pt x="1549" y="105"/>
                  <a:pt x="1549" y="105"/>
                </a:cubicBezTo>
                <a:cubicBezTo>
                  <a:pt x="1548" y="104"/>
                  <a:pt x="1548" y="104"/>
                  <a:pt x="1548" y="104"/>
                </a:cubicBezTo>
                <a:cubicBezTo>
                  <a:pt x="1551" y="104"/>
                  <a:pt x="1551" y="104"/>
                  <a:pt x="1551" y="104"/>
                </a:cubicBezTo>
                <a:lnTo>
                  <a:pt x="1545" y="102"/>
                </a:lnTo>
                <a:close/>
                <a:moveTo>
                  <a:pt x="1589" y="63"/>
                </a:moveTo>
                <a:cubicBezTo>
                  <a:pt x="1588" y="62"/>
                  <a:pt x="1588" y="62"/>
                  <a:pt x="1588" y="62"/>
                </a:cubicBezTo>
                <a:cubicBezTo>
                  <a:pt x="1587" y="63"/>
                  <a:pt x="1587" y="63"/>
                  <a:pt x="1587" y="63"/>
                </a:cubicBezTo>
                <a:cubicBezTo>
                  <a:pt x="1587" y="65"/>
                  <a:pt x="1587" y="65"/>
                  <a:pt x="1587" y="65"/>
                </a:cubicBezTo>
                <a:cubicBezTo>
                  <a:pt x="1588" y="71"/>
                  <a:pt x="1588" y="71"/>
                  <a:pt x="1588" y="71"/>
                </a:cubicBezTo>
                <a:cubicBezTo>
                  <a:pt x="1588" y="68"/>
                  <a:pt x="1588" y="68"/>
                  <a:pt x="1588" y="68"/>
                </a:cubicBezTo>
                <a:lnTo>
                  <a:pt x="1589" y="63"/>
                </a:lnTo>
                <a:close/>
                <a:moveTo>
                  <a:pt x="1584" y="78"/>
                </a:moveTo>
                <a:cubicBezTo>
                  <a:pt x="1582" y="81"/>
                  <a:pt x="1582" y="81"/>
                  <a:pt x="1582" y="81"/>
                </a:cubicBezTo>
                <a:cubicBezTo>
                  <a:pt x="1591" y="81"/>
                  <a:pt x="1591" y="81"/>
                  <a:pt x="1591" y="81"/>
                </a:cubicBezTo>
                <a:cubicBezTo>
                  <a:pt x="1594" y="81"/>
                  <a:pt x="1594" y="81"/>
                  <a:pt x="1594" y="81"/>
                </a:cubicBezTo>
                <a:cubicBezTo>
                  <a:pt x="1595" y="79"/>
                  <a:pt x="1595" y="79"/>
                  <a:pt x="1595" y="79"/>
                </a:cubicBezTo>
                <a:cubicBezTo>
                  <a:pt x="1594" y="79"/>
                  <a:pt x="1594" y="79"/>
                  <a:pt x="1594" y="79"/>
                </a:cubicBezTo>
                <a:cubicBezTo>
                  <a:pt x="1592" y="79"/>
                  <a:pt x="1592" y="79"/>
                  <a:pt x="1592" y="79"/>
                </a:cubicBezTo>
                <a:cubicBezTo>
                  <a:pt x="1591" y="79"/>
                  <a:pt x="1591" y="79"/>
                  <a:pt x="1591" y="79"/>
                </a:cubicBezTo>
                <a:cubicBezTo>
                  <a:pt x="1589" y="78"/>
                  <a:pt x="1589" y="78"/>
                  <a:pt x="1589" y="78"/>
                </a:cubicBezTo>
                <a:cubicBezTo>
                  <a:pt x="1587" y="76"/>
                  <a:pt x="1587" y="76"/>
                  <a:pt x="1587" y="76"/>
                </a:cubicBezTo>
                <a:lnTo>
                  <a:pt x="1584" y="78"/>
                </a:lnTo>
                <a:close/>
                <a:moveTo>
                  <a:pt x="881" y="887"/>
                </a:moveTo>
                <a:cubicBezTo>
                  <a:pt x="880" y="886"/>
                  <a:pt x="880" y="886"/>
                  <a:pt x="880" y="886"/>
                </a:cubicBezTo>
                <a:cubicBezTo>
                  <a:pt x="880" y="887"/>
                  <a:pt x="880" y="887"/>
                  <a:pt x="880" y="887"/>
                </a:cubicBezTo>
                <a:cubicBezTo>
                  <a:pt x="881" y="888"/>
                  <a:pt x="881" y="888"/>
                  <a:pt x="881" y="888"/>
                </a:cubicBezTo>
                <a:cubicBezTo>
                  <a:pt x="884" y="889"/>
                  <a:pt x="884" y="889"/>
                  <a:pt x="884" y="889"/>
                </a:cubicBezTo>
                <a:cubicBezTo>
                  <a:pt x="882" y="888"/>
                  <a:pt x="882" y="888"/>
                  <a:pt x="882" y="888"/>
                </a:cubicBezTo>
                <a:lnTo>
                  <a:pt x="881" y="887"/>
                </a:lnTo>
                <a:close/>
                <a:moveTo>
                  <a:pt x="782" y="731"/>
                </a:moveTo>
                <a:cubicBezTo>
                  <a:pt x="785" y="730"/>
                  <a:pt x="785" y="730"/>
                  <a:pt x="785" y="730"/>
                </a:cubicBezTo>
                <a:cubicBezTo>
                  <a:pt x="785" y="729"/>
                  <a:pt x="785" y="729"/>
                  <a:pt x="785" y="729"/>
                </a:cubicBezTo>
                <a:cubicBezTo>
                  <a:pt x="785" y="726"/>
                  <a:pt x="785" y="726"/>
                  <a:pt x="785" y="726"/>
                </a:cubicBezTo>
                <a:cubicBezTo>
                  <a:pt x="784" y="723"/>
                  <a:pt x="784" y="723"/>
                  <a:pt x="784" y="723"/>
                </a:cubicBezTo>
                <a:cubicBezTo>
                  <a:pt x="784" y="721"/>
                  <a:pt x="784" y="721"/>
                  <a:pt x="784" y="721"/>
                </a:cubicBezTo>
                <a:cubicBezTo>
                  <a:pt x="781" y="720"/>
                  <a:pt x="781" y="720"/>
                  <a:pt x="781" y="720"/>
                </a:cubicBezTo>
                <a:cubicBezTo>
                  <a:pt x="781" y="723"/>
                  <a:pt x="781" y="723"/>
                  <a:pt x="781" y="723"/>
                </a:cubicBezTo>
                <a:cubicBezTo>
                  <a:pt x="781" y="726"/>
                  <a:pt x="781" y="726"/>
                  <a:pt x="781" y="726"/>
                </a:cubicBezTo>
                <a:cubicBezTo>
                  <a:pt x="780" y="727"/>
                  <a:pt x="780" y="727"/>
                  <a:pt x="780" y="727"/>
                </a:cubicBezTo>
                <a:cubicBezTo>
                  <a:pt x="780" y="729"/>
                  <a:pt x="780" y="729"/>
                  <a:pt x="780" y="729"/>
                </a:cubicBezTo>
                <a:cubicBezTo>
                  <a:pt x="778" y="729"/>
                  <a:pt x="778" y="729"/>
                  <a:pt x="778" y="729"/>
                </a:cubicBezTo>
                <a:cubicBezTo>
                  <a:pt x="780" y="730"/>
                  <a:pt x="780" y="730"/>
                  <a:pt x="780" y="730"/>
                </a:cubicBezTo>
                <a:cubicBezTo>
                  <a:pt x="781" y="730"/>
                  <a:pt x="781" y="730"/>
                  <a:pt x="781" y="730"/>
                </a:cubicBezTo>
                <a:cubicBezTo>
                  <a:pt x="781" y="731"/>
                  <a:pt x="781" y="731"/>
                  <a:pt x="781" y="731"/>
                </a:cubicBezTo>
                <a:lnTo>
                  <a:pt x="782" y="731"/>
                </a:lnTo>
                <a:close/>
                <a:moveTo>
                  <a:pt x="787" y="736"/>
                </a:moveTo>
                <a:cubicBezTo>
                  <a:pt x="787" y="734"/>
                  <a:pt x="787" y="734"/>
                  <a:pt x="787" y="734"/>
                </a:cubicBezTo>
                <a:cubicBezTo>
                  <a:pt x="785" y="736"/>
                  <a:pt x="785" y="736"/>
                  <a:pt x="785" y="736"/>
                </a:cubicBezTo>
                <a:cubicBezTo>
                  <a:pt x="785" y="734"/>
                  <a:pt x="785" y="734"/>
                  <a:pt x="785" y="734"/>
                </a:cubicBezTo>
                <a:cubicBezTo>
                  <a:pt x="785" y="733"/>
                  <a:pt x="785" y="733"/>
                  <a:pt x="785" y="733"/>
                </a:cubicBezTo>
                <a:cubicBezTo>
                  <a:pt x="782" y="736"/>
                  <a:pt x="782" y="736"/>
                  <a:pt x="782" y="736"/>
                </a:cubicBezTo>
                <a:cubicBezTo>
                  <a:pt x="784" y="737"/>
                  <a:pt x="784" y="737"/>
                  <a:pt x="784" y="737"/>
                </a:cubicBezTo>
                <a:cubicBezTo>
                  <a:pt x="784" y="739"/>
                  <a:pt x="784" y="739"/>
                  <a:pt x="784" y="739"/>
                </a:cubicBezTo>
                <a:cubicBezTo>
                  <a:pt x="785" y="740"/>
                  <a:pt x="785" y="740"/>
                  <a:pt x="785" y="740"/>
                </a:cubicBezTo>
                <a:cubicBezTo>
                  <a:pt x="787" y="739"/>
                  <a:pt x="787" y="739"/>
                  <a:pt x="787" y="739"/>
                </a:cubicBezTo>
                <a:cubicBezTo>
                  <a:pt x="786" y="739"/>
                  <a:pt x="786" y="739"/>
                  <a:pt x="786" y="739"/>
                </a:cubicBezTo>
                <a:cubicBezTo>
                  <a:pt x="787" y="737"/>
                  <a:pt x="787" y="737"/>
                  <a:pt x="787" y="737"/>
                </a:cubicBezTo>
                <a:lnTo>
                  <a:pt x="787" y="736"/>
                </a:lnTo>
                <a:close/>
                <a:moveTo>
                  <a:pt x="715" y="770"/>
                </a:moveTo>
                <a:cubicBezTo>
                  <a:pt x="716" y="772"/>
                  <a:pt x="716" y="772"/>
                  <a:pt x="716" y="772"/>
                </a:cubicBezTo>
                <a:cubicBezTo>
                  <a:pt x="718" y="772"/>
                  <a:pt x="718" y="772"/>
                  <a:pt x="718" y="772"/>
                </a:cubicBezTo>
                <a:cubicBezTo>
                  <a:pt x="721" y="772"/>
                  <a:pt x="721" y="772"/>
                  <a:pt x="721" y="772"/>
                </a:cubicBezTo>
                <a:cubicBezTo>
                  <a:pt x="722" y="770"/>
                  <a:pt x="722" y="770"/>
                  <a:pt x="722" y="770"/>
                </a:cubicBezTo>
                <a:cubicBezTo>
                  <a:pt x="724" y="770"/>
                  <a:pt x="724" y="770"/>
                  <a:pt x="724" y="770"/>
                </a:cubicBezTo>
                <a:cubicBezTo>
                  <a:pt x="722" y="767"/>
                  <a:pt x="722" y="767"/>
                  <a:pt x="722" y="767"/>
                </a:cubicBezTo>
                <a:cubicBezTo>
                  <a:pt x="721" y="766"/>
                  <a:pt x="721" y="766"/>
                  <a:pt x="721" y="766"/>
                </a:cubicBezTo>
                <a:cubicBezTo>
                  <a:pt x="718" y="766"/>
                  <a:pt x="718" y="766"/>
                  <a:pt x="718" y="766"/>
                </a:cubicBezTo>
                <a:cubicBezTo>
                  <a:pt x="716" y="767"/>
                  <a:pt x="716" y="767"/>
                  <a:pt x="716" y="767"/>
                </a:cubicBezTo>
                <a:cubicBezTo>
                  <a:pt x="718" y="770"/>
                  <a:pt x="718" y="770"/>
                  <a:pt x="718" y="770"/>
                </a:cubicBezTo>
                <a:cubicBezTo>
                  <a:pt x="716" y="770"/>
                  <a:pt x="716" y="770"/>
                  <a:pt x="716" y="770"/>
                </a:cubicBezTo>
                <a:lnTo>
                  <a:pt x="715" y="770"/>
                </a:lnTo>
                <a:close/>
                <a:moveTo>
                  <a:pt x="791" y="697"/>
                </a:moveTo>
                <a:cubicBezTo>
                  <a:pt x="792" y="698"/>
                  <a:pt x="792" y="698"/>
                  <a:pt x="792" y="698"/>
                </a:cubicBezTo>
                <a:cubicBezTo>
                  <a:pt x="795" y="701"/>
                  <a:pt x="795" y="701"/>
                  <a:pt x="795" y="701"/>
                </a:cubicBezTo>
                <a:cubicBezTo>
                  <a:pt x="797" y="701"/>
                  <a:pt x="797" y="701"/>
                  <a:pt x="797" y="701"/>
                </a:cubicBezTo>
                <a:cubicBezTo>
                  <a:pt x="794" y="697"/>
                  <a:pt x="794" y="697"/>
                  <a:pt x="794" y="697"/>
                </a:cubicBezTo>
                <a:lnTo>
                  <a:pt x="791" y="697"/>
                </a:lnTo>
                <a:close/>
                <a:moveTo>
                  <a:pt x="787" y="820"/>
                </a:moveTo>
                <a:cubicBezTo>
                  <a:pt x="788" y="820"/>
                  <a:pt x="788" y="820"/>
                  <a:pt x="788" y="820"/>
                </a:cubicBezTo>
                <a:cubicBezTo>
                  <a:pt x="791" y="820"/>
                  <a:pt x="791" y="820"/>
                  <a:pt x="791" y="820"/>
                </a:cubicBezTo>
                <a:cubicBezTo>
                  <a:pt x="790" y="817"/>
                  <a:pt x="790" y="817"/>
                  <a:pt x="790" y="817"/>
                </a:cubicBezTo>
                <a:cubicBezTo>
                  <a:pt x="787" y="816"/>
                  <a:pt x="787" y="816"/>
                  <a:pt x="787" y="816"/>
                </a:cubicBezTo>
                <a:cubicBezTo>
                  <a:pt x="780" y="813"/>
                  <a:pt x="780" y="813"/>
                  <a:pt x="780" y="813"/>
                </a:cubicBezTo>
                <a:cubicBezTo>
                  <a:pt x="772" y="812"/>
                  <a:pt x="772" y="812"/>
                  <a:pt x="772" y="812"/>
                </a:cubicBezTo>
                <a:cubicBezTo>
                  <a:pt x="770" y="813"/>
                  <a:pt x="770" y="813"/>
                  <a:pt x="770" y="813"/>
                </a:cubicBezTo>
                <a:cubicBezTo>
                  <a:pt x="767" y="815"/>
                  <a:pt x="767" y="815"/>
                  <a:pt x="767" y="815"/>
                </a:cubicBezTo>
                <a:cubicBezTo>
                  <a:pt x="768" y="816"/>
                  <a:pt x="768" y="816"/>
                  <a:pt x="768" y="816"/>
                </a:cubicBezTo>
                <a:cubicBezTo>
                  <a:pt x="771" y="817"/>
                  <a:pt x="771" y="817"/>
                  <a:pt x="771" y="817"/>
                </a:cubicBezTo>
                <a:cubicBezTo>
                  <a:pt x="772" y="820"/>
                  <a:pt x="772" y="820"/>
                  <a:pt x="772" y="820"/>
                </a:cubicBezTo>
                <a:cubicBezTo>
                  <a:pt x="774" y="820"/>
                  <a:pt x="774" y="820"/>
                  <a:pt x="774" y="820"/>
                </a:cubicBezTo>
                <a:cubicBezTo>
                  <a:pt x="777" y="822"/>
                  <a:pt x="777" y="822"/>
                  <a:pt x="777" y="822"/>
                </a:cubicBezTo>
                <a:cubicBezTo>
                  <a:pt x="778" y="822"/>
                  <a:pt x="778" y="822"/>
                  <a:pt x="778" y="822"/>
                </a:cubicBezTo>
                <a:cubicBezTo>
                  <a:pt x="780" y="823"/>
                  <a:pt x="780" y="823"/>
                  <a:pt x="780" y="823"/>
                </a:cubicBezTo>
                <a:cubicBezTo>
                  <a:pt x="780" y="822"/>
                  <a:pt x="780" y="822"/>
                  <a:pt x="780" y="822"/>
                </a:cubicBezTo>
                <a:cubicBezTo>
                  <a:pt x="780" y="820"/>
                  <a:pt x="780" y="820"/>
                  <a:pt x="780" y="820"/>
                </a:cubicBezTo>
                <a:cubicBezTo>
                  <a:pt x="782" y="820"/>
                  <a:pt x="782" y="820"/>
                  <a:pt x="782" y="820"/>
                </a:cubicBezTo>
                <a:cubicBezTo>
                  <a:pt x="784" y="819"/>
                  <a:pt x="784" y="819"/>
                  <a:pt x="784" y="819"/>
                </a:cubicBezTo>
                <a:cubicBezTo>
                  <a:pt x="785" y="819"/>
                  <a:pt x="785" y="819"/>
                  <a:pt x="785" y="819"/>
                </a:cubicBezTo>
                <a:cubicBezTo>
                  <a:pt x="785" y="820"/>
                  <a:pt x="785" y="820"/>
                  <a:pt x="785" y="820"/>
                </a:cubicBezTo>
                <a:lnTo>
                  <a:pt x="787" y="820"/>
                </a:lnTo>
                <a:close/>
                <a:moveTo>
                  <a:pt x="790" y="698"/>
                </a:moveTo>
                <a:cubicBezTo>
                  <a:pt x="787" y="700"/>
                  <a:pt x="787" y="700"/>
                  <a:pt x="787" y="700"/>
                </a:cubicBezTo>
                <a:cubicBezTo>
                  <a:pt x="785" y="700"/>
                  <a:pt x="785" y="700"/>
                  <a:pt x="785" y="700"/>
                </a:cubicBezTo>
                <a:cubicBezTo>
                  <a:pt x="781" y="700"/>
                  <a:pt x="781" y="700"/>
                  <a:pt x="781" y="700"/>
                </a:cubicBezTo>
                <a:cubicBezTo>
                  <a:pt x="780" y="701"/>
                  <a:pt x="780" y="701"/>
                  <a:pt x="780" y="701"/>
                </a:cubicBezTo>
                <a:cubicBezTo>
                  <a:pt x="778" y="701"/>
                  <a:pt x="778" y="701"/>
                  <a:pt x="778" y="701"/>
                </a:cubicBezTo>
                <a:cubicBezTo>
                  <a:pt x="777" y="701"/>
                  <a:pt x="777" y="701"/>
                  <a:pt x="777" y="701"/>
                </a:cubicBezTo>
                <a:cubicBezTo>
                  <a:pt x="780" y="703"/>
                  <a:pt x="780" y="703"/>
                  <a:pt x="780" y="703"/>
                </a:cubicBezTo>
                <a:cubicBezTo>
                  <a:pt x="785" y="701"/>
                  <a:pt x="785" y="701"/>
                  <a:pt x="785" y="701"/>
                </a:cubicBezTo>
                <a:cubicBezTo>
                  <a:pt x="788" y="700"/>
                  <a:pt x="788" y="700"/>
                  <a:pt x="788" y="700"/>
                </a:cubicBezTo>
                <a:lnTo>
                  <a:pt x="790" y="698"/>
                </a:lnTo>
                <a:close/>
                <a:moveTo>
                  <a:pt x="899" y="819"/>
                </a:moveTo>
                <a:cubicBezTo>
                  <a:pt x="900" y="819"/>
                  <a:pt x="900" y="819"/>
                  <a:pt x="900" y="819"/>
                </a:cubicBezTo>
                <a:cubicBezTo>
                  <a:pt x="901" y="819"/>
                  <a:pt x="901" y="819"/>
                  <a:pt x="901" y="819"/>
                </a:cubicBezTo>
                <a:cubicBezTo>
                  <a:pt x="907" y="820"/>
                  <a:pt x="907" y="820"/>
                  <a:pt x="907" y="820"/>
                </a:cubicBezTo>
                <a:cubicBezTo>
                  <a:pt x="913" y="819"/>
                  <a:pt x="913" y="819"/>
                  <a:pt x="913" y="819"/>
                </a:cubicBezTo>
                <a:cubicBezTo>
                  <a:pt x="916" y="817"/>
                  <a:pt x="916" y="817"/>
                  <a:pt x="916" y="817"/>
                </a:cubicBezTo>
                <a:cubicBezTo>
                  <a:pt x="917" y="815"/>
                  <a:pt x="917" y="815"/>
                  <a:pt x="917" y="815"/>
                </a:cubicBezTo>
                <a:cubicBezTo>
                  <a:pt x="917" y="813"/>
                  <a:pt x="917" y="813"/>
                  <a:pt x="917" y="813"/>
                </a:cubicBezTo>
                <a:cubicBezTo>
                  <a:pt x="916" y="813"/>
                  <a:pt x="916" y="813"/>
                  <a:pt x="916" y="813"/>
                </a:cubicBezTo>
                <a:cubicBezTo>
                  <a:pt x="913" y="813"/>
                  <a:pt x="913" y="813"/>
                  <a:pt x="913" y="813"/>
                </a:cubicBezTo>
                <a:cubicBezTo>
                  <a:pt x="906" y="812"/>
                  <a:pt x="906" y="812"/>
                  <a:pt x="906" y="812"/>
                </a:cubicBezTo>
                <a:cubicBezTo>
                  <a:pt x="900" y="812"/>
                  <a:pt x="900" y="812"/>
                  <a:pt x="900" y="812"/>
                </a:cubicBezTo>
                <a:cubicBezTo>
                  <a:pt x="899" y="813"/>
                  <a:pt x="899" y="813"/>
                  <a:pt x="899" y="813"/>
                </a:cubicBezTo>
                <a:cubicBezTo>
                  <a:pt x="899" y="815"/>
                  <a:pt x="899" y="815"/>
                  <a:pt x="899" y="815"/>
                </a:cubicBezTo>
                <a:cubicBezTo>
                  <a:pt x="900" y="816"/>
                  <a:pt x="900" y="816"/>
                  <a:pt x="900" y="816"/>
                </a:cubicBezTo>
                <a:cubicBezTo>
                  <a:pt x="899" y="817"/>
                  <a:pt x="899" y="817"/>
                  <a:pt x="899" y="817"/>
                </a:cubicBezTo>
                <a:lnTo>
                  <a:pt x="899" y="819"/>
                </a:lnTo>
                <a:close/>
                <a:moveTo>
                  <a:pt x="889" y="887"/>
                </a:moveTo>
                <a:cubicBezTo>
                  <a:pt x="887" y="886"/>
                  <a:pt x="887" y="886"/>
                  <a:pt x="887" y="886"/>
                </a:cubicBezTo>
                <a:cubicBezTo>
                  <a:pt x="887" y="888"/>
                  <a:pt x="887" y="888"/>
                  <a:pt x="887" y="888"/>
                </a:cubicBezTo>
                <a:cubicBezTo>
                  <a:pt x="889" y="888"/>
                  <a:pt x="889" y="888"/>
                  <a:pt x="889" y="888"/>
                </a:cubicBezTo>
                <a:cubicBezTo>
                  <a:pt x="890" y="889"/>
                  <a:pt x="890" y="889"/>
                  <a:pt x="890" y="889"/>
                </a:cubicBezTo>
                <a:cubicBezTo>
                  <a:pt x="891" y="888"/>
                  <a:pt x="891" y="888"/>
                  <a:pt x="891" y="888"/>
                </a:cubicBezTo>
                <a:cubicBezTo>
                  <a:pt x="890" y="887"/>
                  <a:pt x="890" y="887"/>
                  <a:pt x="890" y="887"/>
                </a:cubicBezTo>
                <a:lnTo>
                  <a:pt x="889" y="887"/>
                </a:lnTo>
                <a:close/>
                <a:moveTo>
                  <a:pt x="815" y="790"/>
                </a:moveTo>
                <a:cubicBezTo>
                  <a:pt x="820" y="789"/>
                  <a:pt x="820" y="789"/>
                  <a:pt x="820" y="789"/>
                </a:cubicBezTo>
                <a:cubicBezTo>
                  <a:pt x="818" y="787"/>
                  <a:pt x="818" y="787"/>
                  <a:pt x="818" y="787"/>
                </a:cubicBezTo>
                <a:cubicBezTo>
                  <a:pt x="815" y="786"/>
                  <a:pt x="815" y="786"/>
                  <a:pt x="815" y="786"/>
                </a:cubicBezTo>
                <a:cubicBezTo>
                  <a:pt x="813" y="783"/>
                  <a:pt x="813" y="783"/>
                  <a:pt x="813" y="783"/>
                </a:cubicBezTo>
                <a:cubicBezTo>
                  <a:pt x="811" y="782"/>
                  <a:pt x="811" y="782"/>
                  <a:pt x="811" y="782"/>
                </a:cubicBezTo>
                <a:cubicBezTo>
                  <a:pt x="807" y="782"/>
                  <a:pt x="807" y="782"/>
                  <a:pt x="807" y="782"/>
                </a:cubicBezTo>
                <a:cubicBezTo>
                  <a:pt x="801" y="782"/>
                  <a:pt x="801" y="782"/>
                  <a:pt x="801" y="782"/>
                </a:cubicBezTo>
                <a:cubicBezTo>
                  <a:pt x="804" y="780"/>
                  <a:pt x="804" y="780"/>
                  <a:pt x="804" y="780"/>
                </a:cubicBezTo>
                <a:cubicBezTo>
                  <a:pt x="802" y="779"/>
                  <a:pt x="802" y="779"/>
                  <a:pt x="802" y="779"/>
                </a:cubicBezTo>
                <a:cubicBezTo>
                  <a:pt x="804" y="779"/>
                  <a:pt x="804" y="779"/>
                  <a:pt x="804" y="779"/>
                </a:cubicBezTo>
                <a:cubicBezTo>
                  <a:pt x="804" y="777"/>
                  <a:pt x="804" y="777"/>
                  <a:pt x="804" y="777"/>
                </a:cubicBezTo>
                <a:cubicBezTo>
                  <a:pt x="804" y="776"/>
                  <a:pt x="804" y="776"/>
                  <a:pt x="804" y="776"/>
                </a:cubicBezTo>
                <a:cubicBezTo>
                  <a:pt x="802" y="776"/>
                  <a:pt x="802" y="776"/>
                  <a:pt x="802" y="776"/>
                </a:cubicBezTo>
                <a:cubicBezTo>
                  <a:pt x="800" y="776"/>
                  <a:pt x="800" y="776"/>
                  <a:pt x="800" y="776"/>
                </a:cubicBezTo>
                <a:cubicBezTo>
                  <a:pt x="798" y="776"/>
                  <a:pt x="798" y="776"/>
                  <a:pt x="798" y="776"/>
                </a:cubicBezTo>
                <a:cubicBezTo>
                  <a:pt x="795" y="774"/>
                  <a:pt x="795" y="774"/>
                  <a:pt x="795" y="774"/>
                </a:cubicBezTo>
                <a:cubicBezTo>
                  <a:pt x="794" y="774"/>
                  <a:pt x="794" y="774"/>
                  <a:pt x="794" y="774"/>
                </a:cubicBezTo>
                <a:cubicBezTo>
                  <a:pt x="794" y="776"/>
                  <a:pt x="794" y="776"/>
                  <a:pt x="794" y="776"/>
                </a:cubicBezTo>
                <a:cubicBezTo>
                  <a:pt x="791" y="774"/>
                  <a:pt x="791" y="774"/>
                  <a:pt x="791" y="774"/>
                </a:cubicBezTo>
                <a:cubicBezTo>
                  <a:pt x="791" y="773"/>
                  <a:pt x="791" y="773"/>
                  <a:pt x="791" y="773"/>
                </a:cubicBezTo>
                <a:cubicBezTo>
                  <a:pt x="790" y="773"/>
                  <a:pt x="790" y="773"/>
                  <a:pt x="790" y="773"/>
                </a:cubicBezTo>
                <a:cubicBezTo>
                  <a:pt x="790" y="772"/>
                  <a:pt x="790" y="772"/>
                  <a:pt x="790" y="772"/>
                </a:cubicBezTo>
                <a:cubicBezTo>
                  <a:pt x="788" y="770"/>
                  <a:pt x="788" y="770"/>
                  <a:pt x="788" y="770"/>
                </a:cubicBezTo>
                <a:cubicBezTo>
                  <a:pt x="787" y="770"/>
                  <a:pt x="787" y="770"/>
                  <a:pt x="787" y="770"/>
                </a:cubicBezTo>
                <a:cubicBezTo>
                  <a:pt x="785" y="772"/>
                  <a:pt x="785" y="772"/>
                  <a:pt x="785" y="772"/>
                </a:cubicBezTo>
                <a:cubicBezTo>
                  <a:pt x="785" y="769"/>
                  <a:pt x="785" y="769"/>
                  <a:pt x="785" y="769"/>
                </a:cubicBezTo>
                <a:cubicBezTo>
                  <a:pt x="787" y="770"/>
                  <a:pt x="787" y="770"/>
                  <a:pt x="787" y="770"/>
                </a:cubicBezTo>
                <a:cubicBezTo>
                  <a:pt x="787" y="769"/>
                  <a:pt x="787" y="769"/>
                  <a:pt x="787" y="769"/>
                </a:cubicBezTo>
                <a:cubicBezTo>
                  <a:pt x="785" y="767"/>
                  <a:pt x="785" y="767"/>
                  <a:pt x="785" y="767"/>
                </a:cubicBezTo>
                <a:cubicBezTo>
                  <a:pt x="782" y="766"/>
                  <a:pt x="782" y="766"/>
                  <a:pt x="782" y="766"/>
                </a:cubicBezTo>
                <a:cubicBezTo>
                  <a:pt x="784" y="767"/>
                  <a:pt x="784" y="767"/>
                  <a:pt x="784" y="767"/>
                </a:cubicBezTo>
                <a:cubicBezTo>
                  <a:pt x="781" y="767"/>
                  <a:pt x="781" y="767"/>
                  <a:pt x="781" y="767"/>
                </a:cubicBezTo>
                <a:cubicBezTo>
                  <a:pt x="780" y="766"/>
                  <a:pt x="780" y="766"/>
                  <a:pt x="780" y="766"/>
                </a:cubicBezTo>
                <a:cubicBezTo>
                  <a:pt x="780" y="764"/>
                  <a:pt x="780" y="764"/>
                  <a:pt x="780" y="764"/>
                </a:cubicBezTo>
                <a:cubicBezTo>
                  <a:pt x="778" y="766"/>
                  <a:pt x="778" y="766"/>
                  <a:pt x="778" y="766"/>
                </a:cubicBezTo>
                <a:cubicBezTo>
                  <a:pt x="778" y="764"/>
                  <a:pt x="778" y="764"/>
                  <a:pt x="778" y="764"/>
                </a:cubicBezTo>
                <a:cubicBezTo>
                  <a:pt x="777" y="763"/>
                  <a:pt x="777" y="763"/>
                  <a:pt x="777" y="763"/>
                </a:cubicBezTo>
                <a:cubicBezTo>
                  <a:pt x="775" y="763"/>
                  <a:pt x="775" y="763"/>
                  <a:pt x="775" y="763"/>
                </a:cubicBezTo>
                <a:cubicBezTo>
                  <a:pt x="774" y="761"/>
                  <a:pt x="774" y="761"/>
                  <a:pt x="774" y="761"/>
                </a:cubicBezTo>
                <a:cubicBezTo>
                  <a:pt x="771" y="760"/>
                  <a:pt x="771" y="760"/>
                  <a:pt x="771" y="760"/>
                </a:cubicBezTo>
                <a:cubicBezTo>
                  <a:pt x="768" y="759"/>
                  <a:pt x="768" y="759"/>
                  <a:pt x="768" y="759"/>
                </a:cubicBezTo>
                <a:cubicBezTo>
                  <a:pt x="764" y="759"/>
                  <a:pt x="764" y="759"/>
                  <a:pt x="764" y="759"/>
                </a:cubicBezTo>
                <a:cubicBezTo>
                  <a:pt x="761" y="757"/>
                  <a:pt x="761" y="757"/>
                  <a:pt x="761" y="757"/>
                </a:cubicBezTo>
                <a:cubicBezTo>
                  <a:pt x="759" y="754"/>
                  <a:pt x="759" y="754"/>
                  <a:pt x="759" y="754"/>
                </a:cubicBezTo>
                <a:cubicBezTo>
                  <a:pt x="757" y="753"/>
                  <a:pt x="757" y="753"/>
                  <a:pt x="757" y="753"/>
                </a:cubicBezTo>
                <a:cubicBezTo>
                  <a:pt x="758" y="751"/>
                  <a:pt x="758" y="751"/>
                  <a:pt x="758" y="751"/>
                </a:cubicBezTo>
                <a:cubicBezTo>
                  <a:pt x="755" y="751"/>
                  <a:pt x="755" y="751"/>
                  <a:pt x="755" y="751"/>
                </a:cubicBezTo>
                <a:cubicBezTo>
                  <a:pt x="752" y="751"/>
                  <a:pt x="752" y="751"/>
                  <a:pt x="752" y="751"/>
                </a:cubicBezTo>
                <a:cubicBezTo>
                  <a:pt x="751" y="751"/>
                  <a:pt x="751" y="751"/>
                  <a:pt x="751" y="751"/>
                </a:cubicBezTo>
                <a:cubicBezTo>
                  <a:pt x="749" y="750"/>
                  <a:pt x="749" y="750"/>
                  <a:pt x="749" y="750"/>
                </a:cubicBezTo>
                <a:cubicBezTo>
                  <a:pt x="747" y="749"/>
                  <a:pt x="747" y="749"/>
                  <a:pt x="747" y="749"/>
                </a:cubicBezTo>
                <a:cubicBezTo>
                  <a:pt x="744" y="749"/>
                  <a:pt x="744" y="749"/>
                  <a:pt x="744" y="749"/>
                </a:cubicBezTo>
                <a:cubicBezTo>
                  <a:pt x="742" y="749"/>
                  <a:pt x="742" y="749"/>
                  <a:pt x="742" y="749"/>
                </a:cubicBezTo>
                <a:cubicBezTo>
                  <a:pt x="742" y="747"/>
                  <a:pt x="742" y="747"/>
                  <a:pt x="742" y="747"/>
                </a:cubicBezTo>
                <a:cubicBezTo>
                  <a:pt x="738" y="750"/>
                  <a:pt x="738" y="750"/>
                  <a:pt x="738" y="750"/>
                </a:cubicBezTo>
                <a:cubicBezTo>
                  <a:pt x="737" y="749"/>
                  <a:pt x="737" y="749"/>
                  <a:pt x="737" y="749"/>
                </a:cubicBezTo>
                <a:cubicBezTo>
                  <a:pt x="734" y="749"/>
                  <a:pt x="734" y="749"/>
                  <a:pt x="734" y="749"/>
                </a:cubicBezTo>
                <a:cubicBezTo>
                  <a:pt x="731" y="749"/>
                  <a:pt x="731" y="749"/>
                  <a:pt x="731" y="749"/>
                </a:cubicBezTo>
                <a:cubicBezTo>
                  <a:pt x="725" y="749"/>
                  <a:pt x="725" y="749"/>
                  <a:pt x="725" y="749"/>
                </a:cubicBezTo>
                <a:cubicBezTo>
                  <a:pt x="719" y="750"/>
                  <a:pt x="719" y="750"/>
                  <a:pt x="719" y="750"/>
                </a:cubicBezTo>
                <a:cubicBezTo>
                  <a:pt x="716" y="751"/>
                  <a:pt x="716" y="751"/>
                  <a:pt x="716" y="751"/>
                </a:cubicBezTo>
                <a:cubicBezTo>
                  <a:pt x="715" y="751"/>
                  <a:pt x="715" y="751"/>
                  <a:pt x="715" y="751"/>
                </a:cubicBezTo>
                <a:cubicBezTo>
                  <a:pt x="708" y="754"/>
                  <a:pt x="708" y="754"/>
                  <a:pt x="708" y="754"/>
                </a:cubicBezTo>
                <a:cubicBezTo>
                  <a:pt x="704" y="759"/>
                  <a:pt x="704" y="759"/>
                  <a:pt x="704" y="759"/>
                </a:cubicBezTo>
                <a:cubicBezTo>
                  <a:pt x="702" y="760"/>
                  <a:pt x="702" y="760"/>
                  <a:pt x="702" y="760"/>
                </a:cubicBezTo>
                <a:cubicBezTo>
                  <a:pt x="702" y="761"/>
                  <a:pt x="702" y="761"/>
                  <a:pt x="702" y="761"/>
                </a:cubicBezTo>
                <a:cubicBezTo>
                  <a:pt x="704" y="764"/>
                  <a:pt x="704" y="764"/>
                  <a:pt x="704" y="764"/>
                </a:cubicBezTo>
                <a:cubicBezTo>
                  <a:pt x="701" y="764"/>
                  <a:pt x="701" y="764"/>
                  <a:pt x="701" y="764"/>
                </a:cubicBezTo>
                <a:cubicBezTo>
                  <a:pt x="699" y="764"/>
                  <a:pt x="699" y="764"/>
                  <a:pt x="699" y="764"/>
                </a:cubicBezTo>
                <a:cubicBezTo>
                  <a:pt x="696" y="766"/>
                  <a:pt x="696" y="766"/>
                  <a:pt x="696" y="766"/>
                </a:cubicBezTo>
                <a:cubicBezTo>
                  <a:pt x="699" y="766"/>
                  <a:pt x="699" y="766"/>
                  <a:pt x="699" y="766"/>
                </a:cubicBezTo>
                <a:cubicBezTo>
                  <a:pt x="701" y="766"/>
                  <a:pt x="701" y="766"/>
                  <a:pt x="701" y="766"/>
                </a:cubicBezTo>
                <a:cubicBezTo>
                  <a:pt x="701" y="767"/>
                  <a:pt x="701" y="767"/>
                  <a:pt x="701" y="767"/>
                </a:cubicBezTo>
                <a:cubicBezTo>
                  <a:pt x="704" y="766"/>
                  <a:pt x="704" y="766"/>
                  <a:pt x="704" y="766"/>
                </a:cubicBezTo>
                <a:cubicBezTo>
                  <a:pt x="706" y="764"/>
                  <a:pt x="706" y="764"/>
                  <a:pt x="706" y="764"/>
                </a:cubicBezTo>
                <a:cubicBezTo>
                  <a:pt x="708" y="761"/>
                  <a:pt x="708" y="761"/>
                  <a:pt x="708" y="761"/>
                </a:cubicBezTo>
                <a:cubicBezTo>
                  <a:pt x="711" y="761"/>
                  <a:pt x="711" y="761"/>
                  <a:pt x="711" y="761"/>
                </a:cubicBezTo>
                <a:cubicBezTo>
                  <a:pt x="714" y="761"/>
                  <a:pt x="714" y="761"/>
                  <a:pt x="714" y="761"/>
                </a:cubicBezTo>
                <a:cubicBezTo>
                  <a:pt x="715" y="760"/>
                  <a:pt x="715" y="760"/>
                  <a:pt x="715" y="760"/>
                </a:cubicBezTo>
                <a:cubicBezTo>
                  <a:pt x="721" y="756"/>
                  <a:pt x="721" y="756"/>
                  <a:pt x="721" y="756"/>
                </a:cubicBezTo>
                <a:cubicBezTo>
                  <a:pt x="724" y="754"/>
                  <a:pt x="724" y="754"/>
                  <a:pt x="724" y="754"/>
                </a:cubicBezTo>
                <a:cubicBezTo>
                  <a:pt x="728" y="754"/>
                  <a:pt x="728" y="754"/>
                  <a:pt x="728" y="754"/>
                </a:cubicBezTo>
                <a:cubicBezTo>
                  <a:pt x="734" y="756"/>
                  <a:pt x="734" y="756"/>
                  <a:pt x="734" y="756"/>
                </a:cubicBezTo>
                <a:cubicBezTo>
                  <a:pt x="735" y="757"/>
                  <a:pt x="735" y="757"/>
                  <a:pt x="735" y="757"/>
                </a:cubicBezTo>
                <a:cubicBezTo>
                  <a:pt x="734" y="759"/>
                  <a:pt x="734" y="759"/>
                  <a:pt x="734" y="759"/>
                </a:cubicBezTo>
                <a:cubicBezTo>
                  <a:pt x="732" y="759"/>
                  <a:pt x="732" y="759"/>
                  <a:pt x="732" y="759"/>
                </a:cubicBezTo>
                <a:cubicBezTo>
                  <a:pt x="729" y="759"/>
                  <a:pt x="729" y="759"/>
                  <a:pt x="729" y="759"/>
                </a:cubicBezTo>
                <a:cubicBezTo>
                  <a:pt x="732" y="760"/>
                  <a:pt x="732" y="760"/>
                  <a:pt x="732" y="760"/>
                </a:cubicBezTo>
                <a:cubicBezTo>
                  <a:pt x="735" y="761"/>
                  <a:pt x="735" y="761"/>
                  <a:pt x="735" y="761"/>
                </a:cubicBezTo>
                <a:cubicBezTo>
                  <a:pt x="737" y="761"/>
                  <a:pt x="737" y="761"/>
                  <a:pt x="737" y="761"/>
                </a:cubicBezTo>
                <a:cubicBezTo>
                  <a:pt x="738" y="761"/>
                  <a:pt x="738" y="761"/>
                  <a:pt x="738" y="761"/>
                </a:cubicBezTo>
                <a:cubicBezTo>
                  <a:pt x="739" y="763"/>
                  <a:pt x="739" y="763"/>
                  <a:pt x="739" y="763"/>
                </a:cubicBezTo>
                <a:cubicBezTo>
                  <a:pt x="741" y="760"/>
                  <a:pt x="741" y="760"/>
                  <a:pt x="741" y="760"/>
                </a:cubicBezTo>
                <a:cubicBezTo>
                  <a:pt x="742" y="763"/>
                  <a:pt x="742" y="763"/>
                  <a:pt x="742" y="763"/>
                </a:cubicBezTo>
                <a:cubicBezTo>
                  <a:pt x="745" y="763"/>
                  <a:pt x="745" y="763"/>
                  <a:pt x="745" y="763"/>
                </a:cubicBezTo>
                <a:cubicBezTo>
                  <a:pt x="748" y="763"/>
                  <a:pt x="748" y="763"/>
                  <a:pt x="748" y="763"/>
                </a:cubicBezTo>
                <a:cubicBezTo>
                  <a:pt x="749" y="761"/>
                  <a:pt x="749" y="761"/>
                  <a:pt x="749" y="761"/>
                </a:cubicBezTo>
                <a:cubicBezTo>
                  <a:pt x="749" y="764"/>
                  <a:pt x="749" y="764"/>
                  <a:pt x="749" y="764"/>
                </a:cubicBezTo>
                <a:cubicBezTo>
                  <a:pt x="751" y="764"/>
                  <a:pt x="751" y="764"/>
                  <a:pt x="751" y="764"/>
                </a:cubicBezTo>
                <a:cubicBezTo>
                  <a:pt x="752" y="767"/>
                  <a:pt x="752" y="767"/>
                  <a:pt x="752" y="767"/>
                </a:cubicBezTo>
                <a:cubicBezTo>
                  <a:pt x="755" y="769"/>
                  <a:pt x="755" y="769"/>
                  <a:pt x="755" y="769"/>
                </a:cubicBezTo>
                <a:cubicBezTo>
                  <a:pt x="757" y="769"/>
                  <a:pt x="757" y="769"/>
                  <a:pt x="757" y="769"/>
                </a:cubicBezTo>
                <a:cubicBezTo>
                  <a:pt x="759" y="770"/>
                  <a:pt x="759" y="770"/>
                  <a:pt x="759" y="770"/>
                </a:cubicBezTo>
                <a:cubicBezTo>
                  <a:pt x="762" y="770"/>
                  <a:pt x="762" y="770"/>
                  <a:pt x="762" y="770"/>
                </a:cubicBezTo>
                <a:cubicBezTo>
                  <a:pt x="765" y="770"/>
                  <a:pt x="765" y="770"/>
                  <a:pt x="765" y="770"/>
                </a:cubicBezTo>
                <a:cubicBezTo>
                  <a:pt x="768" y="770"/>
                  <a:pt x="768" y="770"/>
                  <a:pt x="768" y="770"/>
                </a:cubicBezTo>
                <a:cubicBezTo>
                  <a:pt x="770" y="770"/>
                  <a:pt x="770" y="770"/>
                  <a:pt x="770" y="770"/>
                </a:cubicBezTo>
                <a:cubicBezTo>
                  <a:pt x="770" y="773"/>
                  <a:pt x="770" y="773"/>
                  <a:pt x="770" y="773"/>
                </a:cubicBezTo>
                <a:cubicBezTo>
                  <a:pt x="771" y="776"/>
                  <a:pt x="771" y="776"/>
                  <a:pt x="771" y="776"/>
                </a:cubicBezTo>
                <a:cubicBezTo>
                  <a:pt x="771" y="777"/>
                  <a:pt x="771" y="777"/>
                  <a:pt x="771" y="777"/>
                </a:cubicBezTo>
                <a:cubicBezTo>
                  <a:pt x="774" y="780"/>
                  <a:pt x="774" y="780"/>
                  <a:pt x="774" y="780"/>
                </a:cubicBezTo>
                <a:cubicBezTo>
                  <a:pt x="777" y="782"/>
                  <a:pt x="777" y="782"/>
                  <a:pt x="777" y="782"/>
                </a:cubicBezTo>
                <a:cubicBezTo>
                  <a:pt x="780" y="782"/>
                  <a:pt x="780" y="782"/>
                  <a:pt x="780" y="782"/>
                </a:cubicBezTo>
                <a:cubicBezTo>
                  <a:pt x="782" y="782"/>
                  <a:pt x="782" y="782"/>
                  <a:pt x="782" y="782"/>
                </a:cubicBezTo>
                <a:cubicBezTo>
                  <a:pt x="784" y="782"/>
                  <a:pt x="784" y="782"/>
                  <a:pt x="784" y="782"/>
                </a:cubicBezTo>
                <a:cubicBezTo>
                  <a:pt x="784" y="783"/>
                  <a:pt x="784" y="783"/>
                  <a:pt x="784" y="783"/>
                </a:cubicBezTo>
                <a:cubicBezTo>
                  <a:pt x="784" y="784"/>
                  <a:pt x="784" y="784"/>
                  <a:pt x="784" y="784"/>
                </a:cubicBezTo>
                <a:cubicBezTo>
                  <a:pt x="785" y="786"/>
                  <a:pt x="785" y="786"/>
                  <a:pt x="785" y="786"/>
                </a:cubicBezTo>
                <a:cubicBezTo>
                  <a:pt x="784" y="787"/>
                  <a:pt x="784" y="787"/>
                  <a:pt x="784" y="787"/>
                </a:cubicBezTo>
                <a:cubicBezTo>
                  <a:pt x="780" y="790"/>
                  <a:pt x="780" y="790"/>
                  <a:pt x="780" y="790"/>
                </a:cubicBezTo>
                <a:cubicBezTo>
                  <a:pt x="778" y="792"/>
                  <a:pt x="778" y="792"/>
                  <a:pt x="778" y="792"/>
                </a:cubicBezTo>
                <a:cubicBezTo>
                  <a:pt x="777" y="793"/>
                  <a:pt x="777" y="793"/>
                  <a:pt x="777" y="793"/>
                </a:cubicBezTo>
                <a:cubicBezTo>
                  <a:pt x="787" y="793"/>
                  <a:pt x="787" y="793"/>
                  <a:pt x="787" y="793"/>
                </a:cubicBezTo>
                <a:cubicBezTo>
                  <a:pt x="797" y="792"/>
                  <a:pt x="797" y="792"/>
                  <a:pt x="797" y="792"/>
                </a:cubicBezTo>
                <a:cubicBezTo>
                  <a:pt x="804" y="793"/>
                  <a:pt x="804" y="793"/>
                  <a:pt x="804" y="793"/>
                </a:cubicBezTo>
                <a:cubicBezTo>
                  <a:pt x="807" y="792"/>
                  <a:pt x="807" y="792"/>
                  <a:pt x="807" y="792"/>
                </a:cubicBezTo>
                <a:cubicBezTo>
                  <a:pt x="808" y="792"/>
                  <a:pt x="808" y="792"/>
                  <a:pt x="808" y="792"/>
                </a:cubicBezTo>
                <a:cubicBezTo>
                  <a:pt x="808" y="793"/>
                  <a:pt x="808" y="793"/>
                  <a:pt x="808" y="793"/>
                </a:cubicBezTo>
                <a:lnTo>
                  <a:pt x="815" y="790"/>
                </a:lnTo>
                <a:close/>
                <a:moveTo>
                  <a:pt x="795" y="706"/>
                </a:moveTo>
                <a:cubicBezTo>
                  <a:pt x="792" y="710"/>
                  <a:pt x="792" y="710"/>
                  <a:pt x="792" y="710"/>
                </a:cubicBezTo>
                <a:cubicBezTo>
                  <a:pt x="795" y="711"/>
                  <a:pt x="795" y="711"/>
                  <a:pt x="795" y="711"/>
                </a:cubicBezTo>
                <a:cubicBezTo>
                  <a:pt x="795" y="708"/>
                  <a:pt x="795" y="708"/>
                  <a:pt x="795" y="708"/>
                </a:cubicBezTo>
                <a:cubicBezTo>
                  <a:pt x="797" y="706"/>
                  <a:pt x="797" y="706"/>
                  <a:pt x="797" y="706"/>
                </a:cubicBezTo>
                <a:cubicBezTo>
                  <a:pt x="798" y="704"/>
                  <a:pt x="798" y="704"/>
                  <a:pt x="798" y="704"/>
                </a:cubicBezTo>
                <a:cubicBezTo>
                  <a:pt x="797" y="701"/>
                  <a:pt x="797" y="701"/>
                  <a:pt x="797" y="701"/>
                </a:cubicBezTo>
                <a:cubicBezTo>
                  <a:pt x="797" y="703"/>
                  <a:pt x="797" y="703"/>
                  <a:pt x="797" y="703"/>
                </a:cubicBezTo>
                <a:lnTo>
                  <a:pt x="795" y="706"/>
                </a:lnTo>
                <a:close/>
                <a:moveTo>
                  <a:pt x="886" y="810"/>
                </a:moveTo>
                <a:cubicBezTo>
                  <a:pt x="884" y="809"/>
                  <a:pt x="884" y="809"/>
                  <a:pt x="884" y="809"/>
                </a:cubicBezTo>
                <a:cubicBezTo>
                  <a:pt x="883" y="806"/>
                  <a:pt x="883" y="806"/>
                  <a:pt x="883" y="806"/>
                </a:cubicBezTo>
                <a:cubicBezTo>
                  <a:pt x="880" y="804"/>
                  <a:pt x="880" y="804"/>
                  <a:pt x="880" y="804"/>
                </a:cubicBezTo>
                <a:cubicBezTo>
                  <a:pt x="878" y="804"/>
                  <a:pt x="878" y="804"/>
                  <a:pt x="878" y="804"/>
                </a:cubicBezTo>
                <a:cubicBezTo>
                  <a:pt x="876" y="804"/>
                  <a:pt x="876" y="804"/>
                  <a:pt x="876" y="804"/>
                </a:cubicBezTo>
                <a:cubicBezTo>
                  <a:pt x="873" y="803"/>
                  <a:pt x="873" y="803"/>
                  <a:pt x="873" y="803"/>
                </a:cubicBezTo>
                <a:cubicBezTo>
                  <a:pt x="874" y="802"/>
                  <a:pt x="874" y="802"/>
                  <a:pt x="874" y="802"/>
                </a:cubicBezTo>
                <a:cubicBezTo>
                  <a:pt x="876" y="802"/>
                  <a:pt x="876" y="802"/>
                  <a:pt x="876" y="802"/>
                </a:cubicBezTo>
                <a:cubicBezTo>
                  <a:pt x="877" y="802"/>
                  <a:pt x="877" y="802"/>
                  <a:pt x="877" y="802"/>
                </a:cubicBezTo>
                <a:cubicBezTo>
                  <a:pt x="876" y="800"/>
                  <a:pt x="876" y="800"/>
                  <a:pt x="876" y="800"/>
                </a:cubicBezTo>
                <a:cubicBezTo>
                  <a:pt x="874" y="800"/>
                  <a:pt x="874" y="800"/>
                  <a:pt x="874" y="800"/>
                </a:cubicBezTo>
                <a:cubicBezTo>
                  <a:pt x="870" y="800"/>
                  <a:pt x="870" y="800"/>
                  <a:pt x="870" y="800"/>
                </a:cubicBezTo>
                <a:cubicBezTo>
                  <a:pt x="868" y="797"/>
                  <a:pt x="868" y="797"/>
                  <a:pt x="868" y="797"/>
                </a:cubicBezTo>
                <a:cubicBezTo>
                  <a:pt x="868" y="796"/>
                  <a:pt x="868" y="796"/>
                  <a:pt x="868" y="796"/>
                </a:cubicBezTo>
                <a:cubicBezTo>
                  <a:pt x="867" y="796"/>
                  <a:pt x="867" y="796"/>
                  <a:pt x="867" y="796"/>
                </a:cubicBezTo>
                <a:cubicBezTo>
                  <a:pt x="863" y="794"/>
                  <a:pt x="863" y="794"/>
                  <a:pt x="863" y="794"/>
                </a:cubicBezTo>
                <a:cubicBezTo>
                  <a:pt x="858" y="793"/>
                  <a:pt x="858" y="793"/>
                  <a:pt x="858" y="793"/>
                </a:cubicBezTo>
                <a:cubicBezTo>
                  <a:pt x="857" y="793"/>
                  <a:pt x="857" y="793"/>
                  <a:pt x="857" y="793"/>
                </a:cubicBezTo>
                <a:cubicBezTo>
                  <a:pt x="854" y="793"/>
                  <a:pt x="854" y="793"/>
                  <a:pt x="854" y="793"/>
                </a:cubicBezTo>
                <a:cubicBezTo>
                  <a:pt x="851" y="793"/>
                  <a:pt x="851" y="793"/>
                  <a:pt x="851" y="793"/>
                </a:cubicBezTo>
                <a:cubicBezTo>
                  <a:pt x="848" y="793"/>
                  <a:pt x="848" y="793"/>
                  <a:pt x="848" y="793"/>
                </a:cubicBezTo>
                <a:cubicBezTo>
                  <a:pt x="847" y="794"/>
                  <a:pt x="847" y="794"/>
                  <a:pt x="847" y="794"/>
                </a:cubicBezTo>
                <a:cubicBezTo>
                  <a:pt x="847" y="796"/>
                  <a:pt x="847" y="796"/>
                  <a:pt x="847" y="796"/>
                </a:cubicBezTo>
                <a:cubicBezTo>
                  <a:pt x="844" y="794"/>
                  <a:pt x="844" y="794"/>
                  <a:pt x="844" y="794"/>
                </a:cubicBezTo>
                <a:cubicBezTo>
                  <a:pt x="840" y="794"/>
                  <a:pt x="840" y="794"/>
                  <a:pt x="840" y="794"/>
                </a:cubicBezTo>
                <a:cubicBezTo>
                  <a:pt x="834" y="793"/>
                  <a:pt x="834" y="793"/>
                  <a:pt x="834" y="793"/>
                </a:cubicBezTo>
                <a:cubicBezTo>
                  <a:pt x="831" y="793"/>
                  <a:pt x="831" y="793"/>
                  <a:pt x="831" y="793"/>
                </a:cubicBezTo>
                <a:cubicBezTo>
                  <a:pt x="828" y="794"/>
                  <a:pt x="828" y="794"/>
                  <a:pt x="828" y="794"/>
                </a:cubicBezTo>
                <a:cubicBezTo>
                  <a:pt x="827" y="796"/>
                  <a:pt x="827" y="796"/>
                  <a:pt x="827" y="796"/>
                </a:cubicBezTo>
                <a:cubicBezTo>
                  <a:pt x="828" y="796"/>
                  <a:pt x="828" y="796"/>
                  <a:pt x="828" y="796"/>
                </a:cubicBezTo>
                <a:cubicBezTo>
                  <a:pt x="831" y="796"/>
                  <a:pt x="831" y="796"/>
                  <a:pt x="831" y="796"/>
                </a:cubicBezTo>
                <a:cubicBezTo>
                  <a:pt x="834" y="797"/>
                  <a:pt x="834" y="797"/>
                  <a:pt x="834" y="797"/>
                </a:cubicBezTo>
                <a:cubicBezTo>
                  <a:pt x="834" y="799"/>
                  <a:pt x="834" y="799"/>
                  <a:pt x="834" y="799"/>
                </a:cubicBezTo>
                <a:cubicBezTo>
                  <a:pt x="834" y="803"/>
                  <a:pt x="834" y="803"/>
                  <a:pt x="834" y="803"/>
                </a:cubicBezTo>
                <a:cubicBezTo>
                  <a:pt x="835" y="806"/>
                  <a:pt x="835" y="806"/>
                  <a:pt x="835" y="806"/>
                </a:cubicBezTo>
                <a:cubicBezTo>
                  <a:pt x="837" y="807"/>
                  <a:pt x="837" y="807"/>
                  <a:pt x="837" y="807"/>
                </a:cubicBezTo>
                <a:cubicBezTo>
                  <a:pt x="838" y="809"/>
                  <a:pt x="838" y="809"/>
                  <a:pt x="838" y="809"/>
                </a:cubicBezTo>
                <a:cubicBezTo>
                  <a:pt x="838" y="810"/>
                  <a:pt x="838" y="810"/>
                  <a:pt x="838" y="810"/>
                </a:cubicBezTo>
                <a:cubicBezTo>
                  <a:pt x="837" y="812"/>
                  <a:pt x="837" y="812"/>
                  <a:pt x="837" y="812"/>
                </a:cubicBezTo>
                <a:cubicBezTo>
                  <a:pt x="835" y="812"/>
                  <a:pt x="835" y="812"/>
                  <a:pt x="835" y="812"/>
                </a:cubicBezTo>
                <a:cubicBezTo>
                  <a:pt x="834" y="813"/>
                  <a:pt x="834" y="813"/>
                  <a:pt x="834" y="813"/>
                </a:cubicBezTo>
                <a:cubicBezTo>
                  <a:pt x="831" y="813"/>
                  <a:pt x="831" y="813"/>
                  <a:pt x="831" y="813"/>
                </a:cubicBezTo>
                <a:cubicBezTo>
                  <a:pt x="825" y="812"/>
                  <a:pt x="825" y="812"/>
                  <a:pt x="825" y="812"/>
                </a:cubicBezTo>
                <a:cubicBezTo>
                  <a:pt x="824" y="812"/>
                  <a:pt x="824" y="812"/>
                  <a:pt x="824" y="812"/>
                </a:cubicBezTo>
                <a:cubicBezTo>
                  <a:pt x="823" y="812"/>
                  <a:pt x="823" y="812"/>
                  <a:pt x="823" y="812"/>
                </a:cubicBezTo>
                <a:cubicBezTo>
                  <a:pt x="824" y="810"/>
                  <a:pt x="824" y="810"/>
                  <a:pt x="824" y="810"/>
                </a:cubicBezTo>
                <a:cubicBezTo>
                  <a:pt x="821" y="810"/>
                  <a:pt x="821" y="810"/>
                  <a:pt x="821" y="810"/>
                </a:cubicBezTo>
                <a:cubicBezTo>
                  <a:pt x="818" y="810"/>
                  <a:pt x="818" y="810"/>
                  <a:pt x="818" y="810"/>
                </a:cubicBezTo>
                <a:cubicBezTo>
                  <a:pt x="815" y="810"/>
                  <a:pt x="815" y="810"/>
                  <a:pt x="815" y="810"/>
                </a:cubicBezTo>
                <a:cubicBezTo>
                  <a:pt x="814" y="812"/>
                  <a:pt x="814" y="812"/>
                  <a:pt x="814" y="812"/>
                </a:cubicBezTo>
                <a:cubicBezTo>
                  <a:pt x="813" y="813"/>
                  <a:pt x="813" y="813"/>
                  <a:pt x="813" y="813"/>
                </a:cubicBezTo>
                <a:cubicBezTo>
                  <a:pt x="814" y="815"/>
                  <a:pt x="814" y="815"/>
                  <a:pt x="814" y="815"/>
                </a:cubicBezTo>
                <a:cubicBezTo>
                  <a:pt x="818" y="817"/>
                  <a:pt x="818" y="817"/>
                  <a:pt x="818" y="817"/>
                </a:cubicBezTo>
                <a:cubicBezTo>
                  <a:pt x="820" y="817"/>
                  <a:pt x="820" y="817"/>
                  <a:pt x="820" y="817"/>
                </a:cubicBezTo>
                <a:cubicBezTo>
                  <a:pt x="821" y="817"/>
                  <a:pt x="821" y="817"/>
                  <a:pt x="821" y="817"/>
                </a:cubicBezTo>
                <a:cubicBezTo>
                  <a:pt x="823" y="815"/>
                  <a:pt x="823" y="815"/>
                  <a:pt x="823" y="815"/>
                </a:cubicBezTo>
                <a:cubicBezTo>
                  <a:pt x="827" y="816"/>
                  <a:pt x="827" y="816"/>
                  <a:pt x="827" y="816"/>
                </a:cubicBezTo>
                <a:cubicBezTo>
                  <a:pt x="831" y="816"/>
                  <a:pt x="831" y="816"/>
                  <a:pt x="831" y="816"/>
                </a:cubicBezTo>
                <a:cubicBezTo>
                  <a:pt x="834" y="816"/>
                  <a:pt x="834" y="816"/>
                  <a:pt x="834" y="816"/>
                </a:cubicBezTo>
                <a:cubicBezTo>
                  <a:pt x="840" y="816"/>
                  <a:pt x="840" y="816"/>
                  <a:pt x="840" y="816"/>
                </a:cubicBezTo>
                <a:cubicBezTo>
                  <a:pt x="843" y="816"/>
                  <a:pt x="843" y="816"/>
                  <a:pt x="843" y="816"/>
                </a:cubicBezTo>
                <a:cubicBezTo>
                  <a:pt x="844" y="819"/>
                  <a:pt x="844" y="819"/>
                  <a:pt x="844" y="819"/>
                </a:cubicBezTo>
                <a:cubicBezTo>
                  <a:pt x="845" y="820"/>
                  <a:pt x="845" y="820"/>
                  <a:pt x="845" y="820"/>
                </a:cubicBezTo>
                <a:cubicBezTo>
                  <a:pt x="845" y="822"/>
                  <a:pt x="845" y="822"/>
                  <a:pt x="845" y="822"/>
                </a:cubicBezTo>
                <a:cubicBezTo>
                  <a:pt x="848" y="825"/>
                  <a:pt x="848" y="825"/>
                  <a:pt x="848" y="825"/>
                </a:cubicBezTo>
                <a:cubicBezTo>
                  <a:pt x="851" y="820"/>
                  <a:pt x="851" y="820"/>
                  <a:pt x="851" y="820"/>
                </a:cubicBezTo>
                <a:cubicBezTo>
                  <a:pt x="853" y="816"/>
                  <a:pt x="853" y="816"/>
                  <a:pt x="853" y="816"/>
                </a:cubicBezTo>
                <a:cubicBezTo>
                  <a:pt x="854" y="815"/>
                  <a:pt x="854" y="815"/>
                  <a:pt x="854" y="815"/>
                </a:cubicBezTo>
                <a:cubicBezTo>
                  <a:pt x="856" y="815"/>
                  <a:pt x="856" y="815"/>
                  <a:pt x="856" y="815"/>
                </a:cubicBezTo>
                <a:cubicBezTo>
                  <a:pt x="857" y="815"/>
                  <a:pt x="857" y="815"/>
                  <a:pt x="857" y="815"/>
                </a:cubicBezTo>
                <a:cubicBezTo>
                  <a:pt x="858" y="813"/>
                  <a:pt x="858" y="813"/>
                  <a:pt x="858" y="813"/>
                </a:cubicBezTo>
                <a:cubicBezTo>
                  <a:pt x="858" y="815"/>
                  <a:pt x="858" y="815"/>
                  <a:pt x="858" y="815"/>
                </a:cubicBezTo>
                <a:cubicBezTo>
                  <a:pt x="860" y="816"/>
                  <a:pt x="860" y="816"/>
                  <a:pt x="860" y="816"/>
                </a:cubicBezTo>
                <a:cubicBezTo>
                  <a:pt x="863" y="816"/>
                  <a:pt x="863" y="816"/>
                  <a:pt x="863" y="816"/>
                </a:cubicBezTo>
                <a:cubicBezTo>
                  <a:pt x="866" y="815"/>
                  <a:pt x="866" y="815"/>
                  <a:pt x="866" y="815"/>
                </a:cubicBezTo>
                <a:cubicBezTo>
                  <a:pt x="867" y="813"/>
                  <a:pt x="867" y="813"/>
                  <a:pt x="867" y="813"/>
                </a:cubicBezTo>
                <a:cubicBezTo>
                  <a:pt x="868" y="812"/>
                  <a:pt x="868" y="812"/>
                  <a:pt x="868" y="812"/>
                </a:cubicBezTo>
                <a:cubicBezTo>
                  <a:pt x="871" y="813"/>
                  <a:pt x="871" y="813"/>
                  <a:pt x="871" y="813"/>
                </a:cubicBezTo>
                <a:cubicBezTo>
                  <a:pt x="873" y="813"/>
                  <a:pt x="873" y="813"/>
                  <a:pt x="873" y="813"/>
                </a:cubicBezTo>
                <a:cubicBezTo>
                  <a:pt x="874" y="813"/>
                  <a:pt x="874" y="813"/>
                  <a:pt x="874" y="813"/>
                </a:cubicBezTo>
                <a:cubicBezTo>
                  <a:pt x="877" y="813"/>
                  <a:pt x="877" y="813"/>
                  <a:pt x="877" y="813"/>
                </a:cubicBezTo>
                <a:cubicBezTo>
                  <a:pt x="878" y="813"/>
                  <a:pt x="878" y="813"/>
                  <a:pt x="878" y="813"/>
                </a:cubicBezTo>
                <a:cubicBezTo>
                  <a:pt x="880" y="813"/>
                  <a:pt x="880" y="813"/>
                  <a:pt x="880" y="813"/>
                </a:cubicBezTo>
                <a:cubicBezTo>
                  <a:pt x="881" y="816"/>
                  <a:pt x="881" y="816"/>
                  <a:pt x="881" y="816"/>
                </a:cubicBezTo>
                <a:cubicBezTo>
                  <a:pt x="883" y="815"/>
                  <a:pt x="883" y="815"/>
                  <a:pt x="883" y="815"/>
                </a:cubicBezTo>
                <a:cubicBezTo>
                  <a:pt x="886" y="813"/>
                  <a:pt x="886" y="813"/>
                  <a:pt x="886" y="813"/>
                </a:cubicBezTo>
                <a:lnTo>
                  <a:pt x="886" y="810"/>
                </a:lnTo>
                <a:close/>
                <a:moveTo>
                  <a:pt x="2824" y="968"/>
                </a:moveTo>
                <a:cubicBezTo>
                  <a:pt x="2827" y="972"/>
                  <a:pt x="2827" y="972"/>
                  <a:pt x="2827" y="972"/>
                </a:cubicBezTo>
                <a:cubicBezTo>
                  <a:pt x="2827" y="969"/>
                  <a:pt x="2827" y="969"/>
                  <a:pt x="2827" y="969"/>
                </a:cubicBezTo>
                <a:cubicBezTo>
                  <a:pt x="2827" y="966"/>
                  <a:pt x="2827" y="966"/>
                  <a:pt x="2827" y="966"/>
                </a:cubicBezTo>
                <a:cubicBezTo>
                  <a:pt x="2824" y="966"/>
                  <a:pt x="2824" y="966"/>
                  <a:pt x="2824" y="966"/>
                </a:cubicBezTo>
                <a:lnTo>
                  <a:pt x="2824" y="968"/>
                </a:lnTo>
                <a:close/>
                <a:moveTo>
                  <a:pt x="668" y="654"/>
                </a:moveTo>
                <a:cubicBezTo>
                  <a:pt x="668" y="653"/>
                  <a:pt x="668" y="653"/>
                  <a:pt x="668" y="653"/>
                </a:cubicBezTo>
                <a:cubicBezTo>
                  <a:pt x="666" y="654"/>
                  <a:pt x="666" y="654"/>
                  <a:pt x="666" y="654"/>
                </a:cubicBezTo>
                <a:lnTo>
                  <a:pt x="668" y="654"/>
                </a:lnTo>
                <a:close/>
                <a:moveTo>
                  <a:pt x="823" y="737"/>
                </a:moveTo>
                <a:cubicBezTo>
                  <a:pt x="824" y="736"/>
                  <a:pt x="824" y="736"/>
                  <a:pt x="824" y="736"/>
                </a:cubicBezTo>
                <a:cubicBezTo>
                  <a:pt x="823" y="736"/>
                  <a:pt x="823" y="736"/>
                  <a:pt x="823" y="736"/>
                </a:cubicBezTo>
                <a:lnTo>
                  <a:pt x="823" y="737"/>
                </a:lnTo>
                <a:close/>
                <a:moveTo>
                  <a:pt x="827" y="777"/>
                </a:moveTo>
                <a:cubicBezTo>
                  <a:pt x="827" y="779"/>
                  <a:pt x="827" y="779"/>
                  <a:pt x="827" y="779"/>
                </a:cubicBezTo>
                <a:cubicBezTo>
                  <a:pt x="830" y="779"/>
                  <a:pt x="830" y="779"/>
                  <a:pt x="830" y="779"/>
                </a:cubicBezTo>
                <a:cubicBezTo>
                  <a:pt x="834" y="777"/>
                  <a:pt x="834" y="777"/>
                  <a:pt x="834" y="777"/>
                </a:cubicBezTo>
                <a:cubicBezTo>
                  <a:pt x="834" y="776"/>
                  <a:pt x="834" y="776"/>
                  <a:pt x="834" y="776"/>
                </a:cubicBezTo>
                <a:cubicBezTo>
                  <a:pt x="835" y="773"/>
                  <a:pt x="835" y="773"/>
                  <a:pt x="835" y="773"/>
                </a:cubicBezTo>
                <a:cubicBezTo>
                  <a:pt x="834" y="774"/>
                  <a:pt x="834" y="774"/>
                  <a:pt x="834" y="774"/>
                </a:cubicBezTo>
                <a:cubicBezTo>
                  <a:pt x="833" y="776"/>
                  <a:pt x="833" y="776"/>
                  <a:pt x="833" y="776"/>
                </a:cubicBezTo>
                <a:cubicBezTo>
                  <a:pt x="830" y="774"/>
                  <a:pt x="830" y="774"/>
                  <a:pt x="830" y="774"/>
                </a:cubicBezTo>
                <a:cubicBezTo>
                  <a:pt x="827" y="776"/>
                  <a:pt x="827" y="776"/>
                  <a:pt x="827" y="776"/>
                </a:cubicBezTo>
                <a:lnTo>
                  <a:pt x="827" y="777"/>
                </a:lnTo>
                <a:close/>
                <a:moveTo>
                  <a:pt x="827" y="759"/>
                </a:moveTo>
                <a:cubicBezTo>
                  <a:pt x="828" y="757"/>
                  <a:pt x="828" y="757"/>
                  <a:pt x="828" y="757"/>
                </a:cubicBezTo>
                <a:cubicBezTo>
                  <a:pt x="828" y="756"/>
                  <a:pt x="828" y="756"/>
                  <a:pt x="828" y="756"/>
                </a:cubicBezTo>
                <a:cubicBezTo>
                  <a:pt x="827" y="754"/>
                  <a:pt x="827" y="754"/>
                  <a:pt x="827" y="754"/>
                </a:cubicBezTo>
                <a:cubicBezTo>
                  <a:pt x="827" y="756"/>
                  <a:pt x="827" y="756"/>
                  <a:pt x="827" y="756"/>
                </a:cubicBezTo>
                <a:cubicBezTo>
                  <a:pt x="827" y="757"/>
                  <a:pt x="827" y="757"/>
                  <a:pt x="827" y="757"/>
                </a:cubicBezTo>
                <a:cubicBezTo>
                  <a:pt x="823" y="761"/>
                  <a:pt x="823" y="761"/>
                  <a:pt x="823" y="761"/>
                </a:cubicBezTo>
                <a:lnTo>
                  <a:pt x="827" y="759"/>
                </a:lnTo>
                <a:close/>
                <a:moveTo>
                  <a:pt x="840" y="759"/>
                </a:moveTo>
                <a:cubicBezTo>
                  <a:pt x="838" y="759"/>
                  <a:pt x="838" y="759"/>
                  <a:pt x="838" y="759"/>
                </a:cubicBezTo>
                <a:cubicBezTo>
                  <a:pt x="837" y="759"/>
                  <a:pt x="837" y="759"/>
                  <a:pt x="837" y="759"/>
                </a:cubicBezTo>
                <a:cubicBezTo>
                  <a:pt x="837" y="760"/>
                  <a:pt x="837" y="760"/>
                  <a:pt x="837" y="760"/>
                </a:cubicBezTo>
                <a:cubicBezTo>
                  <a:pt x="840" y="760"/>
                  <a:pt x="840" y="760"/>
                  <a:pt x="840" y="760"/>
                </a:cubicBezTo>
                <a:lnTo>
                  <a:pt x="840" y="759"/>
                </a:lnTo>
                <a:close/>
                <a:moveTo>
                  <a:pt x="818" y="740"/>
                </a:moveTo>
                <a:cubicBezTo>
                  <a:pt x="817" y="741"/>
                  <a:pt x="817" y="741"/>
                  <a:pt x="817" y="741"/>
                </a:cubicBezTo>
                <a:cubicBezTo>
                  <a:pt x="818" y="741"/>
                  <a:pt x="818" y="741"/>
                  <a:pt x="818" y="741"/>
                </a:cubicBezTo>
                <a:lnTo>
                  <a:pt x="818" y="740"/>
                </a:lnTo>
                <a:close/>
                <a:moveTo>
                  <a:pt x="847" y="579"/>
                </a:moveTo>
                <a:cubicBezTo>
                  <a:pt x="847" y="577"/>
                  <a:pt x="847" y="577"/>
                  <a:pt x="847" y="577"/>
                </a:cubicBezTo>
                <a:cubicBezTo>
                  <a:pt x="845" y="581"/>
                  <a:pt x="845" y="581"/>
                  <a:pt x="845" y="581"/>
                </a:cubicBezTo>
                <a:cubicBezTo>
                  <a:pt x="845" y="582"/>
                  <a:pt x="845" y="582"/>
                  <a:pt x="845" y="582"/>
                </a:cubicBezTo>
                <a:cubicBezTo>
                  <a:pt x="843" y="584"/>
                  <a:pt x="843" y="584"/>
                  <a:pt x="843" y="584"/>
                </a:cubicBezTo>
                <a:cubicBezTo>
                  <a:pt x="845" y="584"/>
                  <a:pt x="845" y="584"/>
                  <a:pt x="845" y="584"/>
                </a:cubicBezTo>
                <a:lnTo>
                  <a:pt x="847" y="579"/>
                </a:lnTo>
                <a:close/>
                <a:moveTo>
                  <a:pt x="800" y="717"/>
                </a:moveTo>
                <a:cubicBezTo>
                  <a:pt x="801" y="717"/>
                  <a:pt x="801" y="717"/>
                  <a:pt x="801" y="717"/>
                </a:cubicBezTo>
                <a:cubicBezTo>
                  <a:pt x="800" y="716"/>
                  <a:pt x="800" y="716"/>
                  <a:pt x="800" y="716"/>
                </a:cubicBezTo>
                <a:lnTo>
                  <a:pt x="800" y="717"/>
                </a:lnTo>
                <a:close/>
                <a:moveTo>
                  <a:pt x="804" y="726"/>
                </a:moveTo>
                <a:cubicBezTo>
                  <a:pt x="804" y="727"/>
                  <a:pt x="804" y="727"/>
                  <a:pt x="804" y="727"/>
                </a:cubicBezTo>
                <a:cubicBezTo>
                  <a:pt x="805" y="724"/>
                  <a:pt x="805" y="724"/>
                  <a:pt x="805" y="724"/>
                </a:cubicBezTo>
                <a:cubicBezTo>
                  <a:pt x="805" y="723"/>
                  <a:pt x="805" y="723"/>
                  <a:pt x="805" y="723"/>
                </a:cubicBezTo>
                <a:cubicBezTo>
                  <a:pt x="805" y="721"/>
                  <a:pt x="805" y="721"/>
                  <a:pt x="805" y="721"/>
                </a:cubicBezTo>
                <a:cubicBezTo>
                  <a:pt x="804" y="724"/>
                  <a:pt x="804" y="724"/>
                  <a:pt x="804" y="724"/>
                </a:cubicBezTo>
                <a:lnTo>
                  <a:pt x="804" y="726"/>
                </a:lnTo>
                <a:close/>
                <a:moveTo>
                  <a:pt x="813" y="733"/>
                </a:moveTo>
                <a:cubicBezTo>
                  <a:pt x="813" y="731"/>
                  <a:pt x="813" y="731"/>
                  <a:pt x="813" y="731"/>
                </a:cubicBezTo>
                <a:cubicBezTo>
                  <a:pt x="810" y="727"/>
                  <a:pt x="810" y="727"/>
                  <a:pt x="810" y="727"/>
                </a:cubicBezTo>
                <a:lnTo>
                  <a:pt x="813" y="733"/>
                </a:lnTo>
                <a:close/>
                <a:moveTo>
                  <a:pt x="802" y="718"/>
                </a:moveTo>
                <a:cubicBezTo>
                  <a:pt x="804" y="720"/>
                  <a:pt x="804" y="720"/>
                  <a:pt x="804" y="720"/>
                </a:cubicBezTo>
                <a:cubicBezTo>
                  <a:pt x="805" y="720"/>
                  <a:pt x="805" y="720"/>
                  <a:pt x="805" y="720"/>
                </a:cubicBezTo>
                <a:lnTo>
                  <a:pt x="802" y="718"/>
                </a:lnTo>
                <a:close/>
                <a:moveTo>
                  <a:pt x="813" y="747"/>
                </a:moveTo>
                <a:cubicBezTo>
                  <a:pt x="814" y="750"/>
                  <a:pt x="814" y="750"/>
                  <a:pt x="814" y="750"/>
                </a:cubicBezTo>
                <a:cubicBezTo>
                  <a:pt x="817" y="751"/>
                  <a:pt x="817" y="751"/>
                  <a:pt x="817" y="751"/>
                </a:cubicBezTo>
                <a:cubicBezTo>
                  <a:pt x="817" y="750"/>
                  <a:pt x="817" y="750"/>
                  <a:pt x="817" y="750"/>
                </a:cubicBezTo>
                <a:cubicBezTo>
                  <a:pt x="815" y="750"/>
                  <a:pt x="815" y="750"/>
                  <a:pt x="815" y="750"/>
                </a:cubicBezTo>
                <a:cubicBezTo>
                  <a:pt x="814" y="749"/>
                  <a:pt x="814" y="749"/>
                  <a:pt x="814" y="749"/>
                </a:cubicBezTo>
                <a:cubicBezTo>
                  <a:pt x="814" y="747"/>
                  <a:pt x="814" y="747"/>
                  <a:pt x="814" y="747"/>
                </a:cubicBezTo>
                <a:lnTo>
                  <a:pt x="813" y="747"/>
                </a:lnTo>
                <a:close/>
                <a:moveTo>
                  <a:pt x="814" y="746"/>
                </a:moveTo>
                <a:cubicBezTo>
                  <a:pt x="814" y="744"/>
                  <a:pt x="814" y="744"/>
                  <a:pt x="814" y="744"/>
                </a:cubicBezTo>
                <a:cubicBezTo>
                  <a:pt x="813" y="741"/>
                  <a:pt x="813" y="741"/>
                  <a:pt x="813" y="741"/>
                </a:cubicBezTo>
                <a:lnTo>
                  <a:pt x="814" y="746"/>
                </a:lnTo>
                <a:close/>
                <a:moveTo>
                  <a:pt x="3271" y="1110"/>
                </a:moveTo>
                <a:cubicBezTo>
                  <a:pt x="3271" y="1108"/>
                  <a:pt x="3271" y="1108"/>
                  <a:pt x="3271" y="1108"/>
                </a:cubicBezTo>
                <a:cubicBezTo>
                  <a:pt x="3270" y="1107"/>
                  <a:pt x="3270" y="1107"/>
                  <a:pt x="3270" y="1107"/>
                </a:cubicBezTo>
                <a:cubicBezTo>
                  <a:pt x="3268" y="1106"/>
                  <a:pt x="3268" y="1106"/>
                  <a:pt x="3268" y="1106"/>
                </a:cubicBezTo>
                <a:cubicBezTo>
                  <a:pt x="3267" y="1106"/>
                  <a:pt x="3267" y="1106"/>
                  <a:pt x="3267" y="1106"/>
                </a:cubicBezTo>
                <a:cubicBezTo>
                  <a:pt x="3265" y="1106"/>
                  <a:pt x="3265" y="1106"/>
                  <a:pt x="3265" y="1106"/>
                </a:cubicBezTo>
                <a:cubicBezTo>
                  <a:pt x="3262" y="1104"/>
                  <a:pt x="3262" y="1104"/>
                  <a:pt x="3262" y="1104"/>
                </a:cubicBezTo>
                <a:cubicBezTo>
                  <a:pt x="3261" y="1104"/>
                  <a:pt x="3261" y="1104"/>
                  <a:pt x="3261" y="1104"/>
                </a:cubicBezTo>
                <a:cubicBezTo>
                  <a:pt x="3258" y="1103"/>
                  <a:pt x="3258" y="1103"/>
                  <a:pt x="3258" y="1103"/>
                </a:cubicBezTo>
                <a:cubicBezTo>
                  <a:pt x="3257" y="1104"/>
                  <a:pt x="3257" y="1104"/>
                  <a:pt x="3257" y="1104"/>
                </a:cubicBezTo>
                <a:cubicBezTo>
                  <a:pt x="3255" y="1104"/>
                  <a:pt x="3255" y="1104"/>
                  <a:pt x="3255" y="1104"/>
                </a:cubicBezTo>
                <a:cubicBezTo>
                  <a:pt x="3254" y="1104"/>
                  <a:pt x="3254" y="1104"/>
                  <a:pt x="3254" y="1104"/>
                </a:cubicBezTo>
                <a:cubicBezTo>
                  <a:pt x="3252" y="1104"/>
                  <a:pt x="3252" y="1104"/>
                  <a:pt x="3252" y="1104"/>
                </a:cubicBezTo>
                <a:cubicBezTo>
                  <a:pt x="3248" y="1104"/>
                  <a:pt x="3248" y="1104"/>
                  <a:pt x="3248" y="1104"/>
                </a:cubicBezTo>
                <a:cubicBezTo>
                  <a:pt x="3244" y="1104"/>
                  <a:pt x="3244" y="1104"/>
                  <a:pt x="3244" y="1104"/>
                </a:cubicBezTo>
                <a:cubicBezTo>
                  <a:pt x="3241" y="1106"/>
                  <a:pt x="3241" y="1106"/>
                  <a:pt x="3241" y="1106"/>
                </a:cubicBezTo>
                <a:cubicBezTo>
                  <a:pt x="3238" y="1108"/>
                  <a:pt x="3238" y="1108"/>
                  <a:pt x="3238" y="1108"/>
                </a:cubicBezTo>
                <a:cubicBezTo>
                  <a:pt x="3239" y="1113"/>
                  <a:pt x="3239" y="1113"/>
                  <a:pt x="3239" y="1113"/>
                </a:cubicBezTo>
                <a:cubicBezTo>
                  <a:pt x="3239" y="1110"/>
                  <a:pt x="3239" y="1110"/>
                  <a:pt x="3239" y="1110"/>
                </a:cubicBezTo>
                <a:cubicBezTo>
                  <a:pt x="3241" y="1108"/>
                  <a:pt x="3241" y="1108"/>
                  <a:pt x="3241" y="1108"/>
                </a:cubicBezTo>
                <a:cubicBezTo>
                  <a:pt x="3242" y="1107"/>
                  <a:pt x="3242" y="1107"/>
                  <a:pt x="3242" y="1107"/>
                </a:cubicBezTo>
                <a:cubicBezTo>
                  <a:pt x="3244" y="1110"/>
                  <a:pt x="3244" y="1110"/>
                  <a:pt x="3244" y="1110"/>
                </a:cubicBezTo>
                <a:cubicBezTo>
                  <a:pt x="3247" y="1111"/>
                  <a:pt x="3247" y="1111"/>
                  <a:pt x="3247" y="1111"/>
                </a:cubicBezTo>
                <a:cubicBezTo>
                  <a:pt x="3249" y="1110"/>
                  <a:pt x="3249" y="1110"/>
                  <a:pt x="3249" y="1110"/>
                </a:cubicBezTo>
                <a:cubicBezTo>
                  <a:pt x="3251" y="1108"/>
                  <a:pt x="3251" y="1108"/>
                  <a:pt x="3251" y="1108"/>
                </a:cubicBezTo>
                <a:cubicBezTo>
                  <a:pt x="3251" y="1110"/>
                  <a:pt x="3251" y="1110"/>
                  <a:pt x="3251" y="1110"/>
                </a:cubicBezTo>
                <a:cubicBezTo>
                  <a:pt x="3255" y="1111"/>
                  <a:pt x="3255" y="1111"/>
                  <a:pt x="3255" y="1111"/>
                </a:cubicBezTo>
                <a:cubicBezTo>
                  <a:pt x="3258" y="1111"/>
                  <a:pt x="3258" y="1111"/>
                  <a:pt x="3258" y="1111"/>
                </a:cubicBezTo>
                <a:cubicBezTo>
                  <a:pt x="3260" y="1110"/>
                  <a:pt x="3260" y="1110"/>
                  <a:pt x="3260" y="1110"/>
                </a:cubicBezTo>
                <a:cubicBezTo>
                  <a:pt x="3261" y="1110"/>
                  <a:pt x="3261" y="1110"/>
                  <a:pt x="3261" y="1110"/>
                </a:cubicBezTo>
                <a:cubicBezTo>
                  <a:pt x="3262" y="1111"/>
                  <a:pt x="3262" y="1111"/>
                  <a:pt x="3262" y="1111"/>
                </a:cubicBezTo>
                <a:cubicBezTo>
                  <a:pt x="3264" y="1113"/>
                  <a:pt x="3264" y="1113"/>
                  <a:pt x="3264" y="1113"/>
                </a:cubicBezTo>
                <a:cubicBezTo>
                  <a:pt x="3271" y="1117"/>
                  <a:pt x="3271" y="1117"/>
                  <a:pt x="3271" y="1117"/>
                </a:cubicBezTo>
                <a:cubicBezTo>
                  <a:pt x="3272" y="1117"/>
                  <a:pt x="3272" y="1117"/>
                  <a:pt x="3272" y="1117"/>
                </a:cubicBezTo>
                <a:cubicBezTo>
                  <a:pt x="3274" y="1117"/>
                  <a:pt x="3274" y="1117"/>
                  <a:pt x="3274" y="1117"/>
                </a:cubicBezTo>
                <a:cubicBezTo>
                  <a:pt x="3274" y="1113"/>
                  <a:pt x="3274" y="1113"/>
                  <a:pt x="3274" y="1113"/>
                </a:cubicBezTo>
                <a:cubicBezTo>
                  <a:pt x="3272" y="1111"/>
                  <a:pt x="3272" y="1111"/>
                  <a:pt x="3272" y="1111"/>
                </a:cubicBezTo>
                <a:lnTo>
                  <a:pt x="3271" y="1110"/>
                </a:lnTo>
                <a:close/>
                <a:moveTo>
                  <a:pt x="1938" y="271"/>
                </a:moveTo>
                <a:cubicBezTo>
                  <a:pt x="1939" y="271"/>
                  <a:pt x="1939" y="271"/>
                  <a:pt x="1939" y="271"/>
                </a:cubicBezTo>
                <a:cubicBezTo>
                  <a:pt x="1941" y="271"/>
                  <a:pt x="1941" y="271"/>
                  <a:pt x="1941" y="271"/>
                </a:cubicBezTo>
                <a:cubicBezTo>
                  <a:pt x="1942" y="270"/>
                  <a:pt x="1942" y="270"/>
                  <a:pt x="1942" y="270"/>
                </a:cubicBezTo>
                <a:cubicBezTo>
                  <a:pt x="1944" y="268"/>
                  <a:pt x="1944" y="268"/>
                  <a:pt x="1944" y="268"/>
                </a:cubicBezTo>
                <a:cubicBezTo>
                  <a:pt x="1942" y="268"/>
                  <a:pt x="1942" y="268"/>
                  <a:pt x="1942" y="268"/>
                </a:cubicBezTo>
                <a:cubicBezTo>
                  <a:pt x="1939" y="267"/>
                  <a:pt x="1939" y="267"/>
                  <a:pt x="1939" y="267"/>
                </a:cubicBezTo>
                <a:cubicBezTo>
                  <a:pt x="1936" y="268"/>
                  <a:pt x="1936" y="268"/>
                  <a:pt x="1936" y="268"/>
                </a:cubicBezTo>
                <a:cubicBezTo>
                  <a:pt x="1934" y="268"/>
                  <a:pt x="1934" y="268"/>
                  <a:pt x="1934" y="268"/>
                </a:cubicBezTo>
                <a:cubicBezTo>
                  <a:pt x="1936" y="270"/>
                  <a:pt x="1936" y="270"/>
                  <a:pt x="1936" y="270"/>
                </a:cubicBezTo>
                <a:lnTo>
                  <a:pt x="1938" y="271"/>
                </a:lnTo>
                <a:close/>
                <a:moveTo>
                  <a:pt x="1905" y="287"/>
                </a:moveTo>
                <a:cubicBezTo>
                  <a:pt x="1903" y="287"/>
                  <a:pt x="1903" y="287"/>
                  <a:pt x="1903" y="287"/>
                </a:cubicBezTo>
                <a:cubicBezTo>
                  <a:pt x="1905" y="284"/>
                  <a:pt x="1905" y="284"/>
                  <a:pt x="1905" y="284"/>
                </a:cubicBezTo>
                <a:cubicBezTo>
                  <a:pt x="1905" y="283"/>
                  <a:pt x="1905" y="283"/>
                  <a:pt x="1905" y="283"/>
                </a:cubicBezTo>
                <a:cubicBezTo>
                  <a:pt x="1903" y="281"/>
                  <a:pt x="1903" y="281"/>
                  <a:pt x="1903" y="281"/>
                </a:cubicBezTo>
                <a:cubicBezTo>
                  <a:pt x="1901" y="283"/>
                  <a:pt x="1901" y="283"/>
                  <a:pt x="1901" y="283"/>
                </a:cubicBezTo>
                <a:cubicBezTo>
                  <a:pt x="1898" y="286"/>
                  <a:pt x="1898" y="286"/>
                  <a:pt x="1898" y="286"/>
                </a:cubicBezTo>
                <a:cubicBezTo>
                  <a:pt x="1898" y="290"/>
                  <a:pt x="1898" y="290"/>
                  <a:pt x="1898" y="290"/>
                </a:cubicBezTo>
                <a:cubicBezTo>
                  <a:pt x="1898" y="291"/>
                  <a:pt x="1898" y="291"/>
                  <a:pt x="1898" y="291"/>
                </a:cubicBezTo>
                <a:cubicBezTo>
                  <a:pt x="1899" y="293"/>
                  <a:pt x="1899" y="293"/>
                  <a:pt x="1899" y="293"/>
                </a:cubicBezTo>
                <a:cubicBezTo>
                  <a:pt x="1902" y="290"/>
                  <a:pt x="1902" y="290"/>
                  <a:pt x="1902" y="290"/>
                </a:cubicBezTo>
                <a:lnTo>
                  <a:pt x="1905" y="287"/>
                </a:lnTo>
                <a:close/>
                <a:moveTo>
                  <a:pt x="1910" y="245"/>
                </a:moveTo>
                <a:cubicBezTo>
                  <a:pt x="1910" y="247"/>
                  <a:pt x="1910" y="247"/>
                  <a:pt x="1910" y="247"/>
                </a:cubicBezTo>
                <a:cubicBezTo>
                  <a:pt x="1911" y="247"/>
                  <a:pt x="1911" y="247"/>
                  <a:pt x="1911" y="247"/>
                </a:cubicBezTo>
                <a:cubicBezTo>
                  <a:pt x="1912" y="248"/>
                  <a:pt x="1912" y="248"/>
                  <a:pt x="1912" y="248"/>
                </a:cubicBezTo>
                <a:cubicBezTo>
                  <a:pt x="1913" y="247"/>
                  <a:pt x="1913" y="247"/>
                  <a:pt x="1913" y="247"/>
                </a:cubicBezTo>
                <a:cubicBezTo>
                  <a:pt x="1912" y="247"/>
                  <a:pt x="1912" y="247"/>
                  <a:pt x="1912" y="247"/>
                </a:cubicBezTo>
                <a:cubicBezTo>
                  <a:pt x="1912" y="246"/>
                  <a:pt x="1912" y="246"/>
                  <a:pt x="1912" y="246"/>
                </a:cubicBezTo>
                <a:cubicBezTo>
                  <a:pt x="1913" y="246"/>
                  <a:pt x="1913" y="246"/>
                  <a:pt x="1913" y="246"/>
                </a:cubicBezTo>
                <a:cubicBezTo>
                  <a:pt x="1913" y="245"/>
                  <a:pt x="1913" y="245"/>
                  <a:pt x="1913" y="245"/>
                </a:cubicBezTo>
                <a:cubicBezTo>
                  <a:pt x="1912" y="245"/>
                  <a:pt x="1912" y="245"/>
                  <a:pt x="1912" y="245"/>
                </a:cubicBezTo>
                <a:cubicBezTo>
                  <a:pt x="1911" y="245"/>
                  <a:pt x="1911" y="245"/>
                  <a:pt x="1911" y="245"/>
                </a:cubicBezTo>
                <a:cubicBezTo>
                  <a:pt x="1911" y="246"/>
                  <a:pt x="1911" y="246"/>
                  <a:pt x="1911" y="246"/>
                </a:cubicBezTo>
                <a:lnTo>
                  <a:pt x="1910" y="245"/>
                </a:lnTo>
                <a:close/>
                <a:moveTo>
                  <a:pt x="1978" y="581"/>
                </a:moveTo>
                <a:cubicBezTo>
                  <a:pt x="1977" y="579"/>
                  <a:pt x="1977" y="579"/>
                  <a:pt x="1977" y="579"/>
                </a:cubicBezTo>
                <a:cubicBezTo>
                  <a:pt x="1975" y="579"/>
                  <a:pt x="1975" y="579"/>
                  <a:pt x="1975" y="579"/>
                </a:cubicBezTo>
                <a:cubicBezTo>
                  <a:pt x="1974" y="579"/>
                  <a:pt x="1974" y="579"/>
                  <a:pt x="1974" y="579"/>
                </a:cubicBezTo>
                <a:cubicBezTo>
                  <a:pt x="1972" y="578"/>
                  <a:pt x="1972" y="578"/>
                  <a:pt x="1972" y="578"/>
                </a:cubicBezTo>
                <a:cubicBezTo>
                  <a:pt x="1972" y="579"/>
                  <a:pt x="1972" y="579"/>
                  <a:pt x="1972" y="579"/>
                </a:cubicBezTo>
                <a:cubicBezTo>
                  <a:pt x="1971" y="579"/>
                  <a:pt x="1971" y="579"/>
                  <a:pt x="1971" y="579"/>
                </a:cubicBezTo>
                <a:cubicBezTo>
                  <a:pt x="1971" y="581"/>
                  <a:pt x="1971" y="581"/>
                  <a:pt x="1971" y="581"/>
                </a:cubicBezTo>
                <a:cubicBezTo>
                  <a:pt x="1971" y="584"/>
                  <a:pt x="1971" y="584"/>
                  <a:pt x="1971" y="584"/>
                </a:cubicBezTo>
                <a:cubicBezTo>
                  <a:pt x="1978" y="584"/>
                  <a:pt x="1978" y="584"/>
                  <a:pt x="1978" y="584"/>
                </a:cubicBezTo>
                <a:cubicBezTo>
                  <a:pt x="1984" y="585"/>
                  <a:pt x="1984" y="585"/>
                  <a:pt x="1984" y="585"/>
                </a:cubicBezTo>
                <a:cubicBezTo>
                  <a:pt x="1985" y="587"/>
                  <a:pt x="1985" y="587"/>
                  <a:pt x="1985" y="587"/>
                </a:cubicBezTo>
                <a:cubicBezTo>
                  <a:pt x="1988" y="588"/>
                  <a:pt x="1988" y="588"/>
                  <a:pt x="1988" y="588"/>
                </a:cubicBezTo>
                <a:cubicBezTo>
                  <a:pt x="1989" y="587"/>
                  <a:pt x="1989" y="587"/>
                  <a:pt x="1989" y="587"/>
                </a:cubicBezTo>
                <a:cubicBezTo>
                  <a:pt x="1999" y="587"/>
                  <a:pt x="1999" y="587"/>
                  <a:pt x="1999" y="587"/>
                </a:cubicBezTo>
                <a:cubicBezTo>
                  <a:pt x="2002" y="585"/>
                  <a:pt x="2002" y="585"/>
                  <a:pt x="2002" y="585"/>
                </a:cubicBezTo>
                <a:cubicBezTo>
                  <a:pt x="2002" y="584"/>
                  <a:pt x="2002" y="584"/>
                  <a:pt x="2002" y="584"/>
                </a:cubicBezTo>
                <a:cubicBezTo>
                  <a:pt x="2001" y="584"/>
                  <a:pt x="2001" y="584"/>
                  <a:pt x="2001" y="584"/>
                </a:cubicBezTo>
                <a:cubicBezTo>
                  <a:pt x="1998" y="584"/>
                  <a:pt x="1998" y="584"/>
                  <a:pt x="1998" y="584"/>
                </a:cubicBezTo>
                <a:cubicBezTo>
                  <a:pt x="1997" y="585"/>
                  <a:pt x="1997" y="585"/>
                  <a:pt x="1997" y="585"/>
                </a:cubicBezTo>
                <a:cubicBezTo>
                  <a:pt x="1995" y="584"/>
                  <a:pt x="1995" y="584"/>
                  <a:pt x="1995" y="584"/>
                </a:cubicBezTo>
                <a:cubicBezTo>
                  <a:pt x="1995" y="582"/>
                  <a:pt x="1995" y="582"/>
                  <a:pt x="1995" y="582"/>
                </a:cubicBezTo>
                <a:cubicBezTo>
                  <a:pt x="1992" y="582"/>
                  <a:pt x="1992" y="582"/>
                  <a:pt x="1992" y="582"/>
                </a:cubicBezTo>
                <a:cubicBezTo>
                  <a:pt x="1988" y="581"/>
                  <a:pt x="1988" y="581"/>
                  <a:pt x="1988" y="581"/>
                </a:cubicBezTo>
                <a:cubicBezTo>
                  <a:pt x="1985" y="581"/>
                  <a:pt x="1985" y="581"/>
                  <a:pt x="1985" y="581"/>
                </a:cubicBezTo>
                <a:cubicBezTo>
                  <a:pt x="1982" y="581"/>
                  <a:pt x="1982" y="581"/>
                  <a:pt x="1982" y="581"/>
                </a:cubicBezTo>
                <a:cubicBezTo>
                  <a:pt x="1981" y="582"/>
                  <a:pt x="1981" y="582"/>
                  <a:pt x="1981" y="582"/>
                </a:cubicBezTo>
                <a:lnTo>
                  <a:pt x="1978" y="581"/>
                </a:lnTo>
                <a:close/>
                <a:moveTo>
                  <a:pt x="1934" y="276"/>
                </a:moveTo>
                <a:cubicBezTo>
                  <a:pt x="1935" y="278"/>
                  <a:pt x="1935" y="278"/>
                  <a:pt x="1935" y="278"/>
                </a:cubicBezTo>
                <a:cubicBezTo>
                  <a:pt x="1935" y="280"/>
                  <a:pt x="1935" y="280"/>
                  <a:pt x="1935" y="280"/>
                </a:cubicBezTo>
                <a:cubicBezTo>
                  <a:pt x="1935" y="281"/>
                  <a:pt x="1935" y="281"/>
                  <a:pt x="1935" y="281"/>
                </a:cubicBezTo>
                <a:cubicBezTo>
                  <a:pt x="1936" y="280"/>
                  <a:pt x="1936" y="280"/>
                  <a:pt x="1936" y="280"/>
                </a:cubicBezTo>
                <a:cubicBezTo>
                  <a:pt x="1938" y="278"/>
                  <a:pt x="1938" y="278"/>
                  <a:pt x="1938" y="278"/>
                </a:cubicBezTo>
                <a:cubicBezTo>
                  <a:pt x="1939" y="278"/>
                  <a:pt x="1939" y="278"/>
                  <a:pt x="1939" y="278"/>
                </a:cubicBezTo>
                <a:cubicBezTo>
                  <a:pt x="1941" y="277"/>
                  <a:pt x="1941" y="277"/>
                  <a:pt x="1941" y="277"/>
                </a:cubicBezTo>
                <a:cubicBezTo>
                  <a:pt x="1942" y="278"/>
                  <a:pt x="1942" y="278"/>
                  <a:pt x="1942" y="278"/>
                </a:cubicBezTo>
                <a:cubicBezTo>
                  <a:pt x="1944" y="277"/>
                  <a:pt x="1944" y="277"/>
                  <a:pt x="1944" y="277"/>
                </a:cubicBezTo>
                <a:cubicBezTo>
                  <a:pt x="1945" y="276"/>
                  <a:pt x="1945" y="276"/>
                  <a:pt x="1945" y="276"/>
                </a:cubicBezTo>
                <a:cubicBezTo>
                  <a:pt x="1946" y="276"/>
                  <a:pt x="1946" y="276"/>
                  <a:pt x="1946" y="276"/>
                </a:cubicBezTo>
                <a:cubicBezTo>
                  <a:pt x="1944" y="274"/>
                  <a:pt x="1944" y="274"/>
                  <a:pt x="1944" y="274"/>
                </a:cubicBezTo>
                <a:cubicBezTo>
                  <a:pt x="1941" y="273"/>
                  <a:pt x="1941" y="273"/>
                  <a:pt x="1941" y="273"/>
                </a:cubicBezTo>
                <a:cubicBezTo>
                  <a:pt x="1938" y="273"/>
                  <a:pt x="1938" y="273"/>
                  <a:pt x="1938" y="273"/>
                </a:cubicBezTo>
                <a:cubicBezTo>
                  <a:pt x="1936" y="274"/>
                  <a:pt x="1936" y="274"/>
                  <a:pt x="1936" y="274"/>
                </a:cubicBezTo>
                <a:cubicBezTo>
                  <a:pt x="1935" y="274"/>
                  <a:pt x="1935" y="274"/>
                  <a:pt x="1935" y="274"/>
                </a:cubicBezTo>
                <a:cubicBezTo>
                  <a:pt x="1934" y="274"/>
                  <a:pt x="1934" y="274"/>
                  <a:pt x="1934" y="274"/>
                </a:cubicBezTo>
                <a:lnTo>
                  <a:pt x="1934" y="276"/>
                </a:lnTo>
                <a:close/>
                <a:moveTo>
                  <a:pt x="1910" y="245"/>
                </a:moveTo>
                <a:cubicBezTo>
                  <a:pt x="1911" y="245"/>
                  <a:pt x="1911" y="245"/>
                  <a:pt x="1911" y="245"/>
                </a:cubicBezTo>
                <a:cubicBezTo>
                  <a:pt x="1911" y="244"/>
                  <a:pt x="1911" y="244"/>
                  <a:pt x="1911" y="244"/>
                </a:cubicBezTo>
                <a:lnTo>
                  <a:pt x="1910" y="245"/>
                </a:lnTo>
                <a:close/>
                <a:moveTo>
                  <a:pt x="1899" y="294"/>
                </a:moveTo>
                <a:cubicBezTo>
                  <a:pt x="1899" y="293"/>
                  <a:pt x="1899" y="293"/>
                  <a:pt x="1899" y="293"/>
                </a:cubicBezTo>
                <a:cubicBezTo>
                  <a:pt x="1898" y="294"/>
                  <a:pt x="1898" y="294"/>
                  <a:pt x="1898" y="294"/>
                </a:cubicBezTo>
                <a:lnTo>
                  <a:pt x="1899" y="294"/>
                </a:lnTo>
                <a:close/>
                <a:moveTo>
                  <a:pt x="2012" y="569"/>
                </a:moveTo>
                <a:cubicBezTo>
                  <a:pt x="2013" y="568"/>
                  <a:pt x="2013" y="568"/>
                  <a:pt x="2013" y="568"/>
                </a:cubicBezTo>
                <a:cubicBezTo>
                  <a:pt x="2013" y="566"/>
                  <a:pt x="2013" y="566"/>
                  <a:pt x="2013" y="566"/>
                </a:cubicBezTo>
                <a:cubicBezTo>
                  <a:pt x="2010" y="567"/>
                  <a:pt x="2010" y="567"/>
                  <a:pt x="2010" y="567"/>
                </a:cubicBezTo>
                <a:cubicBezTo>
                  <a:pt x="2008" y="569"/>
                  <a:pt x="2008" y="569"/>
                  <a:pt x="2008" y="569"/>
                </a:cubicBezTo>
                <a:cubicBezTo>
                  <a:pt x="2008" y="570"/>
                  <a:pt x="2008" y="570"/>
                  <a:pt x="2008" y="570"/>
                </a:cubicBezTo>
                <a:cubicBezTo>
                  <a:pt x="2008" y="572"/>
                  <a:pt x="2008" y="572"/>
                  <a:pt x="2008" y="572"/>
                </a:cubicBezTo>
                <a:cubicBezTo>
                  <a:pt x="2011" y="571"/>
                  <a:pt x="2011" y="571"/>
                  <a:pt x="2011" y="571"/>
                </a:cubicBezTo>
                <a:cubicBezTo>
                  <a:pt x="2012" y="570"/>
                  <a:pt x="2012" y="570"/>
                  <a:pt x="2012" y="570"/>
                </a:cubicBezTo>
                <a:lnTo>
                  <a:pt x="2012" y="569"/>
                </a:lnTo>
                <a:close/>
                <a:moveTo>
                  <a:pt x="2093" y="579"/>
                </a:moveTo>
                <a:cubicBezTo>
                  <a:pt x="2096" y="578"/>
                  <a:pt x="2096" y="578"/>
                  <a:pt x="2096" y="578"/>
                </a:cubicBezTo>
                <a:cubicBezTo>
                  <a:pt x="2091" y="579"/>
                  <a:pt x="2091" y="579"/>
                  <a:pt x="2091" y="579"/>
                </a:cubicBezTo>
                <a:cubicBezTo>
                  <a:pt x="2087" y="581"/>
                  <a:pt x="2087" y="581"/>
                  <a:pt x="2087" y="581"/>
                </a:cubicBezTo>
                <a:cubicBezTo>
                  <a:pt x="2083" y="582"/>
                  <a:pt x="2083" y="582"/>
                  <a:pt x="2083" y="582"/>
                </a:cubicBezTo>
                <a:cubicBezTo>
                  <a:pt x="2078" y="581"/>
                  <a:pt x="2078" y="581"/>
                  <a:pt x="2078" y="581"/>
                </a:cubicBezTo>
                <a:cubicBezTo>
                  <a:pt x="2078" y="582"/>
                  <a:pt x="2078" y="582"/>
                  <a:pt x="2078" y="582"/>
                </a:cubicBezTo>
                <a:cubicBezTo>
                  <a:pt x="2077" y="582"/>
                  <a:pt x="2077" y="582"/>
                  <a:pt x="2077" y="582"/>
                </a:cubicBezTo>
                <a:cubicBezTo>
                  <a:pt x="2077" y="584"/>
                  <a:pt x="2077" y="584"/>
                  <a:pt x="2077" y="584"/>
                </a:cubicBezTo>
                <a:cubicBezTo>
                  <a:pt x="2075" y="584"/>
                  <a:pt x="2075" y="584"/>
                  <a:pt x="2075" y="584"/>
                </a:cubicBezTo>
                <a:cubicBezTo>
                  <a:pt x="2073" y="585"/>
                  <a:pt x="2073" y="585"/>
                  <a:pt x="2073" y="585"/>
                </a:cubicBezTo>
                <a:cubicBezTo>
                  <a:pt x="2071" y="585"/>
                  <a:pt x="2071" y="585"/>
                  <a:pt x="2071" y="585"/>
                </a:cubicBezTo>
                <a:cubicBezTo>
                  <a:pt x="2070" y="585"/>
                  <a:pt x="2070" y="585"/>
                  <a:pt x="2070" y="585"/>
                </a:cubicBezTo>
                <a:cubicBezTo>
                  <a:pt x="2071" y="587"/>
                  <a:pt x="2071" y="587"/>
                  <a:pt x="2071" y="587"/>
                </a:cubicBezTo>
                <a:cubicBezTo>
                  <a:pt x="2073" y="589"/>
                  <a:pt x="2073" y="589"/>
                  <a:pt x="2073" y="589"/>
                </a:cubicBezTo>
                <a:cubicBezTo>
                  <a:pt x="2074" y="591"/>
                  <a:pt x="2074" y="591"/>
                  <a:pt x="2074" y="591"/>
                </a:cubicBezTo>
                <a:cubicBezTo>
                  <a:pt x="2080" y="592"/>
                  <a:pt x="2080" y="592"/>
                  <a:pt x="2080" y="592"/>
                </a:cubicBezTo>
                <a:cubicBezTo>
                  <a:pt x="2080" y="591"/>
                  <a:pt x="2080" y="591"/>
                  <a:pt x="2080" y="591"/>
                </a:cubicBezTo>
                <a:cubicBezTo>
                  <a:pt x="2081" y="591"/>
                  <a:pt x="2081" y="591"/>
                  <a:pt x="2081" y="591"/>
                </a:cubicBezTo>
                <a:cubicBezTo>
                  <a:pt x="2084" y="589"/>
                  <a:pt x="2084" y="589"/>
                  <a:pt x="2084" y="589"/>
                </a:cubicBezTo>
                <a:cubicBezTo>
                  <a:pt x="2087" y="587"/>
                  <a:pt x="2087" y="587"/>
                  <a:pt x="2087" y="587"/>
                </a:cubicBezTo>
                <a:cubicBezTo>
                  <a:pt x="2088" y="587"/>
                  <a:pt x="2088" y="587"/>
                  <a:pt x="2088" y="587"/>
                </a:cubicBezTo>
                <a:cubicBezTo>
                  <a:pt x="2091" y="587"/>
                  <a:pt x="2091" y="587"/>
                  <a:pt x="2091" y="587"/>
                </a:cubicBezTo>
                <a:cubicBezTo>
                  <a:pt x="2088" y="584"/>
                  <a:pt x="2088" y="584"/>
                  <a:pt x="2088" y="584"/>
                </a:cubicBezTo>
                <a:cubicBezTo>
                  <a:pt x="2090" y="582"/>
                  <a:pt x="2090" y="582"/>
                  <a:pt x="2090" y="582"/>
                </a:cubicBezTo>
                <a:lnTo>
                  <a:pt x="2093" y="579"/>
                </a:lnTo>
                <a:close/>
                <a:moveTo>
                  <a:pt x="1849" y="326"/>
                </a:moveTo>
                <a:cubicBezTo>
                  <a:pt x="1850" y="327"/>
                  <a:pt x="1850" y="327"/>
                  <a:pt x="1850" y="327"/>
                </a:cubicBezTo>
                <a:cubicBezTo>
                  <a:pt x="1852" y="327"/>
                  <a:pt x="1852" y="327"/>
                  <a:pt x="1852" y="327"/>
                </a:cubicBezTo>
                <a:cubicBezTo>
                  <a:pt x="1853" y="327"/>
                  <a:pt x="1853" y="327"/>
                  <a:pt x="1853" y="327"/>
                </a:cubicBezTo>
                <a:cubicBezTo>
                  <a:pt x="1854" y="327"/>
                  <a:pt x="1854" y="327"/>
                  <a:pt x="1854" y="327"/>
                </a:cubicBezTo>
                <a:cubicBezTo>
                  <a:pt x="1854" y="326"/>
                  <a:pt x="1854" y="326"/>
                  <a:pt x="1854" y="326"/>
                </a:cubicBezTo>
                <a:cubicBezTo>
                  <a:pt x="1854" y="324"/>
                  <a:pt x="1854" y="324"/>
                  <a:pt x="1854" y="324"/>
                </a:cubicBezTo>
                <a:cubicBezTo>
                  <a:pt x="1854" y="323"/>
                  <a:pt x="1854" y="323"/>
                  <a:pt x="1854" y="323"/>
                </a:cubicBezTo>
                <a:cubicBezTo>
                  <a:pt x="1853" y="322"/>
                  <a:pt x="1853" y="322"/>
                  <a:pt x="1853" y="322"/>
                </a:cubicBezTo>
                <a:cubicBezTo>
                  <a:pt x="1852" y="322"/>
                  <a:pt x="1852" y="322"/>
                  <a:pt x="1852" y="322"/>
                </a:cubicBezTo>
                <a:cubicBezTo>
                  <a:pt x="1852" y="321"/>
                  <a:pt x="1852" y="321"/>
                  <a:pt x="1852" y="321"/>
                </a:cubicBezTo>
                <a:cubicBezTo>
                  <a:pt x="1851" y="321"/>
                  <a:pt x="1851" y="321"/>
                  <a:pt x="1851" y="321"/>
                </a:cubicBezTo>
                <a:cubicBezTo>
                  <a:pt x="1850" y="321"/>
                  <a:pt x="1850" y="321"/>
                  <a:pt x="1850" y="321"/>
                </a:cubicBezTo>
                <a:cubicBezTo>
                  <a:pt x="1851" y="322"/>
                  <a:pt x="1851" y="322"/>
                  <a:pt x="1851" y="322"/>
                </a:cubicBezTo>
                <a:cubicBezTo>
                  <a:pt x="1852" y="323"/>
                  <a:pt x="1852" y="323"/>
                  <a:pt x="1852" y="323"/>
                </a:cubicBezTo>
                <a:cubicBezTo>
                  <a:pt x="1852" y="324"/>
                  <a:pt x="1852" y="324"/>
                  <a:pt x="1852" y="324"/>
                </a:cubicBezTo>
                <a:cubicBezTo>
                  <a:pt x="1850" y="323"/>
                  <a:pt x="1850" y="323"/>
                  <a:pt x="1850" y="323"/>
                </a:cubicBezTo>
                <a:cubicBezTo>
                  <a:pt x="1849" y="323"/>
                  <a:pt x="1849" y="323"/>
                  <a:pt x="1849" y="323"/>
                </a:cubicBezTo>
                <a:cubicBezTo>
                  <a:pt x="1850" y="325"/>
                  <a:pt x="1850" y="325"/>
                  <a:pt x="1850" y="325"/>
                </a:cubicBezTo>
                <a:cubicBezTo>
                  <a:pt x="1849" y="325"/>
                  <a:pt x="1849" y="325"/>
                  <a:pt x="1849" y="325"/>
                </a:cubicBezTo>
                <a:cubicBezTo>
                  <a:pt x="1849" y="326"/>
                  <a:pt x="1849" y="326"/>
                  <a:pt x="1849" y="326"/>
                </a:cubicBezTo>
                <a:close/>
                <a:moveTo>
                  <a:pt x="1990" y="543"/>
                </a:moveTo>
                <a:cubicBezTo>
                  <a:pt x="1991" y="542"/>
                  <a:pt x="1991" y="542"/>
                  <a:pt x="1991" y="542"/>
                </a:cubicBezTo>
                <a:cubicBezTo>
                  <a:pt x="1991" y="539"/>
                  <a:pt x="1991" y="539"/>
                  <a:pt x="1991" y="539"/>
                </a:cubicBezTo>
                <a:cubicBezTo>
                  <a:pt x="1991" y="538"/>
                  <a:pt x="1991" y="538"/>
                  <a:pt x="1991" y="538"/>
                </a:cubicBezTo>
                <a:cubicBezTo>
                  <a:pt x="1989" y="538"/>
                  <a:pt x="1989" y="538"/>
                  <a:pt x="1989" y="538"/>
                </a:cubicBezTo>
                <a:cubicBezTo>
                  <a:pt x="1989" y="540"/>
                  <a:pt x="1989" y="540"/>
                  <a:pt x="1989" y="540"/>
                </a:cubicBezTo>
                <a:cubicBezTo>
                  <a:pt x="1990" y="541"/>
                  <a:pt x="1990" y="541"/>
                  <a:pt x="1990" y="541"/>
                </a:cubicBezTo>
                <a:cubicBezTo>
                  <a:pt x="1990" y="542"/>
                  <a:pt x="1990" y="542"/>
                  <a:pt x="1990" y="542"/>
                </a:cubicBezTo>
                <a:lnTo>
                  <a:pt x="1990" y="543"/>
                </a:lnTo>
                <a:close/>
                <a:moveTo>
                  <a:pt x="1823" y="311"/>
                </a:moveTo>
                <a:cubicBezTo>
                  <a:pt x="1822" y="313"/>
                  <a:pt x="1822" y="313"/>
                  <a:pt x="1822" y="313"/>
                </a:cubicBezTo>
                <a:cubicBezTo>
                  <a:pt x="1820" y="313"/>
                  <a:pt x="1820" y="313"/>
                  <a:pt x="1820" y="313"/>
                </a:cubicBezTo>
                <a:cubicBezTo>
                  <a:pt x="1820" y="311"/>
                  <a:pt x="1820" y="311"/>
                  <a:pt x="1820" y="311"/>
                </a:cubicBezTo>
                <a:cubicBezTo>
                  <a:pt x="1819" y="311"/>
                  <a:pt x="1819" y="311"/>
                  <a:pt x="1819" y="311"/>
                </a:cubicBezTo>
                <a:cubicBezTo>
                  <a:pt x="1815" y="313"/>
                  <a:pt x="1815" y="313"/>
                  <a:pt x="1815" y="313"/>
                </a:cubicBezTo>
                <a:cubicBezTo>
                  <a:pt x="1816" y="314"/>
                  <a:pt x="1816" y="314"/>
                  <a:pt x="1816" y="314"/>
                </a:cubicBezTo>
                <a:cubicBezTo>
                  <a:pt x="1817" y="317"/>
                  <a:pt x="1817" y="317"/>
                  <a:pt x="1817" y="317"/>
                </a:cubicBezTo>
                <a:cubicBezTo>
                  <a:pt x="1819" y="317"/>
                  <a:pt x="1819" y="317"/>
                  <a:pt x="1819" y="317"/>
                </a:cubicBezTo>
                <a:cubicBezTo>
                  <a:pt x="1820" y="319"/>
                  <a:pt x="1820" y="319"/>
                  <a:pt x="1820" y="319"/>
                </a:cubicBezTo>
                <a:cubicBezTo>
                  <a:pt x="1823" y="319"/>
                  <a:pt x="1823" y="319"/>
                  <a:pt x="1823" y="319"/>
                </a:cubicBezTo>
                <a:cubicBezTo>
                  <a:pt x="1825" y="317"/>
                  <a:pt x="1825" y="317"/>
                  <a:pt x="1825" y="317"/>
                </a:cubicBezTo>
                <a:cubicBezTo>
                  <a:pt x="1825" y="316"/>
                  <a:pt x="1825" y="316"/>
                  <a:pt x="1825" y="316"/>
                </a:cubicBezTo>
                <a:cubicBezTo>
                  <a:pt x="1825" y="314"/>
                  <a:pt x="1825" y="314"/>
                  <a:pt x="1825" y="314"/>
                </a:cubicBezTo>
                <a:cubicBezTo>
                  <a:pt x="1823" y="313"/>
                  <a:pt x="1823" y="313"/>
                  <a:pt x="1823" y="313"/>
                </a:cubicBezTo>
                <a:cubicBezTo>
                  <a:pt x="1825" y="313"/>
                  <a:pt x="1825" y="313"/>
                  <a:pt x="1825" y="313"/>
                </a:cubicBezTo>
                <a:lnTo>
                  <a:pt x="1823" y="311"/>
                </a:lnTo>
                <a:close/>
                <a:moveTo>
                  <a:pt x="1800" y="320"/>
                </a:moveTo>
                <a:cubicBezTo>
                  <a:pt x="1800" y="321"/>
                  <a:pt x="1800" y="321"/>
                  <a:pt x="1800" y="321"/>
                </a:cubicBezTo>
                <a:cubicBezTo>
                  <a:pt x="1802" y="320"/>
                  <a:pt x="1802" y="320"/>
                  <a:pt x="1802" y="320"/>
                </a:cubicBezTo>
                <a:lnTo>
                  <a:pt x="1800" y="320"/>
                </a:lnTo>
                <a:close/>
                <a:moveTo>
                  <a:pt x="1868" y="317"/>
                </a:moveTo>
                <a:cubicBezTo>
                  <a:pt x="1865" y="316"/>
                  <a:pt x="1865" y="316"/>
                  <a:pt x="1865" y="316"/>
                </a:cubicBezTo>
                <a:cubicBezTo>
                  <a:pt x="1865" y="317"/>
                  <a:pt x="1865" y="317"/>
                  <a:pt x="1865" y="317"/>
                </a:cubicBezTo>
                <a:cubicBezTo>
                  <a:pt x="1865" y="319"/>
                  <a:pt x="1865" y="319"/>
                  <a:pt x="1865" y="319"/>
                </a:cubicBezTo>
                <a:cubicBezTo>
                  <a:pt x="1866" y="319"/>
                  <a:pt x="1866" y="319"/>
                  <a:pt x="1866" y="319"/>
                </a:cubicBezTo>
                <a:cubicBezTo>
                  <a:pt x="1868" y="319"/>
                  <a:pt x="1868" y="319"/>
                  <a:pt x="1868" y="319"/>
                </a:cubicBezTo>
                <a:lnTo>
                  <a:pt x="1868" y="317"/>
                </a:lnTo>
                <a:close/>
                <a:moveTo>
                  <a:pt x="3292" y="584"/>
                </a:moveTo>
                <a:cubicBezTo>
                  <a:pt x="3292" y="587"/>
                  <a:pt x="3292" y="587"/>
                  <a:pt x="3292" y="587"/>
                </a:cubicBezTo>
                <a:cubicBezTo>
                  <a:pt x="3294" y="588"/>
                  <a:pt x="3294" y="588"/>
                  <a:pt x="3294" y="588"/>
                </a:cubicBezTo>
                <a:cubicBezTo>
                  <a:pt x="3297" y="587"/>
                  <a:pt x="3297" y="587"/>
                  <a:pt x="3297" y="587"/>
                </a:cubicBezTo>
                <a:cubicBezTo>
                  <a:pt x="3298" y="584"/>
                  <a:pt x="3298" y="584"/>
                  <a:pt x="3298" y="584"/>
                </a:cubicBezTo>
                <a:cubicBezTo>
                  <a:pt x="3298" y="579"/>
                  <a:pt x="3298" y="579"/>
                  <a:pt x="3298" y="579"/>
                </a:cubicBezTo>
                <a:cubicBezTo>
                  <a:pt x="3298" y="578"/>
                  <a:pt x="3298" y="578"/>
                  <a:pt x="3298" y="578"/>
                </a:cubicBezTo>
                <a:cubicBezTo>
                  <a:pt x="3301" y="577"/>
                  <a:pt x="3301" y="577"/>
                  <a:pt x="3301" y="577"/>
                </a:cubicBezTo>
                <a:cubicBezTo>
                  <a:pt x="3297" y="572"/>
                  <a:pt x="3297" y="572"/>
                  <a:pt x="3297" y="572"/>
                </a:cubicBezTo>
                <a:cubicBezTo>
                  <a:pt x="3294" y="567"/>
                  <a:pt x="3294" y="567"/>
                  <a:pt x="3294" y="567"/>
                </a:cubicBezTo>
                <a:cubicBezTo>
                  <a:pt x="3292" y="562"/>
                  <a:pt x="3292" y="562"/>
                  <a:pt x="3292" y="562"/>
                </a:cubicBezTo>
                <a:cubicBezTo>
                  <a:pt x="3292" y="561"/>
                  <a:pt x="3292" y="561"/>
                  <a:pt x="3292" y="561"/>
                </a:cubicBezTo>
                <a:cubicBezTo>
                  <a:pt x="3294" y="561"/>
                  <a:pt x="3294" y="561"/>
                  <a:pt x="3294" y="561"/>
                </a:cubicBezTo>
                <a:cubicBezTo>
                  <a:pt x="3294" y="559"/>
                  <a:pt x="3294" y="559"/>
                  <a:pt x="3294" y="559"/>
                </a:cubicBezTo>
                <a:cubicBezTo>
                  <a:pt x="3292" y="555"/>
                  <a:pt x="3292" y="555"/>
                  <a:pt x="3292" y="555"/>
                </a:cubicBezTo>
                <a:cubicBezTo>
                  <a:pt x="3291" y="552"/>
                  <a:pt x="3291" y="552"/>
                  <a:pt x="3291" y="552"/>
                </a:cubicBezTo>
                <a:cubicBezTo>
                  <a:pt x="3287" y="546"/>
                  <a:pt x="3287" y="546"/>
                  <a:pt x="3287" y="546"/>
                </a:cubicBezTo>
                <a:cubicBezTo>
                  <a:pt x="3287" y="544"/>
                  <a:pt x="3287" y="544"/>
                  <a:pt x="3287" y="544"/>
                </a:cubicBezTo>
                <a:cubicBezTo>
                  <a:pt x="3287" y="542"/>
                  <a:pt x="3287" y="542"/>
                  <a:pt x="3287" y="542"/>
                </a:cubicBezTo>
                <a:cubicBezTo>
                  <a:pt x="3288" y="541"/>
                  <a:pt x="3288" y="541"/>
                  <a:pt x="3288" y="541"/>
                </a:cubicBezTo>
                <a:cubicBezTo>
                  <a:pt x="3291" y="542"/>
                  <a:pt x="3291" y="542"/>
                  <a:pt x="3291" y="542"/>
                </a:cubicBezTo>
                <a:cubicBezTo>
                  <a:pt x="3288" y="536"/>
                  <a:pt x="3288" y="536"/>
                  <a:pt x="3288" y="536"/>
                </a:cubicBezTo>
                <a:cubicBezTo>
                  <a:pt x="3288" y="534"/>
                  <a:pt x="3288" y="534"/>
                  <a:pt x="3288" y="534"/>
                </a:cubicBezTo>
                <a:cubicBezTo>
                  <a:pt x="3290" y="531"/>
                  <a:pt x="3290" y="531"/>
                  <a:pt x="3290" y="531"/>
                </a:cubicBezTo>
                <a:cubicBezTo>
                  <a:pt x="3290" y="529"/>
                  <a:pt x="3290" y="529"/>
                  <a:pt x="3290" y="529"/>
                </a:cubicBezTo>
                <a:cubicBezTo>
                  <a:pt x="3288" y="526"/>
                  <a:pt x="3288" y="526"/>
                  <a:pt x="3288" y="526"/>
                </a:cubicBezTo>
                <a:cubicBezTo>
                  <a:pt x="3287" y="524"/>
                  <a:pt x="3287" y="524"/>
                  <a:pt x="3287" y="524"/>
                </a:cubicBezTo>
                <a:cubicBezTo>
                  <a:pt x="3285" y="519"/>
                  <a:pt x="3285" y="519"/>
                  <a:pt x="3285" y="519"/>
                </a:cubicBezTo>
                <a:cubicBezTo>
                  <a:pt x="3282" y="516"/>
                  <a:pt x="3282" y="516"/>
                  <a:pt x="3282" y="516"/>
                </a:cubicBezTo>
                <a:cubicBezTo>
                  <a:pt x="3278" y="513"/>
                  <a:pt x="3278" y="513"/>
                  <a:pt x="3278" y="513"/>
                </a:cubicBezTo>
                <a:cubicBezTo>
                  <a:pt x="3275" y="511"/>
                  <a:pt x="3275" y="511"/>
                  <a:pt x="3275" y="511"/>
                </a:cubicBezTo>
                <a:cubicBezTo>
                  <a:pt x="3271" y="505"/>
                  <a:pt x="3271" y="505"/>
                  <a:pt x="3271" y="505"/>
                </a:cubicBezTo>
                <a:cubicBezTo>
                  <a:pt x="3268" y="499"/>
                  <a:pt x="3268" y="499"/>
                  <a:pt x="3268" y="499"/>
                </a:cubicBezTo>
                <a:cubicBezTo>
                  <a:pt x="3267" y="501"/>
                  <a:pt x="3267" y="501"/>
                  <a:pt x="3267" y="501"/>
                </a:cubicBezTo>
                <a:cubicBezTo>
                  <a:pt x="3265" y="499"/>
                  <a:pt x="3265" y="499"/>
                  <a:pt x="3265" y="499"/>
                </a:cubicBezTo>
                <a:cubicBezTo>
                  <a:pt x="3262" y="499"/>
                  <a:pt x="3262" y="499"/>
                  <a:pt x="3262" y="499"/>
                </a:cubicBezTo>
                <a:cubicBezTo>
                  <a:pt x="3261" y="499"/>
                  <a:pt x="3261" y="499"/>
                  <a:pt x="3261" y="499"/>
                </a:cubicBezTo>
                <a:cubicBezTo>
                  <a:pt x="3261" y="501"/>
                  <a:pt x="3261" y="501"/>
                  <a:pt x="3261" y="501"/>
                </a:cubicBezTo>
                <a:cubicBezTo>
                  <a:pt x="3262" y="502"/>
                  <a:pt x="3262" y="502"/>
                  <a:pt x="3262" y="502"/>
                </a:cubicBezTo>
                <a:cubicBezTo>
                  <a:pt x="3265" y="503"/>
                  <a:pt x="3265" y="503"/>
                  <a:pt x="3265" y="503"/>
                </a:cubicBezTo>
                <a:cubicBezTo>
                  <a:pt x="3267" y="502"/>
                  <a:pt x="3267" y="502"/>
                  <a:pt x="3267" y="502"/>
                </a:cubicBezTo>
                <a:cubicBezTo>
                  <a:pt x="3268" y="503"/>
                  <a:pt x="3268" y="503"/>
                  <a:pt x="3268" y="503"/>
                </a:cubicBezTo>
                <a:cubicBezTo>
                  <a:pt x="3268" y="505"/>
                  <a:pt x="3268" y="505"/>
                  <a:pt x="3268" y="505"/>
                </a:cubicBezTo>
                <a:cubicBezTo>
                  <a:pt x="3268" y="506"/>
                  <a:pt x="3268" y="506"/>
                  <a:pt x="3268" y="506"/>
                </a:cubicBezTo>
                <a:cubicBezTo>
                  <a:pt x="3265" y="505"/>
                  <a:pt x="3265" y="505"/>
                  <a:pt x="3265" y="505"/>
                </a:cubicBezTo>
                <a:cubicBezTo>
                  <a:pt x="3265" y="508"/>
                  <a:pt x="3265" y="508"/>
                  <a:pt x="3265" y="508"/>
                </a:cubicBezTo>
                <a:cubicBezTo>
                  <a:pt x="3262" y="506"/>
                  <a:pt x="3262" y="506"/>
                  <a:pt x="3262" y="506"/>
                </a:cubicBezTo>
                <a:cubicBezTo>
                  <a:pt x="3261" y="503"/>
                  <a:pt x="3261" y="503"/>
                  <a:pt x="3261" y="503"/>
                </a:cubicBezTo>
                <a:cubicBezTo>
                  <a:pt x="3260" y="502"/>
                  <a:pt x="3260" y="502"/>
                  <a:pt x="3260" y="502"/>
                </a:cubicBezTo>
                <a:cubicBezTo>
                  <a:pt x="3257" y="502"/>
                  <a:pt x="3257" y="502"/>
                  <a:pt x="3257" y="502"/>
                </a:cubicBezTo>
                <a:cubicBezTo>
                  <a:pt x="3258" y="505"/>
                  <a:pt x="3258" y="505"/>
                  <a:pt x="3258" y="505"/>
                </a:cubicBezTo>
                <a:cubicBezTo>
                  <a:pt x="3260" y="506"/>
                  <a:pt x="3260" y="506"/>
                  <a:pt x="3260" y="506"/>
                </a:cubicBezTo>
                <a:cubicBezTo>
                  <a:pt x="3260" y="508"/>
                  <a:pt x="3260" y="508"/>
                  <a:pt x="3260" y="508"/>
                </a:cubicBezTo>
                <a:cubicBezTo>
                  <a:pt x="3257" y="509"/>
                  <a:pt x="3257" y="509"/>
                  <a:pt x="3257" y="509"/>
                </a:cubicBezTo>
                <a:cubicBezTo>
                  <a:pt x="3257" y="511"/>
                  <a:pt x="3257" y="511"/>
                  <a:pt x="3257" y="511"/>
                </a:cubicBezTo>
                <a:cubicBezTo>
                  <a:pt x="3260" y="513"/>
                  <a:pt x="3260" y="513"/>
                  <a:pt x="3260" y="513"/>
                </a:cubicBezTo>
                <a:cubicBezTo>
                  <a:pt x="3261" y="515"/>
                  <a:pt x="3261" y="515"/>
                  <a:pt x="3261" y="515"/>
                </a:cubicBezTo>
                <a:cubicBezTo>
                  <a:pt x="3261" y="518"/>
                  <a:pt x="3261" y="518"/>
                  <a:pt x="3261" y="518"/>
                </a:cubicBezTo>
                <a:cubicBezTo>
                  <a:pt x="3261" y="519"/>
                  <a:pt x="3261" y="519"/>
                  <a:pt x="3261" y="519"/>
                </a:cubicBezTo>
                <a:cubicBezTo>
                  <a:pt x="3262" y="519"/>
                  <a:pt x="3262" y="519"/>
                  <a:pt x="3262" y="519"/>
                </a:cubicBezTo>
                <a:cubicBezTo>
                  <a:pt x="3264" y="521"/>
                  <a:pt x="3264" y="521"/>
                  <a:pt x="3264" y="521"/>
                </a:cubicBezTo>
                <a:cubicBezTo>
                  <a:pt x="3265" y="524"/>
                  <a:pt x="3265" y="524"/>
                  <a:pt x="3265" y="524"/>
                </a:cubicBezTo>
                <a:cubicBezTo>
                  <a:pt x="3268" y="529"/>
                  <a:pt x="3268" y="529"/>
                  <a:pt x="3268" y="529"/>
                </a:cubicBezTo>
                <a:cubicBezTo>
                  <a:pt x="3268" y="536"/>
                  <a:pt x="3268" y="536"/>
                  <a:pt x="3268" y="536"/>
                </a:cubicBezTo>
                <a:cubicBezTo>
                  <a:pt x="3268" y="542"/>
                  <a:pt x="3268" y="542"/>
                  <a:pt x="3268" y="542"/>
                </a:cubicBezTo>
                <a:cubicBezTo>
                  <a:pt x="3268" y="544"/>
                  <a:pt x="3268" y="544"/>
                  <a:pt x="3268" y="544"/>
                </a:cubicBezTo>
                <a:cubicBezTo>
                  <a:pt x="3267" y="546"/>
                  <a:pt x="3267" y="546"/>
                  <a:pt x="3267" y="546"/>
                </a:cubicBezTo>
                <a:cubicBezTo>
                  <a:pt x="3265" y="548"/>
                  <a:pt x="3265" y="548"/>
                  <a:pt x="3265" y="548"/>
                </a:cubicBezTo>
                <a:cubicBezTo>
                  <a:pt x="3265" y="551"/>
                  <a:pt x="3265" y="551"/>
                  <a:pt x="3265" y="551"/>
                </a:cubicBezTo>
                <a:cubicBezTo>
                  <a:pt x="3264" y="555"/>
                  <a:pt x="3264" y="555"/>
                  <a:pt x="3264" y="555"/>
                </a:cubicBezTo>
                <a:cubicBezTo>
                  <a:pt x="3262" y="556"/>
                  <a:pt x="3262" y="556"/>
                  <a:pt x="3262" y="556"/>
                </a:cubicBezTo>
                <a:cubicBezTo>
                  <a:pt x="3260" y="558"/>
                  <a:pt x="3260" y="558"/>
                  <a:pt x="3260" y="558"/>
                </a:cubicBezTo>
                <a:cubicBezTo>
                  <a:pt x="3257" y="559"/>
                  <a:pt x="3257" y="559"/>
                  <a:pt x="3257" y="559"/>
                </a:cubicBezTo>
                <a:cubicBezTo>
                  <a:pt x="3254" y="562"/>
                  <a:pt x="3254" y="562"/>
                  <a:pt x="3254" y="562"/>
                </a:cubicBezTo>
                <a:cubicBezTo>
                  <a:pt x="3252" y="562"/>
                  <a:pt x="3252" y="562"/>
                  <a:pt x="3252" y="562"/>
                </a:cubicBezTo>
                <a:cubicBezTo>
                  <a:pt x="3251" y="561"/>
                  <a:pt x="3251" y="561"/>
                  <a:pt x="3251" y="561"/>
                </a:cubicBezTo>
                <a:cubicBezTo>
                  <a:pt x="3249" y="559"/>
                  <a:pt x="3249" y="559"/>
                  <a:pt x="3249" y="559"/>
                </a:cubicBezTo>
                <a:cubicBezTo>
                  <a:pt x="3248" y="558"/>
                  <a:pt x="3248" y="558"/>
                  <a:pt x="3248" y="558"/>
                </a:cubicBezTo>
                <a:cubicBezTo>
                  <a:pt x="3248" y="556"/>
                  <a:pt x="3248" y="556"/>
                  <a:pt x="3248" y="556"/>
                </a:cubicBezTo>
                <a:cubicBezTo>
                  <a:pt x="3249" y="556"/>
                  <a:pt x="3249" y="556"/>
                  <a:pt x="3249" y="556"/>
                </a:cubicBezTo>
                <a:cubicBezTo>
                  <a:pt x="3249" y="555"/>
                  <a:pt x="3249" y="555"/>
                  <a:pt x="3249" y="555"/>
                </a:cubicBezTo>
                <a:cubicBezTo>
                  <a:pt x="3249" y="552"/>
                  <a:pt x="3249" y="552"/>
                  <a:pt x="3249" y="552"/>
                </a:cubicBezTo>
                <a:cubicBezTo>
                  <a:pt x="3247" y="554"/>
                  <a:pt x="3247" y="554"/>
                  <a:pt x="3247" y="554"/>
                </a:cubicBezTo>
                <a:cubicBezTo>
                  <a:pt x="3245" y="555"/>
                  <a:pt x="3245" y="555"/>
                  <a:pt x="3245" y="555"/>
                </a:cubicBezTo>
                <a:cubicBezTo>
                  <a:pt x="3245" y="556"/>
                  <a:pt x="3245" y="556"/>
                  <a:pt x="3245" y="556"/>
                </a:cubicBezTo>
                <a:cubicBezTo>
                  <a:pt x="3245" y="559"/>
                  <a:pt x="3245" y="559"/>
                  <a:pt x="3245" y="559"/>
                </a:cubicBezTo>
                <a:cubicBezTo>
                  <a:pt x="3247" y="561"/>
                  <a:pt x="3247" y="561"/>
                  <a:pt x="3247" y="561"/>
                </a:cubicBezTo>
                <a:cubicBezTo>
                  <a:pt x="3248" y="564"/>
                  <a:pt x="3248" y="564"/>
                  <a:pt x="3248" y="564"/>
                </a:cubicBezTo>
                <a:cubicBezTo>
                  <a:pt x="3247" y="567"/>
                  <a:pt x="3247" y="567"/>
                  <a:pt x="3247" y="567"/>
                </a:cubicBezTo>
                <a:cubicBezTo>
                  <a:pt x="3244" y="569"/>
                  <a:pt x="3244" y="569"/>
                  <a:pt x="3244" y="569"/>
                </a:cubicBezTo>
                <a:cubicBezTo>
                  <a:pt x="3244" y="572"/>
                  <a:pt x="3244" y="572"/>
                  <a:pt x="3244" y="572"/>
                </a:cubicBezTo>
                <a:cubicBezTo>
                  <a:pt x="3245" y="574"/>
                  <a:pt x="3245" y="574"/>
                  <a:pt x="3245" y="574"/>
                </a:cubicBezTo>
                <a:cubicBezTo>
                  <a:pt x="3247" y="575"/>
                  <a:pt x="3247" y="575"/>
                  <a:pt x="3247" y="575"/>
                </a:cubicBezTo>
                <a:cubicBezTo>
                  <a:pt x="3247" y="577"/>
                  <a:pt x="3247" y="577"/>
                  <a:pt x="3247" y="577"/>
                </a:cubicBezTo>
                <a:cubicBezTo>
                  <a:pt x="3245" y="578"/>
                  <a:pt x="3245" y="578"/>
                  <a:pt x="3245" y="578"/>
                </a:cubicBezTo>
                <a:cubicBezTo>
                  <a:pt x="3244" y="578"/>
                  <a:pt x="3244" y="578"/>
                  <a:pt x="3244" y="578"/>
                </a:cubicBezTo>
                <a:cubicBezTo>
                  <a:pt x="3244" y="579"/>
                  <a:pt x="3244" y="579"/>
                  <a:pt x="3244" y="579"/>
                </a:cubicBezTo>
                <a:cubicBezTo>
                  <a:pt x="3242" y="579"/>
                  <a:pt x="3242" y="579"/>
                  <a:pt x="3242" y="579"/>
                </a:cubicBezTo>
                <a:cubicBezTo>
                  <a:pt x="3239" y="579"/>
                  <a:pt x="3239" y="579"/>
                  <a:pt x="3239" y="579"/>
                </a:cubicBezTo>
                <a:cubicBezTo>
                  <a:pt x="3238" y="579"/>
                  <a:pt x="3238" y="579"/>
                  <a:pt x="3238" y="579"/>
                </a:cubicBezTo>
                <a:cubicBezTo>
                  <a:pt x="3238" y="577"/>
                  <a:pt x="3238" y="577"/>
                  <a:pt x="3238" y="577"/>
                </a:cubicBezTo>
                <a:cubicBezTo>
                  <a:pt x="3237" y="577"/>
                  <a:pt x="3237" y="577"/>
                  <a:pt x="3237" y="577"/>
                </a:cubicBezTo>
                <a:cubicBezTo>
                  <a:pt x="3234" y="578"/>
                  <a:pt x="3234" y="578"/>
                  <a:pt x="3234" y="578"/>
                </a:cubicBezTo>
                <a:cubicBezTo>
                  <a:pt x="3231" y="578"/>
                  <a:pt x="3231" y="578"/>
                  <a:pt x="3231" y="578"/>
                </a:cubicBezTo>
                <a:cubicBezTo>
                  <a:pt x="3228" y="578"/>
                  <a:pt x="3228" y="578"/>
                  <a:pt x="3228" y="578"/>
                </a:cubicBezTo>
                <a:cubicBezTo>
                  <a:pt x="3224" y="579"/>
                  <a:pt x="3224" y="579"/>
                  <a:pt x="3224" y="579"/>
                </a:cubicBezTo>
                <a:cubicBezTo>
                  <a:pt x="3221" y="579"/>
                  <a:pt x="3221" y="579"/>
                  <a:pt x="3221" y="579"/>
                </a:cubicBezTo>
                <a:cubicBezTo>
                  <a:pt x="3219" y="579"/>
                  <a:pt x="3219" y="579"/>
                  <a:pt x="3219" y="579"/>
                </a:cubicBezTo>
                <a:cubicBezTo>
                  <a:pt x="3217" y="581"/>
                  <a:pt x="3217" y="581"/>
                  <a:pt x="3217" y="581"/>
                </a:cubicBezTo>
                <a:cubicBezTo>
                  <a:pt x="3215" y="579"/>
                  <a:pt x="3215" y="579"/>
                  <a:pt x="3215" y="579"/>
                </a:cubicBezTo>
                <a:cubicBezTo>
                  <a:pt x="3212" y="579"/>
                  <a:pt x="3212" y="579"/>
                  <a:pt x="3212" y="579"/>
                </a:cubicBezTo>
                <a:cubicBezTo>
                  <a:pt x="3209" y="581"/>
                  <a:pt x="3209" y="581"/>
                  <a:pt x="3209" y="581"/>
                </a:cubicBezTo>
                <a:cubicBezTo>
                  <a:pt x="3209" y="582"/>
                  <a:pt x="3209" y="582"/>
                  <a:pt x="3209" y="582"/>
                </a:cubicBezTo>
                <a:cubicBezTo>
                  <a:pt x="3209" y="584"/>
                  <a:pt x="3209" y="584"/>
                  <a:pt x="3209" y="584"/>
                </a:cubicBezTo>
                <a:cubicBezTo>
                  <a:pt x="3206" y="587"/>
                  <a:pt x="3206" y="587"/>
                  <a:pt x="3206" y="587"/>
                </a:cubicBezTo>
                <a:cubicBezTo>
                  <a:pt x="3201" y="594"/>
                  <a:pt x="3201" y="594"/>
                  <a:pt x="3201" y="594"/>
                </a:cubicBezTo>
                <a:cubicBezTo>
                  <a:pt x="3198" y="595"/>
                  <a:pt x="3198" y="595"/>
                  <a:pt x="3198" y="595"/>
                </a:cubicBezTo>
                <a:cubicBezTo>
                  <a:pt x="3196" y="595"/>
                  <a:pt x="3196" y="595"/>
                  <a:pt x="3196" y="595"/>
                </a:cubicBezTo>
                <a:cubicBezTo>
                  <a:pt x="3196" y="598"/>
                  <a:pt x="3196" y="598"/>
                  <a:pt x="3196" y="598"/>
                </a:cubicBezTo>
                <a:cubicBezTo>
                  <a:pt x="3198" y="601"/>
                  <a:pt x="3198" y="601"/>
                  <a:pt x="3198" y="601"/>
                </a:cubicBezTo>
                <a:cubicBezTo>
                  <a:pt x="3199" y="601"/>
                  <a:pt x="3199" y="601"/>
                  <a:pt x="3199" y="601"/>
                </a:cubicBezTo>
                <a:cubicBezTo>
                  <a:pt x="3201" y="601"/>
                  <a:pt x="3201" y="601"/>
                  <a:pt x="3201" y="601"/>
                </a:cubicBezTo>
                <a:cubicBezTo>
                  <a:pt x="3204" y="601"/>
                  <a:pt x="3204" y="601"/>
                  <a:pt x="3204" y="601"/>
                </a:cubicBezTo>
                <a:cubicBezTo>
                  <a:pt x="3208" y="601"/>
                  <a:pt x="3208" y="601"/>
                  <a:pt x="3208" y="601"/>
                </a:cubicBezTo>
                <a:cubicBezTo>
                  <a:pt x="3212" y="602"/>
                  <a:pt x="3212" y="602"/>
                  <a:pt x="3212" y="602"/>
                </a:cubicBezTo>
                <a:cubicBezTo>
                  <a:pt x="3212" y="598"/>
                  <a:pt x="3212" y="598"/>
                  <a:pt x="3212" y="598"/>
                </a:cubicBezTo>
                <a:cubicBezTo>
                  <a:pt x="3212" y="597"/>
                  <a:pt x="3212" y="597"/>
                  <a:pt x="3212" y="597"/>
                </a:cubicBezTo>
                <a:cubicBezTo>
                  <a:pt x="3214" y="595"/>
                  <a:pt x="3214" y="595"/>
                  <a:pt x="3214" y="595"/>
                </a:cubicBezTo>
                <a:cubicBezTo>
                  <a:pt x="3215" y="597"/>
                  <a:pt x="3215" y="597"/>
                  <a:pt x="3215" y="597"/>
                </a:cubicBezTo>
                <a:cubicBezTo>
                  <a:pt x="3217" y="597"/>
                  <a:pt x="3217" y="597"/>
                  <a:pt x="3217" y="597"/>
                </a:cubicBezTo>
                <a:cubicBezTo>
                  <a:pt x="3221" y="595"/>
                  <a:pt x="3221" y="595"/>
                  <a:pt x="3221" y="595"/>
                </a:cubicBezTo>
                <a:cubicBezTo>
                  <a:pt x="3222" y="597"/>
                  <a:pt x="3222" y="597"/>
                  <a:pt x="3222" y="597"/>
                </a:cubicBezTo>
                <a:cubicBezTo>
                  <a:pt x="3222" y="595"/>
                  <a:pt x="3222" y="595"/>
                  <a:pt x="3222" y="595"/>
                </a:cubicBezTo>
                <a:cubicBezTo>
                  <a:pt x="3224" y="595"/>
                  <a:pt x="3224" y="595"/>
                  <a:pt x="3224" y="595"/>
                </a:cubicBezTo>
                <a:cubicBezTo>
                  <a:pt x="3224" y="594"/>
                  <a:pt x="3224" y="594"/>
                  <a:pt x="3224" y="594"/>
                </a:cubicBezTo>
                <a:cubicBezTo>
                  <a:pt x="3225" y="594"/>
                  <a:pt x="3225" y="594"/>
                  <a:pt x="3225" y="594"/>
                </a:cubicBezTo>
                <a:cubicBezTo>
                  <a:pt x="3228" y="594"/>
                  <a:pt x="3228" y="594"/>
                  <a:pt x="3228" y="594"/>
                </a:cubicBezTo>
                <a:cubicBezTo>
                  <a:pt x="3229" y="594"/>
                  <a:pt x="3229" y="594"/>
                  <a:pt x="3229" y="594"/>
                </a:cubicBezTo>
                <a:cubicBezTo>
                  <a:pt x="3229" y="592"/>
                  <a:pt x="3229" y="592"/>
                  <a:pt x="3229" y="592"/>
                </a:cubicBezTo>
                <a:cubicBezTo>
                  <a:pt x="3235" y="589"/>
                  <a:pt x="3235" y="589"/>
                  <a:pt x="3235" y="589"/>
                </a:cubicBezTo>
                <a:cubicBezTo>
                  <a:pt x="3238" y="591"/>
                  <a:pt x="3238" y="591"/>
                  <a:pt x="3238" y="591"/>
                </a:cubicBezTo>
                <a:cubicBezTo>
                  <a:pt x="3241" y="591"/>
                  <a:pt x="3241" y="591"/>
                  <a:pt x="3241" y="591"/>
                </a:cubicBezTo>
                <a:cubicBezTo>
                  <a:pt x="3244" y="591"/>
                  <a:pt x="3244" y="591"/>
                  <a:pt x="3244" y="591"/>
                </a:cubicBezTo>
                <a:cubicBezTo>
                  <a:pt x="3245" y="591"/>
                  <a:pt x="3245" y="591"/>
                  <a:pt x="3245" y="591"/>
                </a:cubicBezTo>
                <a:cubicBezTo>
                  <a:pt x="3247" y="592"/>
                  <a:pt x="3247" y="592"/>
                  <a:pt x="3247" y="592"/>
                </a:cubicBezTo>
                <a:cubicBezTo>
                  <a:pt x="3245" y="594"/>
                  <a:pt x="3245" y="594"/>
                  <a:pt x="3245" y="594"/>
                </a:cubicBezTo>
                <a:cubicBezTo>
                  <a:pt x="3244" y="597"/>
                  <a:pt x="3244" y="597"/>
                  <a:pt x="3244" y="597"/>
                </a:cubicBezTo>
                <a:cubicBezTo>
                  <a:pt x="3245" y="598"/>
                  <a:pt x="3245" y="598"/>
                  <a:pt x="3245" y="598"/>
                </a:cubicBezTo>
                <a:cubicBezTo>
                  <a:pt x="3245" y="600"/>
                  <a:pt x="3245" y="600"/>
                  <a:pt x="3245" y="600"/>
                </a:cubicBezTo>
                <a:cubicBezTo>
                  <a:pt x="3247" y="602"/>
                  <a:pt x="3247" y="602"/>
                  <a:pt x="3247" y="602"/>
                </a:cubicBezTo>
                <a:cubicBezTo>
                  <a:pt x="3249" y="604"/>
                  <a:pt x="3249" y="604"/>
                  <a:pt x="3249" y="604"/>
                </a:cubicBezTo>
                <a:cubicBezTo>
                  <a:pt x="3251" y="605"/>
                  <a:pt x="3251" y="605"/>
                  <a:pt x="3251" y="605"/>
                </a:cubicBezTo>
                <a:cubicBezTo>
                  <a:pt x="3252" y="607"/>
                  <a:pt x="3252" y="607"/>
                  <a:pt x="3252" y="607"/>
                </a:cubicBezTo>
                <a:cubicBezTo>
                  <a:pt x="3257" y="608"/>
                  <a:pt x="3257" y="608"/>
                  <a:pt x="3257" y="608"/>
                </a:cubicBezTo>
                <a:cubicBezTo>
                  <a:pt x="3257" y="607"/>
                  <a:pt x="3257" y="607"/>
                  <a:pt x="3257" y="607"/>
                </a:cubicBezTo>
                <a:cubicBezTo>
                  <a:pt x="3258" y="605"/>
                  <a:pt x="3258" y="605"/>
                  <a:pt x="3258" y="605"/>
                </a:cubicBezTo>
                <a:cubicBezTo>
                  <a:pt x="3258" y="601"/>
                  <a:pt x="3258" y="601"/>
                  <a:pt x="3258" y="601"/>
                </a:cubicBezTo>
                <a:cubicBezTo>
                  <a:pt x="3258" y="600"/>
                  <a:pt x="3258" y="600"/>
                  <a:pt x="3258" y="600"/>
                </a:cubicBezTo>
                <a:cubicBezTo>
                  <a:pt x="3260" y="598"/>
                  <a:pt x="3260" y="598"/>
                  <a:pt x="3260" y="598"/>
                </a:cubicBezTo>
                <a:cubicBezTo>
                  <a:pt x="3262" y="597"/>
                  <a:pt x="3262" y="597"/>
                  <a:pt x="3262" y="597"/>
                </a:cubicBezTo>
                <a:cubicBezTo>
                  <a:pt x="3265" y="597"/>
                  <a:pt x="3265" y="597"/>
                  <a:pt x="3265" y="597"/>
                </a:cubicBezTo>
                <a:cubicBezTo>
                  <a:pt x="3262" y="594"/>
                  <a:pt x="3262" y="594"/>
                  <a:pt x="3262" y="594"/>
                </a:cubicBezTo>
                <a:cubicBezTo>
                  <a:pt x="3260" y="592"/>
                  <a:pt x="3260" y="592"/>
                  <a:pt x="3260" y="592"/>
                </a:cubicBezTo>
                <a:cubicBezTo>
                  <a:pt x="3258" y="591"/>
                  <a:pt x="3258" y="591"/>
                  <a:pt x="3258" y="591"/>
                </a:cubicBezTo>
                <a:cubicBezTo>
                  <a:pt x="3258" y="588"/>
                  <a:pt x="3258" y="588"/>
                  <a:pt x="3258" y="588"/>
                </a:cubicBezTo>
                <a:cubicBezTo>
                  <a:pt x="3258" y="587"/>
                  <a:pt x="3258" y="587"/>
                  <a:pt x="3258" y="587"/>
                </a:cubicBezTo>
                <a:cubicBezTo>
                  <a:pt x="3260" y="585"/>
                  <a:pt x="3260" y="585"/>
                  <a:pt x="3260" y="585"/>
                </a:cubicBezTo>
                <a:cubicBezTo>
                  <a:pt x="3260" y="587"/>
                  <a:pt x="3260" y="587"/>
                  <a:pt x="3260" y="587"/>
                </a:cubicBezTo>
                <a:cubicBezTo>
                  <a:pt x="3261" y="589"/>
                  <a:pt x="3261" y="589"/>
                  <a:pt x="3261" y="589"/>
                </a:cubicBezTo>
                <a:cubicBezTo>
                  <a:pt x="3262" y="589"/>
                  <a:pt x="3262" y="589"/>
                  <a:pt x="3262" y="589"/>
                </a:cubicBezTo>
                <a:cubicBezTo>
                  <a:pt x="3264" y="589"/>
                  <a:pt x="3264" y="589"/>
                  <a:pt x="3264" y="589"/>
                </a:cubicBezTo>
                <a:cubicBezTo>
                  <a:pt x="3265" y="589"/>
                  <a:pt x="3265" y="589"/>
                  <a:pt x="3265" y="589"/>
                </a:cubicBezTo>
                <a:cubicBezTo>
                  <a:pt x="3267" y="591"/>
                  <a:pt x="3267" y="591"/>
                  <a:pt x="3267" y="591"/>
                </a:cubicBezTo>
                <a:cubicBezTo>
                  <a:pt x="3265" y="591"/>
                  <a:pt x="3265" y="591"/>
                  <a:pt x="3265" y="591"/>
                </a:cubicBezTo>
                <a:cubicBezTo>
                  <a:pt x="3265" y="592"/>
                  <a:pt x="3265" y="592"/>
                  <a:pt x="3265" y="592"/>
                </a:cubicBezTo>
                <a:cubicBezTo>
                  <a:pt x="3268" y="591"/>
                  <a:pt x="3268" y="591"/>
                  <a:pt x="3268" y="591"/>
                </a:cubicBezTo>
                <a:cubicBezTo>
                  <a:pt x="3271" y="591"/>
                  <a:pt x="3271" y="591"/>
                  <a:pt x="3271" y="591"/>
                </a:cubicBezTo>
                <a:cubicBezTo>
                  <a:pt x="3278" y="592"/>
                  <a:pt x="3278" y="592"/>
                  <a:pt x="3278" y="592"/>
                </a:cubicBezTo>
                <a:cubicBezTo>
                  <a:pt x="3277" y="589"/>
                  <a:pt x="3277" y="589"/>
                  <a:pt x="3277" y="589"/>
                </a:cubicBezTo>
                <a:cubicBezTo>
                  <a:pt x="3278" y="587"/>
                  <a:pt x="3278" y="587"/>
                  <a:pt x="3278" y="587"/>
                </a:cubicBezTo>
                <a:cubicBezTo>
                  <a:pt x="3281" y="585"/>
                  <a:pt x="3281" y="585"/>
                  <a:pt x="3281" y="585"/>
                </a:cubicBezTo>
                <a:cubicBezTo>
                  <a:pt x="3282" y="587"/>
                  <a:pt x="3282" y="587"/>
                  <a:pt x="3282" y="587"/>
                </a:cubicBezTo>
                <a:cubicBezTo>
                  <a:pt x="3281" y="587"/>
                  <a:pt x="3281" y="587"/>
                  <a:pt x="3281" y="587"/>
                </a:cubicBezTo>
                <a:cubicBezTo>
                  <a:pt x="3282" y="589"/>
                  <a:pt x="3282" y="589"/>
                  <a:pt x="3282" y="589"/>
                </a:cubicBezTo>
                <a:cubicBezTo>
                  <a:pt x="3284" y="592"/>
                  <a:pt x="3284" y="592"/>
                  <a:pt x="3284" y="592"/>
                </a:cubicBezTo>
                <a:cubicBezTo>
                  <a:pt x="3285" y="592"/>
                  <a:pt x="3285" y="592"/>
                  <a:pt x="3285" y="592"/>
                </a:cubicBezTo>
                <a:cubicBezTo>
                  <a:pt x="3287" y="591"/>
                  <a:pt x="3287" y="591"/>
                  <a:pt x="3287" y="591"/>
                </a:cubicBezTo>
                <a:cubicBezTo>
                  <a:pt x="3287" y="588"/>
                  <a:pt x="3287" y="588"/>
                  <a:pt x="3287" y="588"/>
                </a:cubicBezTo>
                <a:cubicBezTo>
                  <a:pt x="3284" y="584"/>
                  <a:pt x="3284" y="584"/>
                  <a:pt x="3284" y="584"/>
                </a:cubicBezTo>
                <a:cubicBezTo>
                  <a:pt x="3285" y="582"/>
                  <a:pt x="3285" y="582"/>
                  <a:pt x="3285" y="582"/>
                </a:cubicBezTo>
                <a:cubicBezTo>
                  <a:pt x="3287" y="582"/>
                  <a:pt x="3287" y="582"/>
                  <a:pt x="3287" y="582"/>
                </a:cubicBezTo>
                <a:cubicBezTo>
                  <a:pt x="3291" y="584"/>
                  <a:pt x="3291" y="584"/>
                  <a:pt x="3291" y="584"/>
                </a:cubicBezTo>
                <a:cubicBezTo>
                  <a:pt x="3290" y="582"/>
                  <a:pt x="3290" y="582"/>
                  <a:pt x="3290" y="582"/>
                </a:cubicBezTo>
                <a:cubicBezTo>
                  <a:pt x="3290" y="581"/>
                  <a:pt x="3290" y="581"/>
                  <a:pt x="3290" y="581"/>
                </a:cubicBezTo>
                <a:cubicBezTo>
                  <a:pt x="3290" y="579"/>
                  <a:pt x="3290" y="579"/>
                  <a:pt x="3290" y="579"/>
                </a:cubicBezTo>
                <a:cubicBezTo>
                  <a:pt x="3290" y="578"/>
                  <a:pt x="3290" y="578"/>
                  <a:pt x="3290" y="578"/>
                </a:cubicBezTo>
                <a:cubicBezTo>
                  <a:pt x="3291" y="578"/>
                  <a:pt x="3291" y="578"/>
                  <a:pt x="3291" y="578"/>
                </a:cubicBezTo>
                <a:cubicBezTo>
                  <a:pt x="3292" y="578"/>
                  <a:pt x="3292" y="578"/>
                  <a:pt x="3292" y="578"/>
                </a:cubicBezTo>
                <a:cubicBezTo>
                  <a:pt x="3292" y="581"/>
                  <a:pt x="3292" y="581"/>
                  <a:pt x="3292" y="581"/>
                </a:cubicBezTo>
                <a:lnTo>
                  <a:pt x="3292" y="584"/>
                </a:lnTo>
                <a:close/>
                <a:moveTo>
                  <a:pt x="3260" y="519"/>
                </a:moveTo>
                <a:cubicBezTo>
                  <a:pt x="3261" y="519"/>
                  <a:pt x="3261" y="519"/>
                  <a:pt x="3261" y="519"/>
                </a:cubicBezTo>
                <a:cubicBezTo>
                  <a:pt x="3260" y="518"/>
                  <a:pt x="3260" y="518"/>
                  <a:pt x="3260" y="518"/>
                </a:cubicBezTo>
                <a:lnTo>
                  <a:pt x="3260" y="519"/>
                </a:lnTo>
                <a:close/>
                <a:moveTo>
                  <a:pt x="3307" y="468"/>
                </a:moveTo>
                <a:cubicBezTo>
                  <a:pt x="3307" y="466"/>
                  <a:pt x="3307" y="466"/>
                  <a:pt x="3307" y="466"/>
                </a:cubicBezTo>
                <a:cubicBezTo>
                  <a:pt x="3305" y="468"/>
                  <a:pt x="3305" y="468"/>
                  <a:pt x="3305" y="468"/>
                </a:cubicBezTo>
                <a:lnTo>
                  <a:pt x="3307" y="468"/>
                </a:lnTo>
                <a:close/>
                <a:moveTo>
                  <a:pt x="3274" y="1173"/>
                </a:moveTo>
                <a:cubicBezTo>
                  <a:pt x="3275" y="1174"/>
                  <a:pt x="3275" y="1174"/>
                  <a:pt x="3275" y="1174"/>
                </a:cubicBezTo>
                <a:cubicBezTo>
                  <a:pt x="3277" y="1173"/>
                  <a:pt x="3277" y="1173"/>
                  <a:pt x="3277" y="1173"/>
                </a:cubicBezTo>
                <a:cubicBezTo>
                  <a:pt x="3278" y="1171"/>
                  <a:pt x="3278" y="1171"/>
                  <a:pt x="3278" y="1171"/>
                </a:cubicBezTo>
                <a:cubicBezTo>
                  <a:pt x="3280" y="1169"/>
                  <a:pt x="3280" y="1169"/>
                  <a:pt x="3280" y="1169"/>
                </a:cubicBezTo>
                <a:cubicBezTo>
                  <a:pt x="3281" y="1166"/>
                  <a:pt x="3281" y="1166"/>
                  <a:pt x="3281" y="1166"/>
                </a:cubicBezTo>
                <a:cubicBezTo>
                  <a:pt x="3281" y="1164"/>
                  <a:pt x="3281" y="1164"/>
                  <a:pt x="3281" y="1164"/>
                </a:cubicBezTo>
                <a:cubicBezTo>
                  <a:pt x="3282" y="1163"/>
                  <a:pt x="3282" y="1163"/>
                  <a:pt x="3282" y="1163"/>
                </a:cubicBezTo>
                <a:cubicBezTo>
                  <a:pt x="3281" y="1161"/>
                  <a:pt x="3281" y="1161"/>
                  <a:pt x="3281" y="1161"/>
                </a:cubicBezTo>
                <a:cubicBezTo>
                  <a:pt x="3277" y="1166"/>
                  <a:pt x="3277" y="1166"/>
                  <a:pt x="3277" y="1166"/>
                </a:cubicBezTo>
                <a:cubicBezTo>
                  <a:pt x="3275" y="1169"/>
                  <a:pt x="3275" y="1169"/>
                  <a:pt x="3275" y="1169"/>
                </a:cubicBezTo>
                <a:cubicBezTo>
                  <a:pt x="3275" y="1170"/>
                  <a:pt x="3275" y="1170"/>
                  <a:pt x="3275" y="1170"/>
                </a:cubicBezTo>
                <a:cubicBezTo>
                  <a:pt x="3274" y="1170"/>
                  <a:pt x="3274" y="1170"/>
                  <a:pt x="3274" y="1170"/>
                </a:cubicBezTo>
                <a:lnTo>
                  <a:pt x="3274" y="1173"/>
                </a:lnTo>
                <a:close/>
                <a:moveTo>
                  <a:pt x="3433" y="959"/>
                </a:moveTo>
                <a:cubicBezTo>
                  <a:pt x="3434" y="960"/>
                  <a:pt x="3434" y="960"/>
                  <a:pt x="3434" y="960"/>
                </a:cubicBezTo>
                <a:cubicBezTo>
                  <a:pt x="3435" y="960"/>
                  <a:pt x="3435" y="960"/>
                  <a:pt x="3435" y="960"/>
                </a:cubicBezTo>
                <a:cubicBezTo>
                  <a:pt x="3435" y="958"/>
                  <a:pt x="3435" y="958"/>
                  <a:pt x="3435" y="958"/>
                </a:cubicBezTo>
                <a:cubicBezTo>
                  <a:pt x="3436" y="958"/>
                  <a:pt x="3436" y="958"/>
                  <a:pt x="3436" y="958"/>
                </a:cubicBezTo>
                <a:cubicBezTo>
                  <a:pt x="3436" y="957"/>
                  <a:pt x="3436" y="957"/>
                  <a:pt x="3436" y="957"/>
                </a:cubicBezTo>
                <a:cubicBezTo>
                  <a:pt x="3434" y="958"/>
                  <a:pt x="3434" y="958"/>
                  <a:pt x="3434" y="958"/>
                </a:cubicBezTo>
                <a:cubicBezTo>
                  <a:pt x="3434" y="959"/>
                  <a:pt x="3434" y="959"/>
                  <a:pt x="3434" y="959"/>
                </a:cubicBezTo>
                <a:lnTo>
                  <a:pt x="3433" y="959"/>
                </a:lnTo>
                <a:close/>
                <a:moveTo>
                  <a:pt x="3308" y="450"/>
                </a:moveTo>
                <a:cubicBezTo>
                  <a:pt x="3311" y="448"/>
                  <a:pt x="3311" y="448"/>
                  <a:pt x="3311" y="448"/>
                </a:cubicBezTo>
                <a:cubicBezTo>
                  <a:pt x="3314" y="446"/>
                  <a:pt x="3314" y="446"/>
                  <a:pt x="3314" y="446"/>
                </a:cubicBezTo>
                <a:cubicBezTo>
                  <a:pt x="3314" y="445"/>
                  <a:pt x="3314" y="445"/>
                  <a:pt x="3314" y="445"/>
                </a:cubicBezTo>
                <a:cubicBezTo>
                  <a:pt x="3313" y="445"/>
                  <a:pt x="3313" y="445"/>
                  <a:pt x="3313" y="445"/>
                </a:cubicBezTo>
                <a:cubicBezTo>
                  <a:pt x="3311" y="445"/>
                  <a:pt x="3311" y="445"/>
                  <a:pt x="3311" y="445"/>
                </a:cubicBezTo>
                <a:cubicBezTo>
                  <a:pt x="3310" y="448"/>
                  <a:pt x="3310" y="448"/>
                  <a:pt x="3310" y="448"/>
                </a:cubicBezTo>
                <a:cubicBezTo>
                  <a:pt x="3308" y="448"/>
                  <a:pt x="3308" y="448"/>
                  <a:pt x="3308" y="448"/>
                </a:cubicBezTo>
                <a:cubicBezTo>
                  <a:pt x="3307" y="448"/>
                  <a:pt x="3307" y="448"/>
                  <a:pt x="3307" y="448"/>
                </a:cubicBezTo>
                <a:cubicBezTo>
                  <a:pt x="3304" y="445"/>
                  <a:pt x="3304" y="445"/>
                  <a:pt x="3304" y="445"/>
                </a:cubicBezTo>
                <a:cubicBezTo>
                  <a:pt x="3305" y="448"/>
                  <a:pt x="3305" y="448"/>
                  <a:pt x="3305" y="448"/>
                </a:cubicBezTo>
                <a:cubicBezTo>
                  <a:pt x="3305" y="449"/>
                  <a:pt x="3305" y="449"/>
                  <a:pt x="3305" y="449"/>
                </a:cubicBezTo>
                <a:cubicBezTo>
                  <a:pt x="3305" y="450"/>
                  <a:pt x="3305" y="450"/>
                  <a:pt x="3305" y="450"/>
                </a:cubicBezTo>
                <a:cubicBezTo>
                  <a:pt x="3304" y="450"/>
                  <a:pt x="3304" y="450"/>
                  <a:pt x="3304" y="450"/>
                </a:cubicBezTo>
                <a:cubicBezTo>
                  <a:pt x="3303" y="453"/>
                  <a:pt x="3303" y="453"/>
                  <a:pt x="3303" y="453"/>
                </a:cubicBezTo>
                <a:cubicBezTo>
                  <a:pt x="3303" y="455"/>
                  <a:pt x="3303" y="455"/>
                  <a:pt x="3303" y="455"/>
                </a:cubicBezTo>
                <a:cubicBezTo>
                  <a:pt x="3303" y="456"/>
                  <a:pt x="3303" y="456"/>
                  <a:pt x="3303" y="456"/>
                </a:cubicBezTo>
                <a:cubicBezTo>
                  <a:pt x="3301" y="458"/>
                  <a:pt x="3301" y="458"/>
                  <a:pt x="3301" y="458"/>
                </a:cubicBezTo>
                <a:cubicBezTo>
                  <a:pt x="3303" y="459"/>
                  <a:pt x="3303" y="459"/>
                  <a:pt x="3303" y="459"/>
                </a:cubicBezTo>
                <a:cubicBezTo>
                  <a:pt x="3305" y="455"/>
                  <a:pt x="3305" y="455"/>
                  <a:pt x="3305" y="455"/>
                </a:cubicBezTo>
                <a:cubicBezTo>
                  <a:pt x="3305" y="453"/>
                  <a:pt x="3305" y="453"/>
                  <a:pt x="3305" y="453"/>
                </a:cubicBezTo>
                <a:cubicBezTo>
                  <a:pt x="3305" y="452"/>
                  <a:pt x="3305" y="452"/>
                  <a:pt x="3305" y="452"/>
                </a:cubicBezTo>
                <a:cubicBezTo>
                  <a:pt x="3307" y="452"/>
                  <a:pt x="3307" y="452"/>
                  <a:pt x="3307" y="452"/>
                </a:cubicBezTo>
                <a:lnTo>
                  <a:pt x="3308" y="450"/>
                </a:lnTo>
                <a:close/>
                <a:moveTo>
                  <a:pt x="3275" y="1068"/>
                </a:moveTo>
                <a:cubicBezTo>
                  <a:pt x="3277" y="1070"/>
                  <a:pt x="3277" y="1070"/>
                  <a:pt x="3277" y="1070"/>
                </a:cubicBezTo>
                <a:cubicBezTo>
                  <a:pt x="3278" y="1070"/>
                  <a:pt x="3278" y="1070"/>
                  <a:pt x="3278" y="1070"/>
                </a:cubicBezTo>
                <a:cubicBezTo>
                  <a:pt x="3280" y="1070"/>
                  <a:pt x="3280" y="1070"/>
                  <a:pt x="3280" y="1070"/>
                </a:cubicBezTo>
                <a:cubicBezTo>
                  <a:pt x="3281" y="1068"/>
                  <a:pt x="3281" y="1068"/>
                  <a:pt x="3281" y="1068"/>
                </a:cubicBezTo>
                <a:cubicBezTo>
                  <a:pt x="3280" y="1067"/>
                  <a:pt x="3280" y="1067"/>
                  <a:pt x="3280" y="1067"/>
                </a:cubicBezTo>
                <a:cubicBezTo>
                  <a:pt x="3280" y="1065"/>
                  <a:pt x="3280" y="1065"/>
                  <a:pt x="3280" y="1065"/>
                </a:cubicBezTo>
                <a:cubicBezTo>
                  <a:pt x="3274" y="1065"/>
                  <a:pt x="3274" y="1065"/>
                  <a:pt x="3274" y="1065"/>
                </a:cubicBezTo>
                <a:cubicBezTo>
                  <a:pt x="3270" y="1065"/>
                  <a:pt x="3270" y="1065"/>
                  <a:pt x="3270" y="1065"/>
                </a:cubicBezTo>
                <a:cubicBezTo>
                  <a:pt x="3268" y="1067"/>
                  <a:pt x="3268" y="1067"/>
                  <a:pt x="3268" y="1067"/>
                </a:cubicBezTo>
                <a:cubicBezTo>
                  <a:pt x="3271" y="1068"/>
                  <a:pt x="3271" y="1068"/>
                  <a:pt x="3271" y="1068"/>
                </a:cubicBezTo>
                <a:cubicBezTo>
                  <a:pt x="3271" y="1070"/>
                  <a:pt x="3271" y="1070"/>
                  <a:pt x="3271" y="1070"/>
                </a:cubicBezTo>
                <a:cubicBezTo>
                  <a:pt x="3271" y="1071"/>
                  <a:pt x="3271" y="1071"/>
                  <a:pt x="3271" y="1071"/>
                </a:cubicBezTo>
                <a:cubicBezTo>
                  <a:pt x="3272" y="1068"/>
                  <a:pt x="3272" y="1068"/>
                  <a:pt x="3272" y="1068"/>
                </a:cubicBezTo>
                <a:cubicBezTo>
                  <a:pt x="3274" y="1071"/>
                  <a:pt x="3274" y="1071"/>
                  <a:pt x="3274" y="1071"/>
                </a:cubicBezTo>
                <a:cubicBezTo>
                  <a:pt x="3275" y="1071"/>
                  <a:pt x="3275" y="1071"/>
                  <a:pt x="3275" y="1071"/>
                </a:cubicBezTo>
                <a:cubicBezTo>
                  <a:pt x="3275" y="1070"/>
                  <a:pt x="3275" y="1070"/>
                  <a:pt x="3275" y="1070"/>
                </a:cubicBezTo>
                <a:cubicBezTo>
                  <a:pt x="3272" y="1067"/>
                  <a:pt x="3272" y="1067"/>
                  <a:pt x="3272" y="1067"/>
                </a:cubicBezTo>
                <a:cubicBezTo>
                  <a:pt x="3274" y="1067"/>
                  <a:pt x="3274" y="1067"/>
                  <a:pt x="3274" y="1067"/>
                </a:cubicBezTo>
                <a:lnTo>
                  <a:pt x="3275" y="1068"/>
                </a:lnTo>
                <a:close/>
                <a:moveTo>
                  <a:pt x="3333" y="426"/>
                </a:moveTo>
                <a:cubicBezTo>
                  <a:pt x="3333" y="427"/>
                  <a:pt x="3333" y="427"/>
                  <a:pt x="3333" y="427"/>
                </a:cubicBezTo>
                <a:cubicBezTo>
                  <a:pt x="3334" y="425"/>
                  <a:pt x="3334" y="425"/>
                  <a:pt x="3334" y="425"/>
                </a:cubicBezTo>
                <a:lnTo>
                  <a:pt x="3333" y="426"/>
                </a:lnTo>
                <a:close/>
                <a:moveTo>
                  <a:pt x="3330" y="1074"/>
                </a:moveTo>
                <a:cubicBezTo>
                  <a:pt x="3331" y="1075"/>
                  <a:pt x="3331" y="1075"/>
                  <a:pt x="3331" y="1075"/>
                </a:cubicBezTo>
                <a:cubicBezTo>
                  <a:pt x="3333" y="1077"/>
                  <a:pt x="3333" y="1077"/>
                  <a:pt x="3333" y="1077"/>
                </a:cubicBezTo>
                <a:cubicBezTo>
                  <a:pt x="3334" y="1075"/>
                  <a:pt x="3334" y="1075"/>
                  <a:pt x="3334" y="1075"/>
                </a:cubicBezTo>
                <a:cubicBezTo>
                  <a:pt x="3334" y="1074"/>
                  <a:pt x="3334" y="1074"/>
                  <a:pt x="3334" y="1074"/>
                </a:cubicBezTo>
                <a:cubicBezTo>
                  <a:pt x="3333" y="1074"/>
                  <a:pt x="3333" y="1074"/>
                  <a:pt x="3333" y="1074"/>
                </a:cubicBezTo>
                <a:lnTo>
                  <a:pt x="3330" y="1074"/>
                </a:lnTo>
                <a:close/>
                <a:moveTo>
                  <a:pt x="3334" y="422"/>
                </a:moveTo>
                <a:cubicBezTo>
                  <a:pt x="3334" y="425"/>
                  <a:pt x="3334" y="425"/>
                  <a:pt x="3334" y="425"/>
                </a:cubicBezTo>
                <a:cubicBezTo>
                  <a:pt x="3335" y="422"/>
                  <a:pt x="3335" y="422"/>
                  <a:pt x="3335" y="422"/>
                </a:cubicBezTo>
                <a:lnTo>
                  <a:pt x="3334" y="422"/>
                </a:lnTo>
                <a:close/>
                <a:moveTo>
                  <a:pt x="3338" y="1090"/>
                </a:moveTo>
                <a:cubicBezTo>
                  <a:pt x="3343" y="1091"/>
                  <a:pt x="3343" y="1091"/>
                  <a:pt x="3343" y="1091"/>
                </a:cubicBezTo>
                <a:cubicBezTo>
                  <a:pt x="3347" y="1090"/>
                  <a:pt x="3347" y="1090"/>
                  <a:pt x="3347" y="1090"/>
                </a:cubicBezTo>
                <a:cubicBezTo>
                  <a:pt x="3344" y="1088"/>
                  <a:pt x="3344" y="1088"/>
                  <a:pt x="3344" y="1088"/>
                </a:cubicBezTo>
                <a:cubicBezTo>
                  <a:pt x="3341" y="1088"/>
                  <a:pt x="3341" y="1088"/>
                  <a:pt x="3341" y="1088"/>
                </a:cubicBezTo>
                <a:cubicBezTo>
                  <a:pt x="3331" y="1087"/>
                  <a:pt x="3331" y="1087"/>
                  <a:pt x="3331" y="1087"/>
                </a:cubicBezTo>
                <a:cubicBezTo>
                  <a:pt x="3331" y="1088"/>
                  <a:pt x="3331" y="1088"/>
                  <a:pt x="3331" y="1088"/>
                </a:cubicBezTo>
                <a:cubicBezTo>
                  <a:pt x="3335" y="1088"/>
                  <a:pt x="3335" y="1088"/>
                  <a:pt x="3335" y="1088"/>
                </a:cubicBezTo>
                <a:lnTo>
                  <a:pt x="3338" y="1090"/>
                </a:lnTo>
                <a:close/>
                <a:moveTo>
                  <a:pt x="3321" y="438"/>
                </a:moveTo>
                <a:cubicBezTo>
                  <a:pt x="3320" y="440"/>
                  <a:pt x="3320" y="440"/>
                  <a:pt x="3320" y="440"/>
                </a:cubicBezTo>
                <a:cubicBezTo>
                  <a:pt x="3320" y="442"/>
                  <a:pt x="3320" y="442"/>
                  <a:pt x="3320" y="442"/>
                </a:cubicBezTo>
                <a:cubicBezTo>
                  <a:pt x="3320" y="443"/>
                  <a:pt x="3320" y="443"/>
                  <a:pt x="3320" y="443"/>
                </a:cubicBezTo>
                <a:cubicBezTo>
                  <a:pt x="3321" y="443"/>
                  <a:pt x="3321" y="443"/>
                  <a:pt x="3321" y="443"/>
                </a:cubicBezTo>
                <a:cubicBezTo>
                  <a:pt x="3323" y="440"/>
                  <a:pt x="3323" y="440"/>
                  <a:pt x="3323" y="440"/>
                </a:cubicBezTo>
                <a:cubicBezTo>
                  <a:pt x="3325" y="435"/>
                  <a:pt x="3325" y="435"/>
                  <a:pt x="3325" y="435"/>
                </a:cubicBezTo>
                <a:cubicBezTo>
                  <a:pt x="3324" y="435"/>
                  <a:pt x="3324" y="435"/>
                  <a:pt x="3324" y="435"/>
                </a:cubicBezTo>
                <a:cubicBezTo>
                  <a:pt x="3323" y="435"/>
                  <a:pt x="3323" y="435"/>
                  <a:pt x="3323" y="435"/>
                </a:cubicBezTo>
                <a:lnTo>
                  <a:pt x="3321" y="438"/>
                </a:lnTo>
                <a:close/>
                <a:moveTo>
                  <a:pt x="1980" y="522"/>
                </a:moveTo>
                <a:cubicBezTo>
                  <a:pt x="1980" y="523"/>
                  <a:pt x="1980" y="523"/>
                  <a:pt x="1980" y="523"/>
                </a:cubicBezTo>
                <a:cubicBezTo>
                  <a:pt x="1981" y="524"/>
                  <a:pt x="1981" y="524"/>
                  <a:pt x="1981" y="524"/>
                </a:cubicBezTo>
                <a:cubicBezTo>
                  <a:pt x="1981" y="523"/>
                  <a:pt x="1981" y="523"/>
                  <a:pt x="1981" y="523"/>
                </a:cubicBezTo>
                <a:cubicBezTo>
                  <a:pt x="1983" y="524"/>
                  <a:pt x="1983" y="524"/>
                  <a:pt x="1983" y="524"/>
                </a:cubicBezTo>
                <a:cubicBezTo>
                  <a:pt x="1983" y="522"/>
                  <a:pt x="1983" y="522"/>
                  <a:pt x="1983" y="522"/>
                </a:cubicBezTo>
                <a:cubicBezTo>
                  <a:pt x="1983" y="521"/>
                  <a:pt x="1983" y="521"/>
                  <a:pt x="1983" y="521"/>
                </a:cubicBezTo>
                <a:cubicBezTo>
                  <a:pt x="1982" y="521"/>
                  <a:pt x="1982" y="521"/>
                  <a:pt x="1982" y="521"/>
                </a:cubicBezTo>
                <a:lnTo>
                  <a:pt x="1980" y="522"/>
                </a:lnTo>
                <a:close/>
                <a:moveTo>
                  <a:pt x="1983" y="560"/>
                </a:moveTo>
                <a:cubicBezTo>
                  <a:pt x="1984" y="560"/>
                  <a:pt x="1984" y="560"/>
                  <a:pt x="1984" y="560"/>
                </a:cubicBezTo>
                <a:cubicBezTo>
                  <a:pt x="1985" y="560"/>
                  <a:pt x="1985" y="560"/>
                  <a:pt x="1985" y="560"/>
                </a:cubicBezTo>
                <a:cubicBezTo>
                  <a:pt x="1986" y="557"/>
                  <a:pt x="1986" y="557"/>
                  <a:pt x="1986" y="557"/>
                </a:cubicBezTo>
                <a:cubicBezTo>
                  <a:pt x="1985" y="557"/>
                  <a:pt x="1985" y="557"/>
                  <a:pt x="1985" y="557"/>
                </a:cubicBezTo>
                <a:cubicBezTo>
                  <a:pt x="1983" y="559"/>
                  <a:pt x="1983" y="559"/>
                  <a:pt x="1983" y="559"/>
                </a:cubicBezTo>
                <a:lnTo>
                  <a:pt x="1983" y="560"/>
                </a:lnTo>
                <a:close/>
                <a:moveTo>
                  <a:pt x="1835" y="321"/>
                </a:moveTo>
                <a:cubicBezTo>
                  <a:pt x="1833" y="321"/>
                  <a:pt x="1833" y="321"/>
                  <a:pt x="1833" y="321"/>
                </a:cubicBezTo>
                <a:cubicBezTo>
                  <a:pt x="1830" y="320"/>
                  <a:pt x="1830" y="320"/>
                  <a:pt x="1830" y="320"/>
                </a:cubicBezTo>
                <a:cubicBezTo>
                  <a:pt x="1829" y="320"/>
                  <a:pt x="1829" y="320"/>
                  <a:pt x="1829" y="320"/>
                </a:cubicBezTo>
                <a:cubicBezTo>
                  <a:pt x="1827" y="320"/>
                  <a:pt x="1827" y="320"/>
                  <a:pt x="1827" y="320"/>
                </a:cubicBezTo>
                <a:cubicBezTo>
                  <a:pt x="1827" y="321"/>
                  <a:pt x="1827" y="321"/>
                  <a:pt x="1827" y="321"/>
                </a:cubicBezTo>
                <a:cubicBezTo>
                  <a:pt x="1830" y="323"/>
                  <a:pt x="1830" y="323"/>
                  <a:pt x="1830" y="323"/>
                </a:cubicBezTo>
                <a:cubicBezTo>
                  <a:pt x="1833" y="324"/>
                  <a:pt x="1833" y="324"/>
                  <a:pt x="1833" y="324"/>
                </a:cubicBezTo>
                <a:cubicBezTo>
                  <a:pt x="1835" y="323"/>
                  <a:pt x="1835" y="323"/>
                  <a:pt x="1835" y="323"/>
                </a:cubicBezTo>
                <a:cubicBezTo>
                  <a:pt x="1835" y="322"/>
                  <a:pt x="1835" y="322"/>
                  <a:pt x="1835" y="322"/>
                </a:cubicBezTo>
                <a:cubicBezTo>
                  <a:pt x="1836" y="324"/>
                  <a:pt x="1836" y="324"/>
                  <a:pt x="1836" y="324"/>
                </a:cubicBezTo>
                <a:cubicBezTo>
                  <a:pt x="1837" y="321"/>
                  <a:pt x="1837" y="321"/>
                  <a:pt x="1837" y="321"/>
                </a:cubicBezTo>
                <a:cubicBezTo>
                  <a:pt x="1837" y="320"/>
                  <a:pt x="1837" y="320"/>
                  <a:pt x="1837" y="320"/>
                </a:cubicBezTo>
                <a:cubicBezTo>
                  <a:pt x="1836" y="319"/>
                  <a:pt x="1836" y="319"/>
                  <a:pt x="1836" y="319"/>
                </a:cubicBezTo>
                <a:cubicBezTo>
                  <a:pt x="1835" y="320"/>
                  <a:pt x="1835" y="320"/>
                  <a:pt x="1835" y="320"/>
                </a:cubicBezTo>
                <a:lnTo>
                  <a:pt x="1835" y="321"/>
                </a:lnTo>
                <a:close/>
                <a:moveTo>
                  <a:pt x="1899" y="263"/>
                </a:moveTo>
                <a:cubicBezTo>
                  <a:pt x="1899" y="264"/>
                  <a:pt x="1899" y="264"/>
                  <a:pt x="1899" y="264"/>
                </a:cubicBezTo>
                <a:cubicBezTo>
                  <a:pt x="1901" y="264"/>
                  <a:pt x="1901" y="264"/>
                  <a:pt x="1901" y="264"/>
                </a:cubicBezTo>
                <a:lnTo>
                  <a:pt x="1899" y="263"/>
                </a:lnTo>
                <a:close/>
                <a:moveTo>
                  <a:pt x="1839" y="304"/>
                </a:moveTo>
                <a:cubicBezTo>
                  <a:pt x="1836" y="306"/>
                  <a:pt x="1836" y="306"/>
                  <a:pt x="1836" y="306"/>
                </a:cubicBezTo>
                <a:cubicBezTo>
                  <a:pt x="1837" y="309"/>
                  <a:pt x="1837" y="309"/>
                  <a:pt x="1837" y="309"/>
                </a:cubicBezTo>
                <a:cubicBezTo>
                  <a:pt x="1837" y="310"/>
                  <a:pt x="1837" y="310"/>
                  <a:pt x="1837" y="310"/>
                </a:cubicBezTo>
                <a:cubicBezTo>
                  <a:pt x="1836" y="310"/>
                  <a:pt x="1836" y="310"/>
                  <a:pt x="1836" y="310"/>
                </a:cubicBezTo>
                <a:cubicBezTo>
                  <a:pt x="1837" y="309"/>
                  <a:pt x="1837" y="309"/>
                  <a:pt x="1837" y="309"/>
                </a:cubicBezTo>
                <a:cubicBezTo>
                  <a:pt x="1836" y="307"/>
                  <a:pt x="1836" y="307"/>
                  <a:pt x="1836" y="307"/>
                </a:cubicBezTo>
                <a:cubicBezTo>
                  <a:pt x="1836" y="309"/>
                  <a:pt x="1836" y="309"/>
                  <a:pt x="1836" y="309"/>
                </a:cubicBezTo>
                <a:cubicBezTo>
                  <a:pt x="1835" y="310"/>
                  <a:pt x="1835" y="310"/>
                  <a:pt x="1835" y="310"/>
                </a:cubicBezTo>
                <a:cubicBezTo>
                  <a:pt x="1833" y="309"/>
                  <a:pt x="1833" y="309"/>
                  <a:pt x="1833" y="309"/>
                </a:cubicBezTo>
                <a:cubicBezTo>
                  <a:pt x="1835" y="307"/>
                  <a:pt x="1835" y="307"/>
                  <a:pt x="1835" y="307"/>
                </a:cubicBezTo>
                <a:cubicBezTo>
                  <a:pt x="1833" y="307"/>
                  <a:pt x="1833" y="307"/>
                  <a:pt x="1833" y="307"/>
                </a:cubicBezTo>
                <a:cubicBezTo>
                  <a:pt x="1832" y="307"/>
                  <a:pt x="1832" y="307"/>
                  <a:pt x="1832" y="307"/>
                </a:cubicBezTo>
                <a:cubicBezTo>
                  <a:pt x="1830" y="309"/>
                  <a:pt x="1830" y="309"/>
                  <a:pt x="1830" y="309"/>
                </a:cubicBezTo>
                <a:cubicBezTo>
                  <a:pt x="1829" y="309"/>
                  <a:pt x="1829" y="309"/>
                  <a:pt x="1829" y="309"/>
                </a:cubicBezTo>
                <a:cubicBezTo>
                  <a:pt x="1826" y="310"/>
                  <a:pt x="1826" y="310"/>
                  <a:pt x="1826" y="310"/>
                </a:cubicBezTo>
                <a:cubicBezTo>
                  <a:pt x="1829" y="313"/>
                  <a:pt x="1829" y="313"/>
                  <a:pt x="1829" y="313"/>
                </a:cubicBezTo>
                <a:cubicBezTo>
                  <a:pt x="1829" y="314"/>
                  <a:pt x="1829" y="314"/>
                  <a:pt x="1829" y="314"/>
                </a:cubicBezTo>
                <a:cubicBezTo>
                  <a:pt x="1827" y="314"/>
                  <a:pt x="1827" y="314"/>
                  <a:pt x="1827" y="314"/>
                </a:cubicBezTo>
                <a:cubicBezTo>
                  <a:pt x="1830" y="316"/>
                  <a:pt x="1830" y="316"/>
                  <a:pt x="1830" y="316"/>
                </a:cubicBezTo>
                <a:cubicBezTo>
                  <a:pt x="1833" y="316"/>
                  <a:pt x="1833" y="316"/>
                  <a:pt x="1833" y="316"/>
                </a:cubicBezTo>
                <a:cubicBezTo>
                  <a:pt x="1833" y="317"/>
                  <a:pt x="1833" y="317"/>
                  <a:pt x="1833" y="317"/>
                </a:cubicBezTo>
                <a:cubicBezTo>
                  <a:pt x="1835" y="317"/>
                  <a:pt x="1835" y="317"/>
                  <a:pt x="1835" y="317"/>
                </a:cubicBezTo>
                <a:cubicBezTo>
                  <a:pt x="1835" y="319"/>
                  <a:pt x="1835" y="319"/>
                  <a:pt x="1835" y="319"/>
                </a:cubicBezTo>
                <a:cubicBezTo>
                  <a:pt x="1836" y="319"/>
                  <a:pt x="1836" y="319"/>
                  <a:pt x="1836" y="319"/>
                </a:cubicBezTo>
                <a:cubicBezTo>
                  <a:pt x="1839" y="319"/>
                  <a:pt x="1839" y="319"/>
                  <a:pt x="1839" y="319"/>
                </a:cubicBezTo>
                <a:cubicBezTo>
                  <a:pt x="1837" y="317"/>
                  <a:pt x="1837" y="317"/>
                  <a:pt x="1837" y="317"/>
                </a:cubicBezTo>
                <a:cubicBezTo>
                  <a:pt x="1839" y="317"/>
                  <a:pt x="1839" y="317"/>
                  <a:pt x="1839" y="317"/>
                </a:cubicBezTo>
                <a:cubicBezTo>
                  <a:pt x="1840" y="316"/>
                  <a:pt x="1840" y="316"/>
                  <a:pt x="1840" y="316"/>
                </a:cubicBezTo>
                <a:cubicBezTo>
                  <a:pt x="1842" y="316"/>
                  <a:pt x="1842" y="316"/>
                  <a:pt x="1842" y="316"/>
                </a:cubicBezTo>
                <a:cubicBezTo>
                  <a:pt x="1840" y="314"/>
                  <a:pt x="1840" y="314"/>
                  <a:pt x="1840" y="314"/>
                </a:cubicBezTo>
                <a:cubicBezTo>
                  <a:pt x="1839" y="313"/>
                  <a:pt x="1839" y="313"/>
                  <a:pt x="1839" y="313"/>
                </a:cubicBezTo>
                <a:cubicBezTo>
                  <a:pt x="1840" y="311"/>
                  <a:pt x="1840" y="311"/>
                  <a:pt x="1840" y="311"/>
                </a:cubicBezTo>
                <a:cubicBezTo>
                  <a:pt x="1842" y="310"/>
                  <a:pt x="1842" y="310"/>
                  <a:pt x="1842" y="310"/>
                </a:cubicBezTo>
                <a:cubicBezTo>
                  <a:pt x="1843" y="310"/>
                  <a:pt x="1843" y="310"/>
                  <a:pt x="1843" y="310"/>
                </a:cubicBezTo>
                <a:cubicBezTo>
                  <a:pt x="1842" y="309"/>
                  <a:pt x="1842" y="309"/>
                  <a:pt x="1842" y="309"/>
                </a:cubicBezTo>
                <a:cubicBezTo>
                  <a:pt x="1842" y="307"/>
                  <a:pt x="1842" y="307"/>
                  <a:pt x="1842" y="307"/>
                </a:cubicBezTo>
                <a:cubicBezTo>
                  <a:pt x="1843" y="306"/>
                  <a:pt x="1843" y="306"/>
                  <a:pt x="1843" y="306"/>
                </a:cubicBezTo>
                <a:cubicBezTo>
                  <a:pt x="1842" y="304"/>
                  <a:pt x="1842" y="304"/>
                  <a:pt x="1842" y="304"/>
                </a:cubicBezTo>
                <a:lnTo>
                  <a:pt x="1839" y="304"/>
                </a:lnTo>
                <a:close/>
                <a:moveTo>
                  <a:pt x="3153" y="594"/>
                </a:moveTo>
                <a:cubicBezTo>
                  <a:pt x="3155" y="594"/>
                  <a:pt x="3155" y="594"/>
                  <a:pt x="3155" y="594"/>
                </a:cubicBezTo>
                <a:cubicBezTo>
                  <a:pt x="3153" y="592"/>
                  <a:pt x="3153" y="592"/>
                  <a:pt x="3153" y="592"/>
                </a:cubicBezTo>
                <a:cubicBezTo>
                  <a:pt x="3152" y="592"/>
                  <a:pt x="3152" y="592"/>
                  <a:pt x="3152" y="592"/>
                </a:cubicBezTo>
                <a:lnTo>
                  <a:pt x="3153" y="594"/>
                </a:lnTo>
                <a:close/>
                <a:moveTo>
                  <a:pt x="3131" y="559"/>
                </a:moveTo>
                <a:cubicBezTo>
                  <a:pt x="3131" y="560"/>
                  <a:pt x="3131" y="560"/>
                  <a:pt x="3131" y="560"/>
                </a:cubicBezTo>
                <a:cubicBezTo>
                  <a:pt x="3132" y="559"/>
                  <a:pt x="3132" y="559"/>
                  <a:pt x="3132" y="559"/>
                </a:cubicBezTo>
                <a:lnTo>
                  <a:pt x="3131" y="559"/>
                </a:lnTo>
                <a:close/>
                <a:moveTo>
                  <a:pt x="1966" y="535"/>
                </a:moveTo>
                <a:cubicBezTo>
                  <a:pt x="1968" y="538"/>
                  <a:pt x="1968" y="538"/>
                  <a:pt x="1968" y="538"/>
                </a:cubicBezTo>
                <a:cubicBezTo>
                  <a:pt x="1969" y="539"/>
                  <a:pt x="1969" y="539"/>
                  <a:pt x="1969" y="539"/>
                </a:cubicBezTo>
                <a:cubicBezTo>
                  <a:pt x="1971" y="541"/>
                  <a:pt x="1971" y="541"/>
                  <a:pt x="1971" y="541"/>
                </a:cubicBezTo>
                <a:cubicBezTo>
                  <a:pt x="1974" y="541"/>
                  <a:pt x="1974" y="541"/>
                  <a:pt x="1974" y="541"/>
                </a:cubicBezTo>
                <a:cubicBezTo>
                  <a:pt x="1975" y="542"/>
                  <a:pt x="1975" y="542"/>
                  <a:pt x="1975" y="542"/>
                </a:cubicBezTo>
                <a:cubicBezTo>
                  <a:pt x="1978" y="545"/>
                  <a:pt x="1978" y="545"/>
                  <a:pt x="1978" y="545"/>
                </a:cubicBezTo>
                <a:cubicBezTo>
                  <a:pt x="1979" y="545"/>
                  <a:pt x="1979" y="545"/>
                  <a:pt x="1979" y="545"/>
                </a:cubicBezTo>
                <a:cubicBezTo>
                  <a:pt x="1981" y="545"/>
                  <a:pt x="1981" y="545"/>
                  <a:pt x="1981" y="545"/>
                </a:cubicBezTo>
                <a:cubicBezTo>
                  <a:pt x="1978" y="544"/>
                  <a:pt x="1978" y="544"/>
                  <a:pt x="1978" y="544"/>
                </a:cubicBezTo>
                <a:cubicBezTo>
                  <a:pt x="1977" y="542"/>
                  <a:pt x="1977" y="542"/>
                  <a:pt x="1977" y="542"/>
                </a:cubicBezTo>
                <a:cubicBezTo>
                  <a:pt x="1977" y="539"/>
                  <a:pt x="1977" y="539"/>
                  <a:pt x="1977" y="539"/>
                </a:cubicBezTo>
                <a:cubicBezTo>
                  <a:pt x="1975" y="538"/>
                  <a:pt x="1975" y="538"/>
                  <a:pt x="1975" y="538"/>
                </a:cubicBezTo>
                <a:cubicBezTo>
                  <a:pt x="1974" y="536"/>
                  <a:pt x="1974" y="536"/>
                  <a:pt x="1974" y="536"/>
                </a:cubicBezTo>
                <a:cubicBezTo>
                  <a:pt x="1971" y="536"/>
                  <a:pt x="1971" y="536"/>
                  <a:pt x="1971" y="536"/>
                </a:cubicBezTo>
                <a:cubicBezTo>
                  <a:pt x="1968" y="535"/>
                  <a:pt x="1968" y="535"/>
                  <a:pt x="1968" y="535"/>
                </a:cubicBezTo>
                <a:cubicBezTo>
                  <a:pt x="1966" y="532"/>
                  <a:pt x="1966" y="532"/>
                  <a:pt x="1966" y="532"/>
                </a:cubicBezTo>
                <a:cubicBezTo>
                  <a:pt x="1965" y="532"/>
                  <a:pt x="1965" y="532"/>
                  <a:pt x="1965" y="532"/>
                </a:cubicBezTo>
                <a:cubicBezTo>
                  <a:pt x="1964" y="532"/>
                  <a:pt x="1964" y="532"/>
                  <a:pt x="1964" y="532"/>
                </a:cubicBezTo>
                <a:cubicBezTo>
                  <a:pt x="1961" y="535"/>
                  <a:pt x="1961" y="535"/>
                  <a:pt x="1961" y="535"/>
                </a:cubicBezTo>
                <a:cubicBezTo>
                  <a:pt x="1964" y="534"/>
                  <a:pt x="1964" y="534"/>
                  <a:pt x="1964" y="534"/>
                </a:cubicBezTo>
                <a:lnTo>
                  <a:pt x="1966" y="535"/>
                </a:lnTo>
                <a:close/>
                <a:moveTo>
                  <a:pt x="1968" y="519"/>
                </a:moveTo>
                <a:cubicBezTo>
                  <a:pt x="1969" y="519"/>
                  <a:pt x="1969" y="519"/>
                  <a:pt x="1969" y="519"/>
                </a:cubicBezTo>
                <a:cubicBezTo>
                  <a:pt x="1968" y="518"/>
                  <a:pt x="1968" y="518"/>
                  <a:pt x="1968" y="518"/>
                </a:cubicBezTo>
                <a:cubicBezTo>
                  <a:pt x="1965" y="516"/>
                  <a:pt x="1965" y="516"/>
                  <a:pt x="1965" y="516"/>
                </a:cubicBezTo>
                <a:cubicBezTo>
                  <a:pt x="1966" y="519"/>
                  <a:pt x="1966" y="519"/>
                  <a:pt x="1966" y="519"/>
                </a:cubicBezTo>
                <a:lnTo>
                  <a:pt x="1968" y="519"/>
                </a:lnTo>
                <a:close/>
                <a:moveTo>
                  <a:pt x="2002" y="538"/>
                </a:moveTo>
                <a:cubicBezTo>
                  <a:pt x="2001" y="536"/>
                  <a:pt x="2001" y="536"/>
                  <a:pt x="2001" y="536"/>
                </a:cubicBezTo>
                <a:cubicBezTo>
                  <a:pt x="1999" y="538"/>
                  <a:pt x="1999" y="538"/>
                  <a:pt x="1999" y="538"/>
                </a:cubicBezTo>
                <a:cubicBezTo>
                  <a:pt x="2001" y="541"/>
                  <a:pt x="2001" y="541"/>
                  <a:pt x="2001" y="541"/>
                </a:cubicBezTo>
                <a:cubicBezTo>
                  <a:pt x="1999" y="541"/>
                  <a:pt x="1999" y="541"/>
                  <a:pt x="1999" y="541"/>
                </a:cubicBezTo>
                <a:cubicBezTo>
                  <a:pt x="2001" y="544"/>
                  <a:pt x="2001" y="544"/>
                  <a:pt x="2001" y="544"/>
                </a:cubicBezTo>
                <a:cubicBezTo>
                  <a:pt x="2004" y="544"/>
                  <a:pt x="2004" y="544"/>
                  <a:pt x="2004" y="544"/>
                </a:cubicBezTo>
                <a:cubicBezTo>
                  <a:pt x="2004" y="542"/>
                  <a:pt x="2004" y="542"/>
                  <a:pt x="2004" y="542"/>
                </a:cubicBezTo>
                <a:cubicBezTo>
                  <a:pt x="2002" y="539"/>
                  <a:pt x="2002" y="539"/>
                  <a:pt x="2002" y="539"/>
                </a:cubicBezTo>
                <a:lnTo>
                  <a:pt x="2002" y="538"/>
                </a:lnTo>
                <a:close/>
                <a:moveTo>
                  <a:pt x="1928" y="528"/>
                </a:moveTo>
                <a:cubicBezTo>
                  <a:pt x="1929" y="529"/>
                  <a:pt x="1929" y="529"/>
                  <a:pt x="1929" y="529"/>
                </a:cubicBezTo>
                <a:cubicBezTo>
                  <a:pt x="1930" y="529"/>
                  <a:pt x="1930" y="529"/>
                  <a:pt x="1930" y="529"/>
                </a:cubicBezTo>
                <a:cubicBezTo>
                  <a:pt x="1931" y="528"/>
                  <a:pt x="1931" y="528"/>
                  <a:pt x="1931" y="528"/>
                </a:cubicBezTo>
                <a:cubicBezTo>
                  <a:pt x="1929" y="525"/>
                  <a:pt x="1929" y="525"/>
                  <a:pt x="1929" y="525"/>
                </a:cubicBezTo>
                <a:cubicBezTo>
                  <a:pt x="1928" y="524"/>
                  <a:pt x="1928" y="524"/>
                  <a:pt x="1928" y="524"/>
                </a:cubicBezTo>
                <a:cubicBezTo>
                  <a:pt x="1927" y="524"/>
                  <a:pt x="1927" y="524"/>
                  <a:pt x="1927" y="524"/>
                </a:cubicBezTo>
                <a:lnTo>
                  <a:pt x="1928" y="528"/>
                </a:lnTo>
                <a:close/>
                <a:moveTo>
                  <a:pt x="3102" y="634"/>
                </a:moveTo>
                <a:cubicBezTo>
                  <a:pt x="3105" y="635"/>
                  <a:pt x="3105" y="635"/>
                  <a:pt x="3105" y="635"/>
                </a:cubicBezTo>
                <a:cubicBezTo>
                  <a:pt x="3106" y="634"/>
                  <a:pt x="3106" y="634"/>
                  <a:pt x="3106" y="634"/>
                </a:cubicBezTo>
                <a:cubicBezTo>
                  <a:pt x="3102" y="631"/>
                  <a:pt x="3102" y="631"/>
                  <a:pt x="3102" y="631"/>
                </a:cubicBezTo>
                <a:cubicBezTo>
                  <a:pt x="3099" y="630"/>
                  <a:pt x="3099" y="630"/>
                  <a:pt x="3099" y="630"/>
                </a:cubicBezTo>
                <a:cubicBezTo>
                  <a:pt x="3098" y="631"/>
                  <a:pt x="3098" y="631"/>
                  <a:pt x="3098" y="631"/>
                </a:cubicBezTo>
                <a:lnTo>
                  <a:pt x="3102" y="634"/>
                </a:lnTo>
                <a:close/>
                <a:moveTo>
                  <a:pt x="1875" y="544"/>
                </a:moveTo>
                <a:cubicBezTo>
                  <a:pt x="1873" y="544"/>
                  <a:pt x="1873" y="544"/>
                  <a:pt x="1873" y="544"/>
                </a:cubicBezTo>
                <a:cubicBezTo>
                  <a:pt x="1872" y="544"/>
                  <a:pt x="1872" y="544"/>
                  <a:pt x="1872" y="544"/>
                </a:cubicBezTo>
                <a:cubicBezTo>
                  <a:pt x="1869" y="544"/>
                  <a:pt x="1869" y="544"/>
                  <a:pt x="1869" y="544"/>
                </a:cubicBezTo>
                <a:cubicBezTo>
                  <a:pt x="1866" y="545"/>
                  <a:pt x="1866" y="545"/>
                  <a:pt x="1866" y="545"/>
                </a:cubicBezTo>
                <a:cubicBezTo>
                  <a:pt x="1860" y="545"/>
                  <a:pt x="1860" y="545"/>
                  <a:pt x="1860" y="545"/>
                </a:cubicBezTo>
                <a:cubicBezTo>
                  <a:pt x="1859" y="545"/>
                  <a:pt x="1859" y="545"/>
                  <a:pt x="1859" y="545"/>
                </a:cubicBezTo>
                <a:cubicBezTo>
                  <a:pt x="1856" y="544"/>
                  <a:pt x="1856" y="544"/>
                  <a:pt x="1856" y="544"/>
                </a:cubicBezTo>
                <a:cubicBezTo>
                  <a:pt x="1855" y="544"/>
                  <a:pt x="1855" y="544"/>
                  <a:pt x="1855" y="544"/>
                </a:cubicBezTo>
                <a:cubicBezTo>
                  <a:pt x="1852" y="544"/>
                  <a:pt x="1852" y="544"/>
                  <a:pt x="1852" y="544"/>
                </a:cubicBezTo>
                <a:cubicBezTo>
                  <a:pt x="1849" y="545"/>
                  <a:pt x="1849" y="545"/>
                  <a:pt x="1849" y="545"/>
                </a:cubicBezTo>
                <a:cubicBezTo>
                  <a:pt x="1848" y="544"/>
                  <a:pt x="1848" y="544"/>
                  <a:pt x="1848" y="544"/>
                </a:cubicBezTo>
                <a:cubicBezTo>
                  <a:pt x="1845" y="546"/>
                  <a:pt x="1845" y="546"/>
                  <a:pt x="1845" y="546"/>
                </a:cubicBezTo>
                <a:cubicBezTo>
                  <a:pt x="1845" y="548"/>
                  <a:pt x="1845" y="548"/>
                  <a:pt x="1845" y="548"/>
                </a:cubicBezTo>
                <a:cubicBezTo>
                  <a:pt x="1845" y="549"/>
                  <a:pt x="1845" y="549"/>
                  <a:pt x="1845" y="549"/>
                </a:cubicBezTo>
                <a:cubicBezTo>
                  <a:pt x="1846" y="551"/>
                  <a:pt x="1846" y="551"/>
                  <a:pt x="1846" y="551"/>
                </a:cubicBezTo>
                <a:cubicBezTo>
                  <a:pt x="1849" y="551"/>
                  <a:pt x="1849" y="551"/>
                  <a:pt x="1849" y="551"/>
                </a:cubicBezTo>
                <a:cubicBezTo>
                  <a:pt x="1853" y="554"/>
                  <a:pt x="1853" y="554"/>
                  <a:pt x="1853" y="554"/>
                </a:cubicBezTo>
                <a:cubicBezTo>
                  <a:pt x="1856" y="556"/>
                  <a:pt x="1856" y="556"/>
                  <a:pt x="1856" y="556"/>
                </a:cubicBezTo>
                <a:cubicBezTo>
                  <a:pt x="1865" y="558"/>
                  <a:pt x="1865" y="558"/>
                  <a:pt x="1865" y="558"/>
                </a:cubicBezTo>
                <a:cubicBezTo>
                  <a:pt x="1866" y="561"/>
                  <a:pt x="1866" y="561"/>
                  <a:pt x="1866" y="561"/>
                </a:cubicBezTo>
                <a:cubicBezTo>
                  <a:pt x="1869" y="564"/>
                  <a:pt x="1869" y="564"/>
                  <a:pt x="1869" y="564"/>
                </a:cubicBezTo>
                <a:cubicBezTo>
                  <a:pt x="1875" y="564"/>
                  <a:pt x="1875" y="564"/>
                  <a:pt x="1875" y="564"/>
                </a:cubicBezTo>
                <a:cubicBezTo>
                  <a:pt x="1875" y="561"/>
                  <a:pt x="1875" y="561"/>
                  <a:pt x="1875" y="561"/>
                </a:cubicBezTo>
                <a:cubicBezTo>
                  <a:pt x="1876" y="559"/>
                  <a:pt x="1876" y="559"/>
                  <a:pt x="1876" y="559"/>
                </a:cubicBezTo>
                <a:cubicBezTo>
                  <a:pt x="1876" y="556"/>
                  <a:pt x="1876" y="556"/>
                  <a:pt x="1876" y="556"/>
                </a:cubicBezTo>
                <a:cubicBezTo>
                  <a:pt x="1875" y="554"/>
                  <a:pt x="1875" y="554"/>
                  <a:pt x="1875" y="554"/>
                </a:cubicBezTo>
                <a:cubicBezTo>
                  <a:pt x="1875" y="551"/>
                  <a:pt x="1875" y="551"/>
                  <a:pt x="1875" y="551"/>
                </a:cubicBezTo>
                <a:cubicBezTo>
                  <a:pt x="1876" y="548"/>
                  <a:pt x="1876" y="548"/>
                  <a:pt x="1876" y="548"/>
                </a:cubicBezTo>
                <a:cubicBezTo>
                  <a:pt x="1880" y="542"/>
                  <a:pt x="1880" y="542"/>
                  <a:pt x="1880" y="542"/>
                </a:cubicBezTo>
                <a:cubicBezTo>
                  <a:pt x="1878" y="542"/>
                  <a:pt x="1878" y="542"/>
                  <a:pt x="1878" y="542"/>
                </a:cubicBezTo>
                <a:lnTo>
                  <a:pt x="1875" y="544"/>
                </a:lnTo>
                <a:close/>
                <a:moveTo>
                  <a:pt x="1928" y="316"/>
                </a:moveTo>
                <a:cubicBezTo>
                  <a:pt x="1926" y="319"/>
                  <a:pt x="1926" y="319"/>
                  <a:pt x="1926" y="319"/>
                </a:cubicBezTo>
                <a:cubicBezTo>
                  <a:pt x="1931" y="314"/>
                  <a:pt x="1931" y="314"/>
                  <a:pt x="1931" y="314"/>
                </a:cubicBezTo>
                <a:lnTo>
                  <a:pt x="1928" y="316"/>
                </a:lnTo>
                <a:close/>
                <a:moveTo>
                  <a:pt x="1799" y="532"/>
                </a:moveTo>
                <a:cubicBezTo>
                  <a:pt x="1800" y="531"/>
                  <a:pt x="1800" y="531"/>
                  <a:pt x="1800" y="531"/>
                </a:cubicBezTo>
                <a:cubicBezTo>
                  <a:pt x="1799" y="531"/>
                  <a:pt x="1799" y="531"/>
                  <a:pt x="1799" y="531"/>
                </a:cubicBezTo>
                <a:lnTo>
                  <a:pt x="1799" y="532"/>
                </a:lnTo>
                <a:close/>
                <a:moveTo>
                  <a:pt x="1799" y="508"/>
                </a:moveTo>
                <a:cubicBezTo>
                  <a:pt x="1797" y="506"/>
                  <a:pt x="1797" y="506"/>
                  <a:pt x="1797" y="506"/>
                </a:cubicBezTo>
                <a:cubicBezTo>
                  <a:pt x="1797" y="508"/>
                  <a:pt x="1797" y="508"/>
                  <a:pt x="1797" y="508"/>
                </a:cubicBezTo>
                <a:cubicBezTo>
                  <a:pt x="1797" y="511"/>
                  <a:pt x="1797" y="511"/>
                  <a:pt x="1797" y="511"/>
                </a:cubicBezTo>
                <a:cubicBezTo>
                  <a:pt x="1799" y="512"/>
                  <a:pt x="1799" y="512"/>
                  <a:pt x="1799" y="512"/>
                </a:cubicBezTo>
                <a:cubicBezTo>
                  <a:pt x="1799" y="515"/>
                  <a:pt x="1799" y="515"/>
                  <a:pt x="1799" y="515"/>
                </a:cubicBezTo>
                <a:cubicBezTo>
                  <a:pt x="1800" y="516"/>
                  <a:pt x="1800" y="516"/>
                  <a:pt x="1800" y="516"/>
                </a:cubicBezTo>
                <a:cubicBezTo>
                  <a:pt x="1799" y="519"/>
                  <a:pt x="1799" y="519"/>
                  <a:pt x="1799" y="519"/>
                </a:cubicBezTo>
                <a:cubicBezTo>
                  <a:pt x="1800" y="519"/>
                  <a:pt x="1800" y="519"/>
                  <a:pt x="1800" y="519"/>
                </a:cubicBezTo>
                <a:cubicBezTo>
                  <a:pt x="1800" y="521"/>
                  <a:pt x="1800" y="521"/>
                  <a:pt x="1800" y="521"/>
                </a:cubicBezTo>
                <a:cubicBezTo>
                  <a:pt x="1800" y="522"/>
                  <a:pt x="1800" y="522"/>
                  <a:pt x="1800" y="522"/>
                </a:cubicBezTo>
                <a:cubicBezTo>
                  <a:pt x="1799" y="522"/>
                  <a:pt x="1799" y="522"/>
                  <a:pt x="1799" y="522"/>
                </a:cubicBezTo>
                <a:cubicBezTo>
                  <a:pt x="1799" y="528"/>
                  <a:pt x="1799" y="528"/>
                  <a:pt x="1799" y="528"/>
                </a:cubicBezTo>
                <a:cubicBezTo>
                  <a:pt x="1800" y="531"/>
                  <a:pt x="1800" y="531"/>
                  <a:pt x="1800" y="531"/>
                </a:cubicBezTo>
                <a:cubicBezTo>
                  <a:pt x="1802" y="534"/>
                  <a:pt x="1802" y="534"/>
                  <a:pt x="1802" y="534"/>
                </a:cubicBezTo>
                <a:cubicBezTo>
                  <a:pt x="1803" y="534"/>
                  <a:pt x="1803" y="534"/>
                  <a:pt x="1803" y="534"/>
                </a:cubicBezTo>
                <a:cubicBezTo>
                  <a:pt x="1805" y="534"/>
                  <a:pt x="1805" y="534"/>
                  <a:pt x="1805" y="534"/>
                </a:cubicBezTo>
                <a:cubicBezTo>
                  <a:pt x="1806" y="532"/>
                  <a:pt x="1806" y="532"/>
                  <a:pt x="1806" y="532"/>
                </a:cubicBezTo>
                <a:cubicBezTo>
                  <a:pt x="1806" y="529"/>
                  <a:pt x="1806" y="529"/>
                  <a:pt x="1806" y="529"/>
                </a:cubicBezTo>
                <a:cubicBezTo>
                  <a:pt x="1809" y="529"/>
                  <a:pt x="1809" y="529"/>
                  <a:pt x="1809" y="529"/>
                </a:cubicBezTo>
                <a:cubicBezTo>
                  <a:pt x="1812" y="529"/>
                  <a:pt x="1812" y="529"/>
                  <a:pt x="1812" y="529"/>
                </a:cubicBezTo>
                <a:cubicBezTo>
                  <a:pt x="1813" y="528"/>
                  <a:pt x="1813" y="528"/>
                  <a:pt x="1813" y="528"/>
                </a:cubicBezTo>
                <a:cubicBezTo>
                  <a:pt x="1813" y="525"/>
                  <a:pt x="1813" y="525"/>
                  <a:pt x="1813" y="525"/>
                </a:cubicBezTo>
                <a:cubicBezTo>
                  <a:pt x="1813" y="521"/>
                  <a:pt x="1813" y="521"/>
                  <a:pt x="1813" y="521"/>
                </a:cubicBezTo>
                <a:cubicBezTo>
                  <a:pt x="1813" y="516"/>
                  <a:pt x="1813" y="516"/>
                  <a:pt x="1813" y="516"/>
                </a:cubicBezTo>
                <a:cubicBezTo>
                  <a:pt x="1813" y="515"/>
                  <a:pt x="1813" y="515"/>
                  <a:pt x="1813" y="515"/>
                </a:cubicBezTo>
                <a:cubicBezTo>
                  <a:pt x="1815" y="512"/>
                  <a:pt x="1815" y="512"/>
                  <a:pt x="1815" y="512"/>
                </a:cubicBezTo>
                <a:cubicBezTo>
                  <a:pt x="1815" y="509"/>
                  <a:pt x="1815" y="509"/>
                  <a:pt x="1815" y="509"/>
                </a:cubicBezTo>
                <a:cubicBezTo>
                  <a:pt x="1813" y="506"/>
                  <a:pt x="1813" y="506"/>
                  <a:pt x="1813" y="506"/>
                </a:cubicBezTo>
                <a:cubicBezTo>
                  <a:pt x="1812" y="506"/>
                  <a:pt x="1812" y="506"/>
                  <a:pt x="1812" y="506"/>
                </a:cubicBezTo>
                <a:cubicBezTo>
                  <a:pt x="1813" y="505"/>
                  <a:pt x="1813" y="505"/>
                  <a:pt x="1813" y="505"/>
                </a:cubicBezTo>
                <a:cubicBezTo>
                  <a:pt x="1812" y="505"/>
                  <a:pt x="1812" y="505"/>
                  <a:pt x="1812" y="505"/>
                </a:cubicBezTo>
                <a:cubicBezTo>
                  <a:pt x="1812" y="503"/>
                  <a:pt x="1812" y="503"/>
                  <a:pt x="1812" y="503"/>
                </a:cubicBezTo>
                <a:cubicBezTo>
                  <a:pt x="1810" y="503"/>
                  <a:pt x="1810" y="503"/>
                  <a:pt x="1810" y="503"/>
                </a:cubicBezTo>
                <a:cubicBezTo>
                  <a:pt x="1809" y="502"/>
                  <a:pt x="1809" y="502"/>
                  <a:pt x="1809" y="502"/>
                </a:cubicBezTo>
                <a:cubicBezTo>
                  <a:pt x="1807" y="502"/>
                  <a:pt x="1807" y="502"/>
                  <a:pt x="1807" y="502"/>
                </a:cubicBezTo>
                <a:cubicBezTo>
                  <a:pt x="1806" y="503"/>
                  <a:pt x="1806" y="503"/>
                  <a:pt x="1806" y="503"/>
                </a:cubicBezTo>
                <a:cubicBezTo>
                  <a:pt x="1802" y="506"/>
                  <a:pt x="1802" y="506"/>
                  <a:pt x="1802" y="506"/>
                </a:cubicBezTo>
                <a:lnTo>
                  <a:pt x="1799" y="508"/>
                </a:lnTo>
                <a:close/>
                <a:moveTo>
                  <a:pt x="1805" y="496"/>
                </a:moveTo>
                <a:cubicBezTo>
                  <a:pt x="1803" y="496"/>
                  <a:pt x="1803" y="496"/>
                  <a:pt x="1803" y="496"/>
                </a:cubicBezTo>
                <a:cubicBezTo>
                  <a:pt x="1805" y="498"/>
                  <a:pt x="1805" y="498"/>
                  <a:pt x="1805" y="498"/>
                </a:cubicBezTo>
                <a:cubicBezTo>
                  <a:pt x="1807" y="501"/>
                  <a:pt x="1807" y="501"/>
                  <a:pt x="1807" y="501"/>
                </a:cubicBezTo>
                <a:cubicBezTo>
                  <a:pt x="1812" y="489"/>
                  <a:pt x="1812" y="489"/>
                  <a:pt x="1812" y="489"/>
                </a:cubicBezTo>
                <a:cubicBezTo>
                  <a:pt x="1812" y="483"/>
                  <a:pt x="1812" y="483"/>
                  <a:pt x="1812" y="483"/>
                </a:cubicBezTo>
                <a:cubicBezTo>
                  <a:pt x="1810" y="478"/>
                  <a:pt x="1810" y="478"/>
                  <a:pt x="1810" y="478"/>
                </a:cubicBezTo>
                <a:cubicBezTo>
                  <a:pt x="1809" y="479"/>
                  <a:pt x="1809" y="479"/>
                  <a:pt x="1809" y="479"/>
                </a:cubicBezTo>
                <a:cubicBezTo>
                  <a:pt x="1809" y="482"/>
                  <a:pt x="1809" y="482"/>
                  <a:pt x="1809" y="482"/>
                </a:cubicBezTo>
                <a:cubicBezTo>
                  <a:pt x="1803" y="483"/>
                  <a:pt x="1803" y="483"/>
                  <a:pt x="1803" y="483"/>
                </a:cubicBezTo>
                <a:cubicBezTo>
                  <a:pt x="1802" y="486"/>
                  <a:pt x="1802" y="486"/>
                  <a:pt x="1802" y="486"/>
                </a:cubicBezTo>
                <a:cubicBezTo>
                  <a:pt x="1802" y="488"/>
                  <a:pt x="1802" y="488"/>
                  <a:pt x="1802" y="488"/>
                </a:cubicBezTo>
                <a:cubicBezTo>
                  <a:pt x="1802" y="489"/>
                  <a:pt x="1802" y="489"/>
                  <a:pt x="1802" y="489"/>
                </a:cubicBezTo>
                <a:cubicBezTo>
                  <a:pt x="1803" y="491"/>
                  <a:pt x="1803" y="491"/>
                  <a:pt x="1803" y="491"/>
                </a:cubicBezTo>
                <a:cubicBezTo>
                  <a:pt x="1802" y="492"/>
                  <a:pt x="1802" y="492"/>
                  <a:pt x="1802" y="492"/>
                </a:cubicBezTo>
                <a:cubicBezTo>
                  <a:pt x="1803" y="492"/>
                  <a:pt x="1803" y="492"/>
                  <a:pt x="1803" y="492"/>
                </a:cubicBezTo>
                <a:cubicBezTo>
                  <a:pt x="1802" y="495"/>
                  <a:pt x="1802" y="495"/>
                  <a:pt x="1802" y="495"/>
                </a:cubicBezTo>
                <a:lnTo>
                  <a:pt x="1805" y="496"/>
                </a:lnTo>
                <a:close/>
                <a:moveTo>
                  <a:pt x="1751" y="522"/>
                </a:moveTo>
                <a:cubicBezTo>
                  <a:pt x="1751" y="520"/>
                  <a:pt x="1751" y="520"/>
                  <a:pt x="1751" y="520"/>
                </a:cubicBezTo>
                <a:cubicBezTo>
                  <a:pt x="1750" y="519"/>
                  <a:pt x="1750" y="519"/>
                  <a:pt x="1750" y="519"/>
                </a:cubicBezTo>
                <a:cubicBezTo>
                  <a:pt x="1748" y="519"/>
                  <a:pt x="1748" y="519"/>
                  <a:pt x="1748" y="519"/>
                </a:cubicBezTo>
                <a:cubicBezTo>
                  <a:pt x="1747" y="520"/>
                  <a:pt x="1747" y="520"/>
                  <a:pt x="1747" y="520"/>
                </a:cubicBezTo>
                <a:cubicBezTo>
                  <a:pt x="1749" y="521"/>
                  <a:pt x="1749" y="521"/>
                  <a:pt x="1749" y="521"/>
                </a:cubicBezTo>
                <a:cubicBezTo>
                  <a:pt x="1750" y="522"/>
                  <a:pt x="1750" y="522"/>
                  <a:pt x="1750" y="522"/>
                </a:cubicBezTo>
                <a:cubicBezTo>
                  <a:pt x="1751" y="522"/>
                  <a:pt x="1751" y="522"/>
                  <a:pt x="1751" y="522"/>
                </a:cubicBezTo>
                <a:close/>
                <a:moveTo>
                  <a:pt x="1937" y="546"/>
                </a:moveTo>
                <a:cubicBezTo>
                  <a:pt x="1937" y="544"/>
                  <a:pt x="1937" y="544"/>
                  <a:pt x="1937" y="544"/>
                </a:cubicBezTo>
                <a:cubicBezTo>
                  <a:pt x="1937" y="543"/>
                  <a:pt x="1937" y="543"/>
                  <a:pt x="1937" y="543"/>
                </a:cubicBezTo>
                <a:cubicBezTo>
                  <a:pt x="1936" y="541"/>
                  <a:pt x="1936" y="541"/>
                  <a:pt x="1936" y="541"/>
                </a:cubicBezTo>
                <a:cubicBezTo>
                  <a:pt x="1934" y="543"/>
                  <a:pt x="1934" y="543"/>
                  <a:pt x="1934" y="543"/>
                </a:cubicBezTo>
                <a:cubicBezTo>
                  <a:pt x="1935" y="545"/>
                  <a:pt x="1935" y="545"/>
                  <a:pt x="1935" y="545"/>
                </a:cubicBezTo>
                <a:cubicBezTo>
                  <a:pt x="1936" y="545"/>
                  <a:pt x="1936" y="545"/>
                  <a:pt x="1936" y="545"/>
                </a:cubicBezTo>
                <a:lnTo>
                  <a:pt x="1937" y="546"/>
                </a:lnTo>
                <a:close/>
                <a:moveTo>
                  <a:pt x="2828" y="849"/>
                </a:moveTo>
                <a:cubicBezTo>
                  <a:pt x="2828" y="846"/>
                  <a:pt x="2828" y="846"/>
                  <a:pt x="2828" y="846"/>
                </a:cubicBezTo>
                <a:cubicBezTo>
                  <a:pt x="2827" y="848"/>
                  <a:pt x="2827" y="848"/>
                  <a:pt x="2827" y="848"/>
                </a:cubicBezTo>
                <a:lnTo>
                  <a:pt x="2828" y="849"/>
                </a:lnTo>
                <a:close/>
                <a:moveTo>
                  <a:pt x="2842" y="842"/>
                </a:moveTo>
                <a:cubicBezTo>
                  <a:pt x="2842" y="840"/>
                  <a:pt x="2842" y="840"/>
                  <a:pt x="2842" y="840"/>
                </a:cubicBezTo>
                <a:cubicBezTo>
                  <a:pt x="2844" y="842"/>
                  <a:pt x="2844" y="842"/>
                  <a:pt x="2844" y="842"/>
                </a:cubicBezTo>
                <a:cubicBezTo>
                  <a:pt x="2845" y="842"/>
                  <a:pt x="2845" y="842"/>
                  <a:pt x="2845" y="842"/>
                </a:cubicBezTo>
                <a:cubicBezTo>
                  <a:pt x="2845" y="840"/>
                  <a:pt x="2845" y="840"/>
                  <a:pt x="2845" y="840"/>
                </a:cubicBezTo>
                <a:cubicBezTo>
                  <a:pt x="2845" y="839"/>
                  <a:pt x="2845" y="839"/>
                  <a:pt x="2845" y="839"/>
                </a:cubicBezTo>
                <a:cubicBezTo>
                  <a:pt x="2844" y="836"/>
                  <a:pt x="2844" y="836"/>
                  <a:pt x="2844" y="836"/>
                </a:cubicBezTo>
                <a:cubicBezTo>
                  <a:pt x="2845" y="837"/>
                  <a:pt x="2845" y="837"/>
                  <a:pt x="2845" y="837"/>
                </a:cubicBezTo>
                <a:cubicBezTo>
                  <a:pt x="2848" y="839"/>
                  <a:pt x="2848" y="839"/>
                  <a:pt x="2848" y="839"/>
                </a:cubicBezTo>
                <a:cubicBezTo>
                  <a:pt x="2850" y="837"/>
                  <a:pt x="2850" y="837"/>
                  <a:pt x="2850" y="837"/>
                </a:cubicBezTo>
                <a:cubicBezTo>
                  <a:pt x="2851" y="836"/>
                  <a:pt x="2851" y="836"/>
                  <a:pt x="2851" y="836"/>
                </a:cubicBezTo>
                <a:cubicBezTo>
                  <a:pt x="2851" y="833"/>
                  <a:pt x="2851" y="833"/>
                  <a:pt x="2851" y="833"/>
                </a:cubicBezTo>
                <a:cubicBezTo>
                  <a:pt x="2851" y="830"/>
                  <a:pt x="2851" y="830"/>
                  <a:pt x="2851" y="830"/>
                </a:cubicBezTo>
                <a:cubicBezTo>
                  <a:pt x="2851" y="826"/>
                  <a:pt x="2851" y="826"/>
                  <a:pt x="2851" y="826"/>
                </a:cubicBezTo>
                <a:cubicBezTo>
                  <a:pt x="2854" y="829"/>
                  <a:pt x="2854" y="829"/>
                  <a:pt x="2854" y="829"/>
                </a:cubicBezTo>
                <a:cubicBezTo>
                  <a:pt x="2854" y="830"/>
                  <a:pt x="2854" y="830"/>
                  <a:pt x="2854" y="830"/>
                </a:cubicBezTo>
                <a:cubicBezTo>
                  <a:pt x="2855" y="830"/>
                  <a:pt x="2855" y="830"/>
                  <a:pt x="2855" y="830"/>
                </a:cubicBezTo>
                <a:cubicBezTo>
                  <a:pt x="2857" y="835"/>
                  <a:pt x="2857" y="835"/>
                  <a:pt x="2857" y="835"/>
                </a:cubicBezTo>
                <a:cubicBezTo>
                  <a:pt x="2858" y="839"/>
                  <a:pt x="2858" y="839"/>
                  <a:pt x="2858" y="839"/>
                </a:cubicBezTo>
                <a:cubicBezTo>
                  <a:pt x="2861" y="839"/>
                  <a:pt x="2861" y="839"/>
                  <a:pt x="2861" y="839"/>
                </a:cubicBezTo>
                <a:cubicBezTo>
                  <a:pt x="2861" y="840"/>
                  <a:pt x="2861" y="840"/>
                  <a:pt x="2861" y="840"/>
                </a:cubicBezTo>
                <a:cubicBezTo>
                  <a:pt x="2862" y="843"/>
                  <a:pt x="2862" y="843"/>
                  <a:pt x="2862" y="843"/>
                </a:cubicBezTo>
                <a:cubicBezTo>
                  <a:pt x="2862" y="846"/>
                  <a:pt x="2862" y="846"/>
                  <a:pt x="2862" y="846"/>
                </a:cubicBezTo>
                <a:cubicBezTo>
                  <a:pt x="2864" y="849"/>
                  <a:pt x="2864" y="849"/>
                  <a:pt x="2864" y="849"/>
                </a:cubicBezTo>
                <a:cubicBezTo>
                  <a:pt x="2865" y="856"/>
                  <a:pt x="2865" y="856"/>
                  <a:pt x="2865" y="856"/>
                </a:cubicBezTo>
                <a:cubicBezTo>
                  <a:pt x="2867" y="863"/>
                  <a:pt x="2867" y="863"/>
                  <a:pt x="2867" y="863"/>
                </a:cubicBezTo>
                <a:cubicBezTo>
                  <a:pt x="2868" y="863"/>
                  <a:pt x="2868" y="863"/>
                  <a:pt x="2868" y="863"/>
                </a:cubicBezTo>
                <a:cubicBezTo>
                  <a:pt x="2868" y="865"/>
                  <a:pt x="2868" y="865"/>
                  <a:pt x="2868" y="865"/>
                </a:cubicBezTo>
                <a:cubicBezTo>
                  <a:pt x="2868" y="866"/>
                  <a:pt x="2868" y="866"/>
                  <a:pt x="2868" y="866"/>
                </a:cubicBezTo>
                <a:cubicBezTo>
                  <a:pt x="2871" y="872"/>
                  <a:pt x="2871" y="872"/>
                  <a:pt x="2871" y="872"/>
                </a:cubicBezTo>
                <a:cubicBezTo>
                  <a:pt x="2871" y="876"/>
                  <a:pt x="2871" y="876"/>
                  <a:pt x="2871" y="876"/>
                </a:cubicBezTo>
                <a:cubicBezTo>
                  <a:pt x="2871" y="878"/>
                  <a:pt x="2871" y="878"/>
                  <a:pt x="2871" y="878"/>
                </a:cubicBezTo>
                <a:cubicBezTo>
                  <a:pt x="2871" y="879"/>
                  <a:pt x="2871" y="879"/>
                  <a:pt x="2871" y="879"/>
                </a:cubicBezTo>
                <a:cubicBezTo>
                  <a:pt x="2872" y="876"/>
                  <a:pt x="2872" y="876"/>
                  <a:pt x="2872" y="876"/>
                </a:cubicBezTo>
                <a:cubicBezTo>
                  <a:pt x="2874" y="879"/>
                  <a:pt x="2874" y="879"/>
                  <a:pt x="2874" y="879"/>
                </a:cubicBezTo>
                <a:cubicBezTo>
                  <a:pt x="2877" y="885"/>
                  <a:pt x="2877" y="885"/>
                  <a:pt x="2877" y="885"/>
                </a:cubicBezTo>
                <a:cubicBezTo>
                  <a:pt x="2878" y="891"/>
                  <a:pt x="2878" y="891"/>
                  <a:pt x="2878" y="891"/>
                </a:cubicBezTo>
                <a:cubicBezTo>
                  <a:pt x="2878" y="893"/>
                  <a:pt x="2878" y="893"/>
                  <a:pt x="2878" y="893"/>
                </a:cubicBezTo>
                <a:cubicBezTo>
                  <a:pt x="2880" y="893"/>
                  <a:pt x="2880" y="893"/>
                  <a:pt x="2880" y="893"/>
                </a:cubicBezTo>
                <a:cubicBezTo>
                  <a:pt x="2878" y="895"/>
                  <a:pt x="2878" y="895"/>
                  <a:pt x="2878" y="895"/>
                </a:cubicBezTo>
                <a:cubicBezTo>
                  <a:pt x="2880" y="896"/>
                  <a:pt x="2880" y="896"/>
                  <a:pt x="2880" y="896"/>
                </a:cubicBezTo>
                <a:cubicBezTo>
                  <a:pt x="2878" y="896"/>
                  <a:pt x="2878" y="896"/>
                  <a:pt x="2878" y="896"/>
                </a:cubicBezTo>
                <a:cubicBezTo>
                  <a:pt x="2878" y="898"/>
                  <a:pt x="2878" y="898"/>
                  <a:pt x="2878" y="898"/>
                </a:cubicBezTo>
                <a:cubicBezTo>
                  <a:pt x="2880" y="898"/>
                  <a:pt x="2880" y="898"/>
                  <a:pt x="2880" y="898"/>
                </a:cubicBezTo>
                <a:cubicBezTo>
                  <a:pt x="2880" y="899"/>
                  <a:pt x="2880" y="899"/>
                  <a:pt x="2880" y="899"/>
                </a:cubicBezTo>
                <a:cubicBezTo>
                  <a:pt x="2880" y="901"/>
                  <a:pt x="2880" y="901"/>
                  <a:pt x="2880" y="901"/>
                </a:cubicBezTo>
                <a:cubicBezTo>
                  <a:pt x="2880" y="902"/>
                  <a:pt x="2880" y="902"/>
                  <a:pt x="2880" y="902"/>
                </a:cubicBezTo>
                <a:cubicBezTo>
                  <a:pt x="2880" y="903"/>
                  <a:pt x="2880" y="903"/>
                  <a:pt x="2880" y="903"/>
                </a:cubicBezTo>
                <a:cubicBezTo>
                  <a:pt x="2880" y="905"/>
                  <a:pt x="2880" y="905"/>
                  <a:pt x="2880" y="905"/>
                </a:cubicBezTo>
                <a:cubicBezTo>
                  <a:pt x="2883" y="903"/>
                  <a:pt x="2883" y="903"/>
                  <a:pt x="2883" y="903"/>
                </a:cubicBezTo>
                <a:cubicBezTo>
                  <a:pt x="2883" y="905"/>
                  <a:pt x="2883" y="905"/>
                  <a:pt x="2883" y="905"/>
                </a:cubicBezTo>
                <a:cubicBezTo>
                  <a:pt x="2881" y="905"/>
                  <a:pt x="2881" y="905"/>
                  <a:pt x="2881" y="905"/>
                </a:cubicBezTo>
                <a:cubicBezTo>
                  <a:pt x="2881" y="906"/>
                  <a:pt x="2881" y="906"/>
                  <a:pt x="2881" y="906"/>
                </a:cubicBezTo>
                <a:cubicBezTo>
                  <a:pt x="2881" y="909"/>
                  <a:pt x="2881" y="909"/>
                  <a:pt x="2881" y="909"/>
                </a:cubicBezTo>
                <a:cubicBezTo>
                  <a:pt x="2881" y="913"/>
                  <a:pt x="2881" y="913"/>
                  <a:pt x="2881" y="913"/>
                </a:cubicBezTo>
                <a:cubicBezTo>
                  <a:pt x="2880" y="916"/>
                  <a:pt x="2880" y="916"/>
                  <a:pt x="2880" y="916"/>
                </a:cubicBezTo>
                <a:cubicBezTo>
                  <a:pt x="2880" y="918"/>
                  <a:pt x="2880" y="918"/>
                  <a:pt x="2880" y="918"/>
                </a:cubicBezTo>
                <a:cubicBezTo>
                  <a:pt x="2878" y="919"/>
                  <a:pt x="2878" y="919"/>
                  <a:pt x="2878" y="919"/>
                </a:cubicBezTo>
                <a:cubicBezTo>
                  <a:pt x="2880" y="921"/>
                  <a:pt x="2880" y="921"/>
                  <a:pt x="2880" y="921"/>
                </a:cubicBezTo>
                <a:cubicBezTo>
                  <a:pt x="2880" y="925"/>
                  <a:pt x="2880" y="925"/>
                  <a:pt x="2880" y="925"/>
                </a:cubicBezTo>
                <a:cubicBezTo>
                  <a:pt x="2881" y="928"/>
                  <a:pt x="2881" y="928"/>
                  <a:pt x="2881" y="928"/>
                </a:cubicBezTo>
                <a:cubicBezTo>
                  <a:pt x="2878" y="944"/>
                  <a:pt x="2878" y="944"/>
                  <a:pt x="2878" y="944"/>
                </a:cubicBezTo>
                <a:cubicBezTo>
                  <a:pt x="2878" y="949"/>
                  <a:pt x="2878" y="949"/>
                  <a:pt x="2878" y="949"/>
                </a:cubicBezTo>
                <a:cubicBezTo>
                  <a:pt x="2878" y="952"/>
                  <a:pt x="2878" y="952"/>
                  <a:pt x="2878" y="952"/>
                </a:cubicBezTo>
                <a:cubicBezTo>
                  <a:pt x="2881" y="954"/>
                  <a:pt x="2881" y="954"/>
                  <a:pt x="2881" y="954"/>
                </a:cubicBezTo>
                <a:cubicBezTo>
                  <a:pt x="2881" y="952"/>
                  <a:pt x="2881" y="952"/>
                  <a:pt x="2881" y="952"/>
                </a:cubicBezTo>
                <a:cubicBezTo>
                  <a:pt x="2883" y="951"/>
                  <a:pt x="2883" y="951"/>
                  <a:pt x="2883" y="951"/>
                </a:cubicBezTo>
                <a:cubicBezTo>
                  <a:pt x="2884" y="951"/>
                  <a:pt x="2884" y="951"/>
                  <a:pt x="2884" y="951"/>
                </a:cubicBezTo>
                <a:cubicBezTo>
                  <a:pt x="2884" y="952"/>
                  <a:pt x="2884" y="952"/>
                  <a:pt x="2884" y="952"/>
                </a:cubicBezTo>
                <a:cubicBezTo>
                  <a:pt x="2884" y="954"/>
                  <a:pt x="2884" y="954"/>
                  <a:pt x="2884" y="954"/>
                </a:cubicBezTo>
                <a:cubicBezTo>
                  <a:pt x="2885" y="955"/>
                  <a:pt x="2885" y="955"/>
                  <a:pt x="2885" y="955"/>
                </a:cubicBezTo>
                <a:cubicBezTo>
                  <a:pt x="2887" y="955"/>
                  <a:pt x="2887" y="955"/>
                  <a:pt x="2887" y="955"/>
                </a:cubicBezTo>
                <a:cubicBezTo>
                  <a:pt x="2887" y="956"/>
                  <a:pt x="2887" y="956"/>
                  <a:pt x="2887" y="956"/>
                </a:cubicBezTo>
                <a:cubicBezTo>
                  <a:pt x="2888" y="959"/>
                  <a:pt x="2888" y="959"/>
                  <a:pt x="2888" y="959"/>
                </a:cubicBezTo>
                <a:cubicBezTo>
                  <a:pt x="2890" y="959"/>
                  <a:pt x="2890" y="959"/>
                  <a:pt x="2890" y="959"/>
                </a:cubicBezTo>
                <a:cubicBezTo>
                  <a:pt x="2891" y="959"/>
                  <a:pt x="2891" y="959"/>
                  <a:pt x="2891" y="959"/>
                </a:cubicBezTo>
                <a:cubicBezTo>
                  <a:pt x="2891" y="962"/>
                  <a:pt x="2891" y="962"/>
                  <a:pt x="2891" y="962"/>
                </a:cubicBezTo>
                <a:cubicBezTo>
                  <a:pt x="2893" y="964"/>
                  <a:pt x="2893" y="964"/>
                  <a:pt x="2893" y="964"/>
                </a:cubicBezTo>
                <a:cubicBezTo>
                  <a:pt x="2894" y="965"/>
                  <a:pt x="2894" y="965"/>
                  <a:pt x="2894" y="965"/>
                </a:cubicBezTo>
                <a:cubicBezTo>
                  <a:pt x="2894" y="964"/>
                  <a:pt x="2894" y="964"/>
                  <a:pt x="2894" y="964"/>
                </a:cubicBezTo>
                <a:cubicBezTo>
                  <a:pt x="2895" y="966"/>
                  <a:pt x="2895" y="966"/>
                  <a:pt x="2895" y="966"/>
                </a:cubicBezTo>
                <a:cubicBezTo>
                  <a:pt x="2895" y="968"/>
                  <a:pt x="2895" y="968"/>
                  <a:pt x="2895" y="968"/>
                </a:cubicBezTo>
                <a:cubicBezTo>
                  <a:pt x="2897" y="966"/>
                  <a:pt x="2897" y="966"/>
                  <a:pt x="2897" y="966"/>
                </a:cubicBezTo>
                <a:cubicBezTo>
                  <a:pt x="2897" y="968"/>
                  <a:pt x="2897" y="968"/>
                  <a:pt x="2897" y="968"/>
                </a:cubicBezTo>
                <a:cubicBezTo>
                  <a:pt x="2897" y="969"/>
                  <a:pt x="2897" y="969"/>
                  <a:pt x="2897" y="969"/>
                </a:cubicBezTo>
                <a:cubicBezTo>
                  <a:pt x="2898" y="972"/>
                  <a:pt x="2898" y="972"/>
                  <a:pt x="2898" y="972"/>
                </a:cubicBezTo>
                <a:cubicBezTo>
                  <a:pt x="2901" y="975"/>
                  <a:pt x="2901" y="975"/>
                  <a:pt x="2901" y="975"/>
                </a:cubicBezTo>
                <a:cubicBezTo>
                  <a:pt x="2903" y="977"/>
                  <a:pt x="2903" y="977"/>
                  <a:pt x="2903" y="977"/>
                </a:cubicBezTo>
                <a:cubicBezTo>
                  <a:pt x="2904" y="981"/>
                  <a:pt x="2904" y="981"/>
                  <a:pt x="2904" y="981"/>
                </a:cubicBezTo>
                <a:cubicBezTo>
                  <a:pt x="2905" y="987"/>
                  <a:pt x="2905" y="987"/>
                  <a:pt x="2905" y="987"/>
                </a:cubicBezTo>
                <a:cubicBezTo>
                  <a:pt x="2905" y="991"/>
                  <a:pt x="2905" y="991"/>
                  <a:pt x="2905" y="991"/>
                </a:cubicBezTo>
                <a:cubicBezTo>
                  <a:pt x="2907" y="997"/>
                  <a:pt x="2907" y="997"/>
                  <a:pt x="2907" y="997"/>
                </a:cubicBezTo>
                <a:cubicBezTo>
                  <a:pt x="2908" y="999"/>
                  <a:pt x="2908" y="999"/>
                  <a:pt x="2908" y="999"/>
                </a:cubicBezTo>
                <a:cubicBezTo>
                  <a:pt x="2908" y="1004"/>
                  <a:pt x="2908" y="1004"/>
                  <a:pt x="2908" y="1004"/>
                </a:cubicBezTo>
                <a:cubicBezTo>
                  <a:pt x="2910" y="1008"/>
                  <a:pt x="2910" y="1008"/>
                  <a:pt x="2910" y="1008"/>
                </a:cubicBezTo>
                <a:cubicBezTo>
                  <a:pt x="2911" y="1009"/>
                  <a:pt x="2911" y="1009"/>
                  <a:pt x="2911" y="1009"/>
                </a:cubicBezTo>
                <a:cubicBezTo>
                  <a:pt x="2913" y="1009"/>
                  <a:pt x="2913" y="1009"/>
                  <a:pt x="2913" y="1009"/>
                </a:cubicBezTo>
                <a:cubicBezTo>
                  <a:pt x="2911" y="1011"/>
                  <a:pt x="2911" y="1011"/>
                  <a:pt x="2911" y="1011"/>
                </a:cubicBezTo>
                <a:cubicBezTo>
                  <a:pt x="2913" y="1012"/>
                  <a:pt x="2913" y="1012"/>
                  <a:pt x="2913" y="1012"/>
                </a:cubicBezTo>
                <a:cubicBezTo>
                  <a:pt x="2915" y="1017"/>
                  <a:pt x="2915" y="1017"/>
                  <a:pt x="2915" y="1017"/>
                </a:cubicBezTo>
                <a:cubicBezTo>
                  <a:pt x="2918" y="1021"/>
                  <a:pt x="2918" y="1021"/>
                  <a:pt x="2918" y="1021"/>
                </a:cubicBezTo>
                <a:cubicBezTo>
                  <a:pt x="2918" y="1022"/>
                  <a:pt x="2918" y="1022"/>
                  <a:pt x="2918" y="1022"/>
                </a:cubicBezTo>
                <a:cubicBezTo>
                  <a:pt x="2918" y="1024"/>
                  <a:pt x="2918" y="1024"/>
                  <a:pt x="2918" y="1024"/>
                </a:cubicBezTo>
                <a:cubicBezTo>
                  <a:pt x="2918" y="1025"/>
                  <a:pt x="2918" y="1025"/>
                  <a:pt x="2918" y="1025"/>
                </a:cubicBezTo>
                <a:cubicBezTo>
                  <a:pt x="2918" y="1027"/>
                  <a:pt x="2918" y="1027"/>
                  <a:pt x="2918" y="1027"/>
                </a:cubicBezTo>
                <a:cubicBezTo>
                  <a:pt x="2920" y="1028"/>
                  <a:pt x="2920" y="1028"/>
                  <a:pt x="2920" y="1028"/>
                </a:cubicBezTo>
                <a:cubicBezTo>
                  <a:pt x="2923" y="1028"/>
                  <a:pt x="2923" y="1028"/>
                  <a:pt x="2923" y="1028"/>
                </a:cubicBezTo>
                <a:cubicBezTo>
                  <a:pt x="2924" y="1030"/>
                  <a:pt x="2924" y="1030"/>
                  <a:pt x="2924" y="1030"/>
                </a:cubicBezTo>
                <a:cubicBezTo>
                  <a:pt x="2928" y="1034"/>
                  <a:pt x="2928" y="1034"/>
                  <a:pt x="2928" y="1034"/>
                </a:cubicBezTo>
                <a:cubicBezTo>
                  <a:pt x="2933" y="1037"/>
                  <a:pt x="2933" y="1037"/>
                  <a:pt x="2933" y="1037"/>
                </a:cubicBezTo>
                <a:cubicBezTo>
                  <a:pt x="2936" y="1038"/>
                  <a:pt x="2936" y="1038"/>
                  <a:pt x="2936" y="1038"/>
                </a:cubicBezTo>
                <a:cubicBezTo>
                  <a:pt x="2940" y="1042"/>
                  <a:pt x="2940" y="1042"/>
                  <a:pt x="2940" y="1042"/>
                </a:cubicBezTo>
                <a:cubicBezTo>
                  <a:pt x="2943" y="1044"/>
                  <a:pt x="2943" y="1044"/>
                  <a:pt x="2943" y="1044"/>
                </a:cubicBezTo>
                <a:cubicBezTo>
                  <a:pt x="2944" y="1047"/>
                  <a:pt x="2944" y="1047"/>
                  <a:pt x="2944" y="1047"/>
                </a:cubicBezTo>
                <a:cubicBezTo>
                  <a:pt x="2947" y="1045"/>
                  <a:pt x="2947" y="1045"/>
                  <a:pt x="2947" y="1045"/>
                </a:cubicBezTo>
                <a:cubicBezTo>
                  <a:pt x="2950" y="1045"/>
                  <a:pt x="2950" y="1045"/>
                  <a:pt x="2950" y="1045"/>
                </a:cubicBezTo>
                <a:cubicBezTo>
                  <a:pt x="2951" y="1045"/>
                  <a:pt x="2951" y="1045"/>
                  <a:pt x="2951" y="1045"/>
                </a:cubicBezTo>
                <a:cubicBezTo>
                  <a:pt x="2953" y="1045"/>
                  <a:pt x="2953" y="1045"/>
                  <a:pt x="2953" y="1045"/>
                </a:cubicBezTo>
                <a:cubicBezTo>
                  <a:pt x="2954" y="1045"/>
                  <a:pt x="2954" y="1045"/>
                  <a:pt x="2954" y="1045"/>
                </a:cubicBezTo>
                <a:cubicBezTo>
                  <a:pt x="2954" y="1042"/>
                  <a:pt x="2954" y="1042"/>
                  <a:pt x="2954" y="1042"/>
                </a:cubicBezTo>
                <a:cubicBezTo>
                  <a:pt x="2950" y="1032"/>
                  <a:pt x="2950" y="1032"/>
                  <a:pt x="2950" y="1032"/>
                </a:cubicBezTo>
                <a:cubicBezTo>
                  <a:pt x="2947" y="1030"/>
                  <a:pt x="2947" y="1030"/>
                  <a:pt x="2947" y="1030"/>
                </a:cubicBezTo>
                <a:cubicBezTo>
                  <a:pt x="2944" y="1027"/>
                  <a:pt x="2944" y="1027"/>
                  <a:pt x="2944" y="1027"/>
                </a:cubicBezTo>
                <a:cubicBezTo>
                  <a:pt x="2944" y="1024"/>
                  <a:pt x="2944" y="1024"/>
                  <a:pt x="2944" y="1024"/>
                </a:cubicBezTo>
                <a:cubicBezTo>
                  <a:pt x="2944" y="1021"/>
                  <a:pt x="2944" y="1021"/>
                  <a:pt x="2944" y="1021"/>
                </a:cubicBezTo>
                <a:cubicBezTo>
                  <a:pt x="2944" y="1017"/>
                  <a:pt x="2944" y="1017"/>
                  <a:pt x="2944" y="1017"/>
                </a:cubicBezTo>
                <a:cubicBezTo>
                  <a:pt x="2943" y="1014"/>
                  <a:pt x="2943" y="1014"/>
                  <a:pt x="2943" y="1014"/>
                </a:cubicBezTo>
                <a:cubicBezTo>
                  <a:pt x="2943" y="1011"/>
                  <a:pt x="2943" y="1011"/>
                  <a:pt x="2943" y="1011"/>
                </a:cubicBezTo>
                <a:cubicBezTo>
                  <a:pt x="2944" y="1007"/>
                  <a:pt x="2944" y="1007"/>
                  <a:pt x="2944" y="1007"/>
                </a:cubicBezTo>
                <a:cubicBezTo>
                  <a:pt x="2943" y="999"/>
                  <a:pt x="2943" y="999"/>
                  <a:pt x="2943" y="999"/>
                </a:cubicBezTo>
                <a:cubicBezTo>
                  <a:pt x="2940" y="994"/>
                  <a:pt x="2940" y="994"/>
                  <a:pt x="2940" y="994"/>
                </a:cubicBezTo>
                <a:cubicBezTo>
                  <a:pt x="2937" y="989"/>
                  <a:pt x="2937" y="989"/>
                  <a:pt x="2937" y="989"/>
                </a:cubicBezTo>
                <a:cubicBezTo>
                  <a:pt x="2933" y="985"/>
                  <a:pt x="2933" y="985"/>
                  <a:pt x="2933" y="985"/>
                </a:cubicBezTo>
                <a:cubicBezTo>
                  <a:pt x="2930" y="981"/>
                  <a:pt x="2930" y="981"/>
                  <a:pt x="2930" y="981"/>
                </a:cubicBezTo>
                <a:cubicBezTo>
                  <a:pt x="2927" y="979"/>
                  <a:pt x="2927" y="979"/>
                  <a:pt x="2927" y="979"/>
                </a:cubicBezTo>
                <a:cubicBezTo>
                  <a:pt x="2926" y="979"/>
                  <a:pt x="2926" y="979"/>
                  <a:pt x="2926" y="979"/>
                </a:cubicBezTo>
                <a:cubicBezTo>
                  <a:pt x="2923" y="977"/>
                  <a:pt x="2923" y="977"/>
                  <a:pt x="2923" y="977"/>
                </a:cubicBezTo>
                <a:cubicBezTo>
                  <a:pt x="2921" y="974"/>
                  <a:pt x="2921" y="974"/>
                  <a:pt x="2921" y="974"/>
                </a:cubicBezTo>
                <a:cubicBezTo>
                  <a:pt x="2918" y="971"/>
                  <a:pt x="2918" y="971"/>
                  <a:pt x="2918" y="971"/>
                </a:cubicBezTo>
                <a:cubicBezTo>
                  <a:pt x="2915" y="971"/>
                  <a:pt x="2915" y="971"/>
                  <a:pt x="2915" y="971"/>
                </a:cubicBezTo>
                <a:cubicBezTo>
                  <a:pt x="2913" y="971"/>
                  <a:pt x="2913" y="971"/>
                  <a:pt x="2913" y="971"/>
                </a:cubicBezTo>
                <a:cubicBezTo>
                  <a:pt x="2910" y="969"/>
                  <a:pt x="2910" y="969"/>
                  <a:pt x="2910" y="969"/>
                </a:cubicBezTo>
                <a:cubicBezTo>
                  <a:pt x="2908" y="968"/>
                  <a:pt x="2908" y="968"/>
                  <a:pt x="2908" y="968"/>
                </a:cubicBezTo>
                <a:cubicBezTo>
                  <a:pt x="2905" y="966"/>
                  <a:pt x="2905" y="966"/>
                  <a:pt x="2905" y="966"/>
                </a:cubicBezTo>
                <a:cubicBezTo>
                  <a:pt x="2903" y="964"/>
                  <a:pt x="2903" y="964"/>
                  <a:pt x="2903" y="964"/>
                </a:cubicBezTo>
                <a:cubicBezTo>
                  <a:pt x="2901" y="961"/>
                  <a:pt x="2901" y="961"/>
                  <a:pt x="2901" y="961"/>
                </a:cubicBezTo>
                <a:cubicBezTo>
                  <a:pt x="2901" y="959"/>
                  <a:pt x="2901" y="959"/>
                  <a:pt x="2901" y="959"/>
                </a:cubicBezTo>
                <a:cubicBezTo>
                  <a:pt x="2903" y="959"/>
                  <a:pt x="2903" y="959"/>
                  <a:pt x="2903" y="959"/>
                </a:cubicBezTo>
                <a:cubicBezTo>
                  <a:pt x="2904" y="962"/>
                  <a:pt x="2904" y="962"/>
                  <a:pt x="2904" y="962"/>
                </a:cubicBezTo>
                <a:cubicBezTo>
                  <a:pt x="2905" y="965"/>
                  <a:pt x="2905" y="965"/>
                  <a:pt x="2905" y="965"/>
                </a:cubicBezTo>
                <a:cubicBezTo>
                  <a:pt x="2907" y="966"/>
                  <a:pt x="2907" y="966"/>
                  <a:pt x="2907" y="966"/>
                </a:cubicBezTo>
                <a:cubicBezTo>
                  <a:pt x="2905" y="962"/>
                  <a:pt x="2905" y="962"/>
                  <a:pt x="2905" y="962"/>
                </a:cubicBezTo>
                <a:cubicBezTo>
                  <a:pt x="2904" y="958"/>
                  <a:pt x="2904" y="958"/>
                  <a:pt x="2904" y="958"/>
                </a:cubicBezTo>
                <a:cubicBezTo>
                  <a:pt x="2901" y="949"/>
                  <a:pt x="2901" y="949"/>
                  <a:pt x="2901" y="949"/>
                </a:cubicBezTo>
                <a:cubicBezTo>
                  <a:pt x="2900" y="949"/>
                  <a:pt x="2900" y="949"/>
                  <a:pt x="2900" y="949"/>
                </a:cubicBezTo>
                <a:cubicBezTo>
                  <a:pt x="2900" y="946"/>
                  <a:pt x="2900" y="946"/>
                  <a:pt x="2900" y="946"/>
                </a:cubicBezTo>
                <a:cubicBezTo>
                  <a:pt x="2898" y="941"/>
                  <a:pt x="2898" y="941"/>
                  <a:pt x="2898" y="941"/>
                </a:cubicBezTo>
                <a:cubicBezTo>
                  <a:pt x="2897" y="939"/>
                  <a:pt x="2897" y="939"/>
                  <a:pt x="2897" y="939"/>
                </a:cubicBezTo>
                <a:cubicBezTo>
                  <a:pt x="2895" y="938"/>
                  <a:pt x="2895" y="938"/>
                  <a:pt x="2895" y="938"/>
                </a:cubicBezTo>
                <a:cubicBezTo>
                  <a:pt x="2893" y="939"/>
                  <a:pt x="2893" y="939"/>
                  <a:pt x="2893" y="939"/>
                </a:cubicBezTo>
                <a:cubicBezTo>
                  <a:pt x="2890" y="939"/>
                  <a:pt x="2890" y="939"/>
                  <a:pt x="2890" y="939"/>
                </a:cubicBezTo>
                <a:cubicBezTo>
                  <a:pt x="2890" y="938"/>
                  <a:pt x="2890" y="938"/>
                  <a:pt x="2890" y="938"/>
                </a:cubicBezTo>
                <a:cubicBezTo>
                  <a:pt x="2890" y="935"/>
                  <a:pt x="2890" y="935"/>
                  <a:pt x="2890" y="935"/>
                </a:cubicBezTo>
                <a:cubicBezTo>
                  <a:pt x="2888" y="934"/>
                  <a:pt x="2888" y="934"/>
                  <a:pt x="2888" y="934"/>
                </a:cubicBezTo>
                <a:cubicBezTo>
                  <a:pt x="2888" y="928"/>
                  <a:pt x="2888" y="928"/>
                  <a:pt x="2888" y="928"/>
                </a:cubicBezTo>
                <a:cubicBezTo>
                  <a:pt x="2888" y="925"/>
                  <a:pt x="2888" y="925"/>
                  <a:pt x="2888" y="925"/>
                </a:cubicBezTo>
                <a:cubicBezTo>
                  <a:pt x="2887" y="923"/>
                  <a:pt x="2887" y="923"/>
                  <a:pt x="2887" y="923"/>
                </a:cubicBezTo>
                <a:cubicBezTo>
                  <a:pt x="2888" y="923"/>
                  <a:pt x="2888" y="923"/>
                  <a:pt x="2888" y="923"/>
                </a:cubicBezTo>
                <a:cubicBezTo>
                  <a:pt x="2888" y="922"/>
                  <a:pt x="2888" y="922"/>
                  <a:pt x="2888" y="922"/>
                </a:cubicBezTo>
                <a:cubicBezTo>
                  <a:pt x="2888" y="921"/>
                  <a:pt x="2888" y="921"/>
                  <a:pt x="2888" y="921"/>
                </a:cubicBezTo>
                <a:cubicBezTo>
                  <a:pt x="2890" y="915"/>
                  <a:pt x="2890" y="915"/>
                  <a:pt x="2890" y="915"/>
                </a:cubicBezTo>
                <a:cubicBezTo>
                  <a:pt x="2891" y="912"/>
                  <a:pt x="2891" y="912"/>
                  <a:pt x="2891" y="912"/>
                </a:cubicBezTo>
                <a:cubicBezTo>
                  <a:pt x="2895" y="898"/>
                  <a:pt x="2895" y="898"/>
                  <a:pt x="2895" y="898"/>
                </a:cubicBezTo>
                <a:cubicBezTo>
                  <a:pt x="2895" y="895"/>
                  <a:pt x="2895" y="895"/>
                  <a:pt x="2895" y="895"/>
                </a:cubicBezTo>
                <a:cubicBezTo>
                  <a:pt x="2894" y="891"/>
                  <a:pt x="2894" y="891"/>
                  <a:pt x="2894" y="891"/>
                </a:cubicBezTo>
                <a:cubicBezTo>
                  <a:pt x="2895" y="888"/>
                  <a:pt x="2895" y="888"/>
                  <a:pt x="2895" y="888"/>
                </a:cubicBezTo>
                <a:cubicBezTo>
                  <a:pt x="2894" y="883"/>
                  <a:pt x="2894" y="883"/>
                  <a:pt x="2894" y="883"/>
                </a:cubicBezTo>
                <a:cubicBezTo>
                  <a:pt x="2894" y="882"/>
                  <a:pt x="2894" y="882"/>
                  <a:pt x="2894" y="882"/>
                </a:cubicBezTo>
                <a:cubicBezTo>
                  <a:pt x="2897" y="880"/>
                  <a:pt x="2897" y="880"/>
                  <a:pt x="2897" y="880"/>
                </a:cubicBezTo>
                <a:cubicBezTo>
                  <a:pt x="2900" y="880"/>
                  <a:pt x="2900" y="880"/>
                  <a:pt x="2900" y="880"/>
                </a:cubicBezTo>
                <a:cubicBezTo>
                  <a:pt x="2901" y="879"/>
                  <a:pt x="2901" y="879"/>
                  <a:pt x="2901" y="879"/>
                </a:cubicBezTo>
                <a:cubicBezTo>
                  <a:pt x="2903" y="880"/>
                  <a:pt x="2903" y="880"/>
                  <a:pt x="2903" y="880"/>
                </a:cubicBezTo>
                <a:cubicBezTo>
                  <a:pt x="2905" y="880"/>
                  <a:pt x="2905" y="880"/>
                  <a:pt x="2905" y="880"/>
                </a:cubicBezTo>
                <a:cubicBezTo>
                  <a:pt x="2905" y="885"/>
                  <a:pt x="2905" y="885"/>
                  <a:pt x="2905" y="885"/>
                </a:cubicBezTo>
                <a:cubicBezTo>
                  <a:pt x="2905" y="888"/>
                  <a:pt x="2905" y="888"/>
                  <a:pt x="2905" y="888"/>
                </a:cubicBezTo>
                <a:cubicBezTo>
                  <a:pt x="2905" y="891"/>
                  <a:pt x="2905" y="891"/>
                  <a:pt x="2905" y="891"/>
                </a:cubicBezTo>
                <a:cubicBezTo>
                  <a:pt x="2905" y="892"/>
                  <a:pt x="2905" y="892"/>
                  <a:pt x="2905" y="892"/>
                </a:cubicBezTo>
                <a:cubicBezTo>
                  <a:pt x="2907" y="892"/>
                  <a:pt x="2907" y="892"/>
                  <a:pt x="2907" y="892"/>
                </a:cubicBezTo>
                <a:cubicBezTo>
                  <a:pt x="2910" y="892"/>
                  <a:pt x="2910" y="892"/>
                  <a:pt x="2910" y="892"/>
                </a:cubicBezTo>
                <a:cubicBezTo>
                  <a:pt x="2911" y="892"/>
                  <a:pt x="2911" y="892"/>
                  <a:pt x="2911" y="892"/>
                </a:cubicBezTo>
                <a:cubicBezTo>
                  <a:pt x="2913" y="892"/>
                  <a:pt x="2913" y="892"/>
                  <a:pt x="2913" y="892"/>
                </a:cubicBezTo>
                <a:cubicBezTo>
                  <a:pt x="2915" y="891"/>
                  <a:pt x="2915" y="891"/>
                  <a:pt x="2915" y="891"/>
                </a:cubicBezTo>
                <a:cubicBezTo>
                  <a:pt x="2917" y="892"/>
                  <a:pt x="2917" y="892"/>
                  <a:pt x="2917" y="892"/>
                </a:cubicBezTo>
                <a:cubicBezTo>
                  <a:pt x="2918" y="893"/>
                  <a:pt x="2918" y="893"/>
                  <a:pt x="2918" y="893"/>
                </a:cubicBezTo>
                <a:cubicBezTo>
                  <a:pt x="2918" y="892"/>
                  <a:pt x="2918" y="892"/>
                  <a:pt x="2918" y="892"/>
                </a:cubicBezTo>
                <a:cubicBezTo>
                  <a:pt x="2920" y="895"/>
                  <a:pt x="2920" y="895"/>
                  <a:pt x="2920" y="895"/>
                </a:cubicBezTo>
                <a:cubicBezTo>
                  <a:pt x="2921" y="896"/>
                  <a:pt x="2921" y="896"/>
                  <a:pt x="2921" y="896"/>
                </a:cubicBezTo>
                <a:cubicBezTo>
                  <a:pt x="2921" y="895"/>
                  <a:pt x="2921" y="895"/>
                  <a:pt x="2921" y="895"/>
                </a:cubicBezTo>
                <a:cubicBezTo>
                  <a:pt x="2923" y="896"/>
                  <a:pt x="2923" y="896"/>
                  <a:pt x="2923" y="896"/>
                </a:cubicBezTo>
                <a:cubicBezTo>
                  <a:pt x="2924" y="896"/>
                  <a:pt x="2924" y="896"/>
                  <a:pt x="2924" y="896"/>
                </a:cubicBezTo>
                <a:cubicBezTo>
                  <a:pt x="2923" y="898"/>
                  <a:pt x="2923" y="898"/>
                  <a:pt x="2923" y="898"/>
                </a:cubicBezTo>
                <a:cubicBezTo>
                  <a:pt x="2924" y="898"/>
                  <a:pt x="2924" y="898"/>
                  <a:pt x="2924" y="898"/>
                </a:cubicBezTo>
                <a:cubicBezTo>
                  <a:pt x="2927" y="901"/>
                  <a:pt x="2927" y="901"/>
                  <a:pt x="2927" y="901"/>
                </a:cubicBezTo>
                <a:cubicBezTo>
                  <a:pt x="2926" y="898"/>
                  <a:pt x="2926" y="898"/>
                  <a:pt x="2926" y="898"/>
                </a:cubicBezTo>
                <a:cubicBezTo>
                  <a:pt x="2928" y="899"/>
                  <a:pt x="2928" y="899"/>
                  <a:pt x="2928" y="899"/>
                </a:cubicBezTo>
                <a:cubicBezTo>
                  <a:pt x="2928" y="900"/>
                  <a:pt x="2928" y="900"/>
                  <a:pt x="2928" y="900"/>
                </a:cubicBezTo>
                <a:cubicBezTo>
                  <a:pt x="2928" y="901"/>
                  <a:pt x="2928" y="901"/>
                  <a:pt x="2928" y="901"/>
                </a:cubicBezTo>
                <a:cubicBezTo>
                  <a:pt x="2930" y="903"/>
                  <a:pt x="2930" y="903"/>
                  <a:pt x="2930" y="903"/>
                </a:cubicBezTo>
                <a:cubicBezTo>
                  <a:pt x="2931" y="906"/>
                  <a:pt x="2931" y="906"/>
                  <a:pt x="2931" y="906"/>
                </a:cubicBezTo>
                <a:cubicBezTo>
                  <a:pt x="2933" y="908"/>
                  <a:pt x="2933" y="908"/>
                  <a:pt x="2933" y="908"/>
                </a:cubicBezTo>
                <a:cubicBezTo>
                  <a:pt x="2934" y="909"/>
                  <a:pt x="2934" y="909"/>
                  <a:pt x="2934" y="909"/>
                </a:cubicBezTo>
                <a:cubicBezTo>
                  <a:pt x="2934" y="912"/>
                  <a:pt x="2934" y="912"/>
                  <a:pt x="2934" y="912"/>
                </a:cubicBezTo>
                <a:cubicBezTo>
                  <a:pt x="2934" y="913"/>
                  <a:pt x="2934" y="913"/>
                  <a:pt x="2934" y="913"/>
                </a:cubicBezTo>
                <a:cubicBezTo>
                  <a:pt x="2934" y="916"/>
                  <a:pt x="2934" y="916"/>
                  <a:pt x="2934" y="916"/>
                </a:cubicBezTo>
                <a:cubicBezTo>
                  <a:pt x="2936" y="916"/>
                  <a:pt x="2936" y="916"/>
                  <a:pt x="2936" y="916"/>
                </a:cubicBezTo>
                <a:cubicBezTo>
                  <a:pt x="2937" y="916"/>
                  <a:pt x="2937" y="916"/>
                  <a:pt x="2937" y="916"/>
                </a:cubicBezTo>
                <a:cubicBezTo>
                  <a:pt x="2938" y="913"/>
                  <a:pt x="2938" y="913"/>
                  <a:pt x="2938" y="913"/>
                </a:cubicBezTo>
                <a:cubicBezTo>
                  <a:pt x="2938" y="912"/>
                  <a:pt x="2938" y="912"/>
                  <a:pt x="2938" y="912"/>
                </a:cubicBezTo>
                <a:cubicBezTo>
                  <a:pt x="2940" y="912"/>
                  <a:pt x="2940" y="912"/>
                  <a:pt x="2940" y="912"/>
                </a:cubicBezTo>
                <a:cubicBezTo>
                  <a:pt x="2941" y="915"/>
                  <a:pt x="2941" y="915"/>
                  <a:pt x="2941" y="915"/>
                </a:cubicBezTo>
                <a:cubicBezTo>
                  <a:pt x="2941" y="918"/>
                  <a:pt x="2941" y="918"/>
                  <a:pt x="2941" y="918"/>
                </a:cubicBezTo>
                <a:cubicBezTo>
                  <a:pt x="2940" y="919"/>
                  <a:pt x="2940" y="919"/>
                  <a:pt x="2940" y="919"/>
                </a:cubicBezTo>
                <a:cubicBezTo>
                  <a:pt x="2940" y="921"/>
                  <a:pt x="2940" y="921"/>
                  <a:pt x="2940" y="921"/>
                </a:cubicBezTo>
                <a:cubicBezTo>
                  <a:pt x="2943" y="921"/>
                  <a:pt x="2943" y="921"/>
                  <a:pt x="2943" y="921"/>
                </a:cubicBezTo>
                <a:cubicBezTo>
                  <a:pt x="2944" y="919"/>
                  <a:pt x="2944" y="919"/>
                  <a:pt x="2944" y="919"/>
                </a:cubicBezTo>
                <a:cubicBezTo>
                  <a:pt x="2946" y="921"/>
                  <a:pt x="2946" y="921"/>
                  <a:pt x="2946" y="921"/>
                </a:cubicBezTo>
                <a:cubicBezTo>
                  <a:pt x="2948" y="922"/>
                  <a:pt x="2948" y="922"/>
                  <a:pt x="2948" y="922"/>
                </a:cubicBezTo>
                <a:cubicBezTo>
                  <a:pt x="2950" y="922"/>
                  <a:pt x="2950" y="922"/>
                  <a:pt x="2950" y="922"/>
                </a:cubicBezTo>
                <a:cubicBezTo>
                  <a:pt x="2951" y="922"/>
                  <a:pt x="2951" y="922"/>
                  <a:pt x="2951" y="922"/>
                </a:cubicBezTo>
                <a:cubicBezTo>
                  <a:pt x="2952" y="924"/>
                  <a:pt x="2952" y="924"/>
                  <a:pt x="2952" y="924"/>
                </a:cubicBezTo>
                <a:cubicBezTo>
                  <a:pt x="2953" y="925"/>
                  <a:pt x="2953" y="925"/>
                  <a:pt x="2953" y="925"/>
                </a:cubicBezTo>
                <a:cubicBezTo>
                  <a:pt x="2954" y="926"/>
                  <a:pt x="2954" y="926"/>
                  <a:pt x="2954" y="926"/>
                </a:cubicBezTo>
                <a:cubicBezTo>
                  <a:pt x="2956" y="926"/>
                  <a:pt x="2956" y="926"/>
                  <a:pt x="2956" y="926"/>
                </a:cubicBezTo>
                <a:cubicBezTo>
                  <a:pt x="2958" y="928"/>
                  <a:pt x="2958" y="928"/>
                  <a:pt x="2958" y="928"/>
                </a:cubicBezTo>
                <a:cubicBezTo>
                  <a:pt x="2960" y="931"/>
                  <a:pt x="2960" y="931"/>
                  <a:pt x="2960" y="931"/>
                </a:cubicBezTo>
                <a:cubicBezTo>
                  <a:pt x="2958" y="929"/>
                  <a:pt x="2958" y="929"/>
                  <a:pt x="2958" y="929"/>
                </a:cubicBezTo>
                <a:cubicBezTo>
                  <a:pt x="2957" y="932"/>
                  <a:pt x="2957" y="932"/>
                  <a:pt x="2957" y="932"/>
                </a:cubicBezTo>
                <a:cubicBezTo>
                  <a:pt x="2956" y="936"/>
                  <a:pt x="2956" y="936"/>
                  <a:pt x="2956" y="936"/>
                </a:cubicBezTo>
                <a:cubicBezTo>
                  <a:pt x="2957" y="945"/>
                  <a:pt x="2957" y="945"/>
                  <a:pt x="2957" y="945"/>
                </a:cubicBezTo>
                <a:cubicBezTo>
                  <a:pt x="2958" y="944"/>
                  <a:pt x="2958" y="944"/>
                  <a:pt x="2958" y="944"/>
                </a:cubicBezTo>
                <a:cubicBezTo>
                  <a:pt x="2958" y="945"/>
                  <a:pt x="2958" y="945"/>
                  <a:pt x="2958" y="945"/>
                </a:cubicBezTo>
                <a:cubicBezTo>
                  <a:pt x="2956" y="946"/>
                  <a:pt x="2956" y="946"/>
                  <a:pt x="2956" y="946"/>
                </a:cubicBezTo>
                <a:cubicBezTo>
                  <a:pt x="2958" y="948"/>
                  <a:pt x="2958" y="948"/>
                  <a:pt x="2958" y="948"/>
                </a:cubicBezTo>
                <a:cubicBezTo>
                  <a:pt x="2960" y="948"/>
                  <a:pt x="2960" y="948"/>
                  <a:pt x="2960" y="948"/>
                </a:cubicBezTo>
                <a:cubicBezTo>
                  <a:pt x="2963" y="945"/>
                  <a:pt x="2963" y="945"/>
                  <a:pt x="2963" y="945"/>
                </a:cubicBezTo>
                <a:cubicBezTo>
                  <a:pt x="2964" y="942"/>
                  <a:pt x="2964" y="942"/>
                  <a:pt x="2964" y="942"/>
                </a:cubicBezTo>
                <a:cubicBezTo>
                  <a:pt x="2967" y="939"/>
                  <a:pt x="2967" y="939"/>
                  <a:pt x="2967" y="939"/>
                </a:cubicBezTo>
                <a:cubicBezTo>
                  <a:pt x="2970" y="938"/>
                  <a:pt x="2970" y="938"/>
                  <a:pt x="2970" y="938"/>
                </a:cubicBezTo>
                <a:cubicBezTo>
                  <a:pt x="2971" y="936"/>
                  <a:pt x="2971" y="936"/>
                  <a:pt x="2971" y="936"/>
                </a:cubicBezTo>
                <a:cubicBezTo>
                  <a:pt x="2973" y="935"/>
                  <a:pt x="2973" y="935"/>
                  <a:pt x="2973" y="935"/>
                </a:cubicBezTo>
                <a:cubicBezTo>
                  <a:pt x="2973" y="934"/>
                  <a:pt x="2973" y="934"/>
                  <a:pt x="2973" y="934"/>
                </a:cubicBezTo>
                <a:cubicBezTo>
                  <a:pt x="2971" y="932"/>
                  <a:pt x="2971" y="932"/>
                  <a:pt x="2971" y="932"/>
                </a:cubicBezTo>
                <a:cubicBezTo>
                  <a:pt x="2974" y="934"/>
                  <a:pt x="2974" y="934"/>
                  <a:pt x="2974" y="934"/>
                </a:cubicBezTo>
                <a:cubicBezTo>
                  <a:pt x="2976" y="934"/>
                  <a:pt x="2976" y="934"/>
                  <a:pt x="2976" y="934"/>
                </a:cubicBezTo>
                <a:cubicBezTo>
                  <a:pt x="2977" y="934"/>
                  <a:pt x="2977" y="934"/>
                  <a:pt x="2977" y="934"/>
                </a:cubicBezTo>
                <a:cubicBezTo>
                  <a:pt x="2977" y="932"/>
                  <a:pt x="2977" y="932"/>
                  <a:pt x="2977" y="932"/>
                </a:cubicBezTo>
                <a:cubicBezTo>
                  <a:pt x="2976" y="929"/>
                  <a:pt x="2976" y="929"/>
                  <a:pt x="2976" y="929"/>
                </a:cubicBezTo>
                <a:cubicBezTo>
                  <a:pt x="2977" y="931"/>
                  <a:pt x="2977" y="931"/>
                  <a:pt x="2977" y="931"/>
                </a:cubicBezTo>
                <a:cubicBezTo>
                  <a:pt x="2977" y="929"/>
                  <a:pt x="2977" y="929"/>
                  <a:pt x="2977" y="929"/>
                </a:cubicBezTo>
                <a:cubicBezTo>
                  <a:pt x="2976" y="928"/>
                  <a:pt x="2976" y="928"/>
                  <a:pt x="2976" y="928"/>
                </a:cubicBezTo>
                <a:cubicBezTo>
                  <a:pt x="2977" y="928"/>
                  <a:pt x="2977" y="928"/>
                  <a:pt x="2977" y="928"/>
                </a:cubicBezTo>
                <a:cubicBezTo>
                  <a:pt x="2979" y="926"/>
                  <a:pt x="2979" y="926"/>
                  <a:pt x="2979" y="926"/>
                </a:cubicBezTo>
                <a:cubicBezTo>
                  <a:pt x="2977" y="925"/>
                  <a:pt x="2977" y="925"/>
                  <a:pt x="2977" y="925"/>
                </a:cubicBezTo>
                <a:cubicBezTo>
                  <a:pt x="2974" y="923"/>
                  <a:pt x="2974" y="923"/>
                  <a:pt x="2974" y="923"/>
                </a:cubicBezTo>
                <a:cubicBezTo>
                  <a:pt x="2977" y="923"/>
                  <a:pt x="2977" y="923"/>
                  <a:pt x="2977" y="923"/>
                </a:cubicBezTo>
                <a:cubicBezTo>
                  <a:pt x="2979" y="923"/>
                  <a:pt x="2979" y="923"/>
                  <a:pt x="2979" y="923"/>
                </a:cubicBezTo>
                <a:cubicBezTo>
                  <a:pt x="2979" y="922"/>
                  <a:pt x="2979" y="922"/>
                  <a:pt x="2979" y="922"/>
                </a:cubicBezTo>
                <a:cubicBezTo>
                  <a:pt x="2977" y="922"/>
                  <a:pt x="2977" y="922"/>
                  <a:pt x="2977" y="922"/>
                </a:cubicBezTo>
                <a:cubicBezTo>
                  <a:pt x="2976" y="922"/>
                  <a:pt x="2976" y="922"/>
                  <a:pt x="2976" y="922"/>
                </a:cubicBezTo>
                <a:cubicBezTo>
                  <a:pt x="2979" y="921"/>
                  <a:pt x="2979" y="921"/>
                  <a:pt x="2979" y="921"/>
                </a:cubicBezTo>
                <a:cubicBezTo>
                  <a:pt x="2979" y="919"/>
                  <a:pt x="2979" y="919"/>
                  <a:pt x="2979" y="919"/>
                </a:cubicBezTo>
                <a:cubicBezTo>
                  <a:pt x="2980" y="919"/>
                  <a:pt x="2980" y="919"/>
                  <a:pt x="2980" y="919"/>
                </a:cubicBezTo>
                <a:cubicBezTo>
                  <a:pt x="2981" y="922"/>
                  <a:pt x="2981" y="922"/>
                  <a:pt x="2981" y="922"/>
                </a:cubicBezTo>
                <a:cubicBezTo>
                  <a:pt x="2981" y="919"/>
                  <a:pt x="2981" y="919"/>
                  <a:pt x="2981" y="919"/>
                </a:cubicBezTo>
                <a:cubicBezTo>
                  <a:pt x="2983" y="921"/>
                  <a:pt x="2983" y="921"/>
                  <a:pt x="2983" y="921"/>
                </a:cubicBezTo>
                <a:cubicBezTo>
                  <a:pt x="2984" y="922"/>
                  <a:pt x="2984" y="922"/>
                  <a:pt x="2984" y="922"/>
                </a:cubicBezTo>
                <a:cubicBezTo>
                  <a:pt x="2989" y="921"/>
                  <a:pt x="2989" y="921"/>
                  <a:pt x="2989" y="921"/>
                </a:cubicBezTo>
                <a:cubicBezTo>
                  <a:pt x="2990" y="919"/>
                  <a:pt x="2990" y="919"/>
                  <a:pt x="2990" y="919"/>
                </a:cubicBezTo>
                <a:cubicBezTo>
                  <a:pt x="2993" y="918"/>
                  <a:pt x="2993" y="918"/>
                  <a:pt x="2993" y="918"/>
                </a:cubicBezTo>
                <a:cubicBezTo>
                  <a:pt x="2994" y="915"/>
                  <a:pt x="2994" y="915"/>
                  <a:pt x="2994" y="915"/>
                </a:cubicBezTo>
                <a:cubicBezTo>
                  <a:pt x="2999" y="913"/>
                  <a:pt x="2999" y="913"/>
                  <a:pt x="2999" y="913"/>
                </a:cubicBezTo>
                <a:cubicBezTo>
                  <a:pt x="3000" y="912"/>
                  <a:pt x="3000" y="912"/>
                  <a:pt x="3000" y="912"/>
                </a:cubicBezTo>
                <a:cubicBezTo>
                  <a:pt x="3003" y="911"/>
                  <a:pt x="3003" y="911"/>
                  <a:pt x="3003" y="911"/>
                </a:cubicBezTo>
                <a:cubicBezTo>
                  <a:pt x="3004" y="909"/>
                  <a:pt x="3004" y="909"/>
                  <a:pt x="3004" y="909"/>
                </a:cubicBezTo>
                <a:cubicBezTo>
                  <a:pt x="3004" y="906"/>
                  <a:pt x="3004" y="906"/>
                  <a:pt x="3004" y="906"/>
                </a:cubicBezTo>
                <a:cubicBezTo>
                  <a:pt x="3006" y="905"/>
                  <a:pt x="3006" y="905"/>
                  <a:pt x="3006" y="905"/>
                </a:cubicBezTo>
                <a:cubicBezTo>
                  <a:pt x="3006" y="903"/>
                  <a:pt x="3006" y="903"/>
                  <a:pt x="3006" y="903"/>
                </a:cubicBezTo>
                <a:cubicBezTo>
                  <a:pt x="3006" y="902"/>
                  <a:pt x="3006" y="902"/>
                  <a:pt x="3006" y="902"/>
                </a:cubicBezTo>
                <a:cubicBezTo>
                  <a:pt x="3006" y="899"/>
                  <a:pt x="3006" y="899"/>
                  <a:pt x="3006" y="899"/>
                </a:cubicBezTo>
                <a:cubicBezTo>
                  <a:pt x="3006" y="898"/>
                  <a:pt x="3006" y="898"/>
                  <a:pt x="3006" y="898"/>
                </a:cubicBezTo>
                <a:cubicBezTo>
                  <a:pt x="3004" y="895"/>
                  <a:pt x="3004" y="895"/>
                  <a:pt x="3004" y="895"/>
                </a:cubicBezTo>
                <a:cubicBezTo>
                  <a:pt x="3007" y="896"/>
                  <a:pt x="3007" y="896"/>
                  <a:pt x="3007" y="896"/>
                </a:cubicBezTo>
                <a:cubicBezTo>
                  <a:pt x="3006" y="893"/>
                  <a:pt x="3006" y="893"/>
                  <a:pt x="3006" y="893"/>
                </a:cubicBezTo>
                <a:cubicBezTo>
                  <a:pt x="3006" y="892"/>
                  <a:pt x="3006" y="892"/>
                  <a:pt x="3006" y="892"/>
                </a:cubicBezTo>
                <a:cubicBezTo>
                  <a:pt x="3007" y="891"/>
                  <a:pt x="3007" y="891"/>
                  <a:pt x="3007" y="891"/>
                </a:cubicBezTo>
                <a:cubicBezTo>
                  <a:pt x="3007" y="888"/>
                  <a:pt x="3007" y="888"/>
                  <a:pt x="3007" y="888"/>
                </a:cubicBezTo>
                <a:cubicBezTo>
                  <a:pt x="3006" y="883"/>
                  <a:pt x="3006" y="883"/>
                  <a:pt x="3006" y="883"/>
                </a:cubicBezTo>
                <a:cubicBezTo>
                  <a:pt x="3004" y="882"/>
                  <a:pt x="3004" y="882"/>
                  <a:pt x="3004" y="882"/>
                </a:cubicBezTo>
                <a:cubicBezTo>
                  <a:pt x="3006" y="880"/>
                  <a:pt x="3006" y="880"/>
                  <a:pt x="3006" y="880"/>
                </a:cubicBezTo>
                <a:cubicBezTo>
                  <a:pt x="3004" y="879"/>
                  <a:pt x="3004" y="879"/>
                  <a:pt x="3004" y="879"/>
                </a:cubicBezTo>
                <a:cubicBezTo>
                  <a:pt x="3004" y="876"/>
                  <a:pt x="3004" y="876"/>
                  <a:pt x="3004" y="876"/>
                </a:cubicBezTo>
                <a:cubicBezTo>
                  <a:pt x="3004" y="875"/>
                  <a:pt x="3004" y="875"/>
                  <a:pt x="3004" y="875"/>
                </a:cubicBezTo>
                <a:cubicBezTo>
                  <a:pt x="3003" y="872"/>
                  <a:pt x="3003" y="872"/>
                  <a:pt x="3003" y="872"/>
                </a:cubicBezTo>
                <a:cubicBezTo>
                  <a:pt x="3000" y="863"/>
                  <a:pt x="3000" y="863"/>
                  <a:pt x="3000" y="863"/>
                </a:cubicBezTo>
                <a:cubicBezTo>
                  <a:pt x="2997" y="858"/>
                  <a:pt x="2997" y="858"/>
                  <a:pt x="2997" y="858"/>
                </a:cubicBezTo>
                <a:cubicBezTo>
                  <a:pt x="2999" y="858"/>
                  <a:pt x="2999" y="858"/>
                  <a:pt x="2999" y="858"/>
                </a:cubicBezTo>
                <a:cubicBezTo>
                  <a:pt x="2999" y="856"/>
                  <a:pt x="2999" y="856"/>
                  <a:pt x="2999" y="856"/>
                </a:cubicBezTo>
                <a:cubicBezTo>
                  <a:pt x="2997" y="855"/>
                  <a:pt x="2997" y="855"/>
                  <a:pt x="2997" y="855"/>
                </a:cubicBezTo>
                <a:cubicBezTo>
                  <a:pt x="2996" y="855"/>
                  <a:pt x="2996" y="855"/>
                  <a:pt x="2996" y="855"/>
                </a:cubicBezTo>
                <a:cubicBezTo>
                  <a:pt x="2994" y="853"/>
                  <a:pt x="2994" y="853"/>
                  <a:pt x="2994" y="853"/>
                </a:cubicBezTo>
                <a:cubicBezTo>
                  <a:pt x="2991" y="850"/>
                  <a:pt x="2991" y="850"/>
                  <a:pt x="2991" y="850"/>
                </a:cubicBezTo>
                <a:cubicBezTo>
                  <a:pt x="2990" y="846"/>
                  <a:pt x="2990" y="846"/>
                  <a:pt x="2990" y="846"/>
                </a:cubicBezTo>
                <a:cubicBezTo>
                  <a:pt x="2989" y="846"/>
                  <a:pt x="2989" y="846"/>
                  <a:pt x="2989" y="846"/>
                </a:cubicBezTo>
                <a:cubicBezTo>
                  <a:pt x="2990" y="845"/>
                  <a:pt x="2990" y="845"/>
                  <a:pt x="2990" y="845"/>
                </a:cubicBezTo>
                <a:cubicBezTo>
                  <a:pt x="2989" y="845"/>
                  <a:pt x="2989" y="845"/>
                  <a:pt x="2989" y="845"/>
                </a:cubicBezTo>
                <a:cubicBezTo>
                  <a:pt x="2987" y="843"/>
                  <a:pt x="2987" y="843"/>
                  <a:pt x="2987" y="843"/>
                </a:cubicBezTo>
                <a:cubicBezTo>
                  <a:pt x="2986" y="842"/>
                  <a:pt x="2986" y="842"/>
                  <a:pt x="2986" y="842"/>
                </a:cubicBezTo>
                <a:cubicBezTo>
                  <a:pt x="2984" y="842"/>
                  <a:pt x="2984" y="842"/>
                  <a:pt x="2984" y="842"/>
                </a:cubicBezTo>
                <a:cubicBezTo>
                  <a:pt x="2981" y="839"/>
                  <a:pt x="2981" y="839"/>
                  <a:pt x="2981" y="839"/>
                </a:cubicBezTo>
                <a:cubicBezTo>
                  <a:pt x="2979" y="837"/>
                  <a:pt x="2979" y="837"/>
                  <a:pt x="2979" y="837"/>
                </a:cubicBezTo>
                <a:cubicBezTo>
                  <a:pt x="2980" y="837"/>
                  <a:pt x="2980" y="837"/>
                  <a:pt x="2980" y="837"/>
                </a:cubicBezTo>
                <a:cubicBezTo>
                  <a:pt x="2977" y="835"/>
                  <a:pt x="2977" y="835"/>
                  <a:pt x="2977" y="835"/>
                </a:cubicBezTo>
                <a:cubicBezTo>
                  <a:pt x="2976" y="835"/>
                  <a:pt x="2976" y="835"/>
                  <a:pt x="2976" y="835"/>
                </a:cubicBezTo>
                <a:cubicBezTo>
                  <a:pt x="2974" y="835"/>
                  <a:pt x="2974" y="835"/>
                  <a:pt x="2974" y="835"/>
                </a:cubicBezTo>
                <a:cubicBezTo>
                  <a:pt x="2974" y="832"/>
                  <a:pt x="2974" y="832"/>
                  <a:pt x="2974" y="832"/>
                </a:cubicBezTo>
                <a:cubicBezTo>
                  <a:pt x="2973" y="830"/>
                  <a:pt x="2973" y="830"/>
                  <a:pt x="2973" y="830"/>
                </a:cubicBezTo>
                <a:cubicBezTo>
                  <a:pt x="2969" y="827"/>
                  <a:pt x="2969" y="827"/>
                  <a:pt x="2969" y="827"/>
                </a:cubicBezTo>
                <a:cubicBezTo>
                  <a:pt x="2966" y="825"/>
                  <a:pt x="2966" y="825"/>
                  <a:pt x="2966" y="825"/>
                </a:cubicBezTo>
                <a:cubicBezTo>
                  <a:pt x="2964" y="823"/>
                  <a:pt x="2964" y="823"/>
                  <a:pt x="2964" y="823"/>
                </a:cubicBezTo>
                <a:cubicBezTo>
                  <a:pt x="2964" y="820"/>
                  <a:pt x="2964" y="820"/>
                  <a:pt x="2964" y="820"/>
                </a:cubicBezTo>
                <a:cubicBezTo>
                  <a:pt x="2963" y="817"/>
                  <a:pt x="2963" y="817"/>
                  <a:pt x="2963" y="817"/>
                </a:cubicBezTo>
                <a:cubicBezTo>
                  <a:pt x="2960" y="815"/>
                  <a:pt x="2960" y="815"/>
                  <a:pt x="2960" y="815"/>
                </a:cubicBezTo>
                <a:cubicBezTo>
                  <a:pt x="2956" y="812"/>
                  <a:pt x="2956" y="812"/>
                  <a:pt x="2956" y="812"/>
                </a:cubicBezTo>
                <a:cubicBezTo>
                  <a:pt x="2956" y="810"/>
                  <a:pt x="2956" y="810"/>
                  <a:pt x="2956" y="810"/>
                </a:cubicBezTo>
                <a:cubicBezTo>
                  <a:pt x="2954" y="809"/>
                  <a:pt x="2954" y="809"/>
                  <a:pt x="2954" y="809"/>
                </a:cubicBezTo>
                <a:cubicBezTo>
                  <a:pt x="2954" y="810"/>
                  <a:pt x="2954" y="810"/>
                  <a:pt x="2954" y="810"/>
                </a:cubicBezTo>
                <a:cubicBezTo>
                  <a:pt x="2953" y="807"/>
                  <a:pt x="2953" y="807"/>
                  <a:pt x="2953" y="807"/>
                </a:cubicBezTo>
                <a:cubicBezTo>
                  <a:pt x="2953" y="806"/>
                  <a:pt x="2953" y="806"/>
                  <a:pt x="2953" y="806"/>
                </a:cubicBezTo>
                <a:cubicBezTo>
                  <a:pt x="2953" y="803"/>
                  <a:pt x="2953" y="803"/>
                  <a:pt x="2953" y="803"/>
                </a:cubicBezTo>
                <a:cubicBezTo>
                  <a:pt x="2953" y="800"/>
                  <a:pt x="2953" y="800"/>
                  <a:pt x="2953" y="800"/>
                </a:cubicBezTo>
                <a:cubicBezTo>
                  <a:pt x="2953" y="797"/>
                  <a:pt x="2953" y="797"/>
                  <a:pt x="2953" y="797"/>
                </a:cubicBezTo>
                <a:cubicBezTo>
                  <a:pt x="2954" y="793"/>
                  <a:pt x="2954" y="793"/>
                  <a:pt x="2954" y="793"/>
                </a:cubicBezTo>
                <a:cubicBezTo>
                  <a:pt x="2956" y="792"/>
                  <a:pt x="2956" y="792"/>
                  <a:pt x="2956" y="792"/>
                </a:cubicBezTo>
                <a:cubicBezTo>
                  <a:pt x="2957" y="792"/>
                  <a:pt x="2957" y="792"/>
                  <a:pt x="2957" y="792"/>
                </a:cubicBezTo>
                <a:cubicBezTo>
                  <a:pt x="2958" y="790"/>
                  <a:pt x="2958" y="790"/>
                  <a:pt x="2958" y="790"/>
                </a:cubicBezTo>
                <a:cubicBezTo>
                  <a:pt x="2960" y="787"/>
                  <a:pt x="2960" y="787"/>
                  <a:pt x="2960" y="787"/>
                </a:cubicBezTo>
                <a:cubicBezTo>
                  <a:pt x="2960" y="784"/>
                  <a:pt x="2960" y="784"/>
                  <a:pt x="2960" y="784"/>
                </a:cubicBezTo>
                <a:cubicBezTo>
                  <a:pt x="2960" y="783"/>
                  <a:pt x="2960" y="783"/>
                  <a:pt x="2960" y="783"/>
                </a:cubicBezTo>
                <a:cubicBezTo>
                  <a:pt x="2961" y="783"/>
                  <a:pt x="2961" y="783"/>
                  <a:pt x="2961" y="783"/>
                </a:cubicBezTo>
                <a:cubicBezTo>
                  <a:pt x="2963" y="782"/>
                  <a:pt x="2963" y="782"/>
                  <a:pt x="2963" y="782"/>
                </a:cubicBezTo>
                <a:cubicBezTo>
                  <a:pt x="2961" y="780"/>
                  <a:pt x="2961" y="780"/>
                  <a:pt x="2961" y="780"/>
                </a:cubicBezTo>
                <a:cubicBezTo>
                  <a:pt x="2961" y="779"/>
                  <a:pt x="2961" y="779"/>
                  <a:pt x="2961" y="779"/>
                </a:cubicBezTo>
                <a:cubicBezTo>
                  <a:pt x="2963" y="780"/>
                  <a:pt x="2963" y="780"/>
                  <a:pt x="2963" y="780"/>
                </a:cubicBezTo>
                <a:cubicBezTo>
                  <a:pt x="2964" y="779"/>
                  <a:pt x="2964" y="779"/>
                  <a:pt x="2964" y="779"/>
                </a:cubicBezTo>
                <a:cubicBezTo>
                  <a:pt x="2966" y="777"/>
                  <a:pt x="2966" y="777"/>
                  <a:pt x="2966" y="777"/>
                </a:cubicBezTo>
                <a:cubicBezTo>
                  <a:pt x="2966" y="779"/>
                  <a:pt x="2966" y="779"/>
                  <a:pt x="2966" y="779"/>
                </a:cubicBezTo>
                <a:cubicBezTo>
                  <a:pt x="2969" y="777"/>
                  <a:pt x="2969" y="777"/>
                  <a:pt x="2969" y="777"/>
                </a:cubicBezTo>
                <a:cubicBezTo>
                  <a:pt x="2969" y="776"/>
                  <a:pt x="2969" y="776"/>
                  <a:pt x="2969" y="776"/>
                </a:cubicBezTo>
                <a:cubicBezTo>
                  <a:pt x="2969" y="774"/>
                  <a:pt x="2969" y="774"/>
                  <a:pt x="2969" y="774"/>
                </a:cubicBezTo>
                <a:cubicBezTo>
                  <a:pt x="2970" y="774"/>
                  <a:pt x="2970" y="774"/>
                  <a:pt x="2970" y="774"/>
                </a:cubicBezTo>
                <a:cubicBezTo>
                  <a:pt x="2971" y="773"/>
                  <a:pt x="2971" y="773"/>
                  <a:pt x="2971" y="773"/>
                </a:cubicBezTo>
                <a:cubicBezTo>
                  <a:pt x="2973" y="772"/>
                  <a:pt x="2973" y="772"/>
                  <a:pt x="2973" y="772"/>
                </a:cubicBezTo>
                <a:cubicBezTo>
                  <a:pt x="2974" y="772"/>
                  <a:pt x="2974" y="772"/>
                  <a:pt x="2974" y="772"/>
                </a:cubicBezTo>
                <a:cubicBezTo>
                  <a:pt x="2976" y="772"/>
                  <a:pt x="2976" y="772"/>
                  <a:pt x="2976" y="772"/>
                </a:cubicBezTo>
                <a:cubicBezTo>
                  <a:pt x="2977" y="772"/>
                  <a:pt x="2977" y="772"/>
                  <a:pt x="2977" y="772"/>
                </a:cubicBezTo>
                <a:cubicBezTo>
                  <a:pt x="2979" y="770"/>
                  <a:pt x="2979" y="770"/>
                  <a:pt x="2979" y="770"/>
                </a:cubicBezTo>
                <a:cubicBezTo>
                  <a:pt x="2979" y="769"/>
                  <a:pt x="2979" y="769"/>
                  <a:pt x="2979" y="769"/>
                </a:cubicBezTo>
                <a:cubicBezTo>
                  <a:pt x="2980" y="769"/>
                  <a:pt x="2980" y="769"/>
                  <a:pt x="2980" y="769"/>
                </a:cubicBezTo>
                <a:cubicBezTo>
                  <a:pt x="2981" y="770"/>
                  <a:pt x="2981" y="770"/>
                  <a:pt x="2981" y="770"/>
                </a:cubicBezTo>
                <a:cubicBezTo>
                  <a:pt x="2981" y="769"/>
                  <a:pt x="2981" y="769"/>
                  <a:pt x="2981" y="769"/>
                </a:cubicBezTo>
                <a:cubicBezTo>
                  <a:pt x="2981" y="767"/>
                  <a:pt x="2981" y="767"/>
                  <a:pt x="2981" y="767"/>
                </a:cubicBezTo>
                <a:cubicBezTo>
                  <a:pt x="2980" y="766"/>
                  <a:pt x="2980" y="766"/>
                  <a:pt x="2980" y="766"/>
                </a:cubicBezTo>
                <a:cubicBezTo>
                  <a:pt x="2981" y="764"/>
                  <a:pt x="2981" y="764"/>
                  <a:pt x="2981" y="764"/>
                </a:cubicBezTo>
                <a:cubicBezTo>
                  <a:pt x="2981" y="766"/>
                  <a:pt x="2981" y="766"/>
                  <a:pt x="2981" y="766"/>
                </a:cubicBezTo>
                <a:cubicBezTo>
                  <a:pt x="2981" y="767"/>
                  <a:pt x="2981" y="767"/>
                  <a:pt x="2981" y="767"/>
                </a:cubicBezTo>
                <a:cubicBezTo>
                  <a:pt x="2983" y="767"/>
                  <a:pt x="2983" y="767"/>
                  <a:pt x="2983" y="767"/>
                </a:cubicBezTo>
                <a:cubicBezTo>
                  <a:pt x="2984" y="769"/>
                  <a:pt x="2984" y="769"/>
                  <a:pt x="2984" y="769"/>
                </a:cubicBezTo>
                <a:cubicBezTo>
                  <a:pt x="2984" y="767"/>
                  <a:pt x="2984" y="767"/>
                  <a:pt x="2984" y="767"/>
                </a:cubicBezTo>
                <a:cubicBezTo>
                  <a:pt x="2986" y="767"/>
                  <a:pt x="2986" y="767"/>
                  <a:pt x="2986" y="767"/>
                </a:cubicBezTo>
                <a:cubicBezTo>
                  <a:pt x="2984" y="769"/>
                  <a:pt x="2984" y="769"/>
                  <a:pt x="2984" y="769"/>
                </a:cubicBezTo>
                <a:cubicBezTo>
                  <a:pt x="2986" y="769"/>
                  <a:pt x="2986" y="769"/>
                  <a:pt x="2986" y="769"/>
                </a:cubicBezTo>
                <a:cubicBezTo>
                  <a:pt x="2987" y="769"/>
                  <a:pt x="2987" y="769"/>
                  <a:pt x="2987" y="769"/>
                </a:cubicBezTo>
                <a:cubicBezTo>
                  <a:pt x="2989" y="772"/>
                  <a:pt x="2989" y="772"/>
                  <a:pt x="2989" y="772"/>
                </a:cubicBezTo>
                <a:cubicBezTo>
                  <a:pt x="2989" y="773"/>
                  <a:pt x="2989" y="773"/>
                  <a:pt x="2989" y="773"/>
                </a:cubicBezTo>
                <a:cubicBezTo>
                  <a:pt x="2990" y="772"/>
                  <a:pt x="2990" y="772"/>
                  <a:pt x="2990" y="772"/>
                </a:cubicBezTo>
                <a:cubicBezTo>
                  <a:pt x="2991" y="772"/>
                  <a:pt x="2991" y="772"/>
                  <a:pt x="2991" y="772"/>
                </a:cubicBezTo>
                <a:cubicBezTo>
                  <a:pt x="2993" y="770"/>
                  <a:pt x="2993" y="770"/>
                  <a:pt x="2993" y="770"/>
                </a:cubicBezTo>
                <a:cubicBezTo>
                  <a:pt x="2993" y="769"/>
                  <a:pt x="2993" y="769"/>
                  <a:pt x="2993" y="769"/>
                </a:cubicBezTo>
                <a:cubicBezTo>
                  <a:pt x="2993" y="767"/>
                  <a:pt x="2993" y="767"/>
                  <a:pt x="2993" y="767"/>
                </a:cubicBezTo>
                <a:cubicBezTo>
                  <a:pt x="2994" y="770"/>
                  <a:pt x="2994" y="770"/>
                  <a:pt x="2994" y="770"/>
                </a:cubicBezTo>
                <a:cubicBezTo>
                  <a:pt x="2994" y="772"/>
                  <a:pt x="2994" y="772"/>
                  <a:pt x="2994" y="772"/>
                </a:cubicBezTo>
                <a:cubicBezTo>
                  <a:pt x="2996" y="772"/>
                  <a:pt x="2996" y="772"/>
                  <a:pt x="2996" y="772"/>
                </a:cubicBezTo>
                <a:cubicBezTo>
                  <a:pt x="2996" y="770"/>
                  <a:pt x="2996" y="770"/>
                  <a:pt x="2996" y="770"/>
                </a:cubicBezTo>
                <a:cubicBezTo>
                  <a:pt x="2997" y="772"/>
                  <a:pt x="2997" y="772"/>
                  <a:pt x="2997" y="772"/>
                </a:cubicBezTo>
                <a:cubicBezTo>
                  <a:pt x="2999" y="772"/>
                  <a:pt x="2999" y="772"/>
                  <a:pt x="2999" y="772"/>
                </a:cubicBezTo>
                <a:cubicBezTo>
                  <a:pt x="2997" y="773"/>
                  <a:pt x="2997" y="773"/>
                  <a:pt x="2997" y="773"/>
                </a:cubicBezTo>
                <a:cubicBezTo>
                  <a:pt x="2997" y="774"/>
                  <a:pt x="2997" y="774"/>
                  <a:pt x="2997" y="774"/>
                </a:cubicBezTo>
                <a:cubicBezTo>
                  <a:pt x="2996" y="776"/>
                  <a:pt x="2996" y="776"/>
                  <a:pt x="2996" y="776"/>
                </a:cubicBezTo>
                <a:cubicBezTo>
                  <a:pt x="2996" y="777"/>
                  <a:pt x="2996" y="777"/>
                  <a:pt x="2996" y="777"/>
                </a:cubicBezTo>
                <a:cubicBezTo>
                  <a:pt x="2997" y="780"/>
                  <a:pt x="2997" y="780"/>
                  <a:pt x="2997" y="780"/>
                </a:cubicBezTo>
                <a:cubicBezTo>
                  <a:pt x="2997" y="782"/>
                  <a:pt x="2997" y="782"/>
                  <a:pt x="2997" y="782"/>
                </a:cubicBezTo>
                <a:cubicBezTo>
                  <a:pt x="2999" y="782"/>
                  <a:pt x="2999" y="782"/>
                  <a:pt x="2999" y="782"/>
                </a:cubicBezTo>
                <a:cubicBezTo>
                  <a:pt x="2999" y="783"/>
                  <a:pt x="2999" y="783"/>
                  <a:pt x="2999" y="783"/>
                </a:cubicBezTo>
                <a:cubicBezTo>
                  <a:pt x="2999" y="784"/>
                  <a:pt x="2999" y="784"/>
                  <a:pt x="2999" y="784"/>
                </a:cubicBezTo>
                <a:cubicBezTo>
                  <a:pt x="3001" y="786"/>
                  <a:pt x="3001" y="786"/>
                  <a:pt x="3001" y="786"/>
                </a:cubicBezTo>
                <a:cubicBezTo>
                  <a:pt x="3000" y="786"/>
                  <a:pt x="3000" y="786"/>
                  <a:pt x="3000" y="786"/>
                </a:cubicBezTo>
                <a:cubicBezTo>
                  <a:pt x="3000" y="787"/>
                  <a:pt x="3000" y="787"/>
                  <a:pt x="3000" y="787"/>
                </a:cubicBezTo>
                <a:cubicBezTo>
                  <a:pt x="3004" y="787"/>
                  <a:pt x="3004" y="787"/>
                  <a:pt x="3004" y="787"/>
                </a:cubicBezTo>
                <a:cubicBezTo>
                  <a:pt x="3006" y="787"/>
                  <a:pt x="3006" y="787"/>
                  <a:pt x="3006" y="787"/>
                </a:cubicBezTo>
                <a:cubicBezTo>
                  <a:pt x="3007" y="786"/>
                  <a:pt x="3007" y="786"/>
                  <a:pt x="3007" y="786"/>
                </a:cubicBezTo>
                <a:cubicBezTo>
                  <a:pt x="3006" y="783"/>
                  <a:pt x="3006" y="783"/>
                  <a:pt x="3006" y="783"/>
                </a:cubicBezTo>
                <a:cubicBezTo>
                  <a:pt x="3004" y="780"/>
                  <a:pt x="3004" y="780"/>
                  <a:pt x="3004" y="780"/>
                </a:cubicBezTo>
                <a:cubicBezTo>
                  <a:pt x="3003" y="780"/>
                  <a:pt x="3003" y="780"/>
                  <a:pt x="3003" y="780"/>
                </a:cubicBezTo>
                <a:cubicBezTo>
                  <a:pt x="3001" y="779"/>
                  <a:pt x="3001" y="779"/>
                  <a:pt x="3001" y="779"/>
                </a:cubicBezTo>
                <a:cubicBezTo>
                  <a:pt x="3003" y="777"/>
                  <a:pt x="3003" y="777"/>
                  <a:pt x="3003" y="777"/>
                </a:cubicBezTo>
                <a:cubicBezTo>
                  <a:pt x="3004" y="776"/>
                  <a:pt x="3004" y="776"/>
                  <a:pt x="3004" y="776"/>
                </a:cubicBezTo>
                <a:cubicBezTo>
                  <a:pt x="3004" y="774"/>
                  <a:pt x="3004" y="774"/>
                  <a:pt x="3004" y="774"/>
                </a:cubicBezTo>
                <a:cubicBezTo>
                  <a:pt x="3006" y="774"/>
                  <a:pt x="3006" y="774"/>
                  <a:pt x="3006" y="774"/>
                </a:cubicBezTo>
                <a:cubicBezTo>
                  <a:pt x="3007" y="774"/>
                  <a:pt x="3007" y="774"/>
                  <a:pt x="3007" y="774"/>
                </a:cubicBezTo>
                <a:cubicBezTo>
                  <a:pt x="3007" y="773"/>
                  <a:pt x="3007" y="773"/>
                  <a:pt x="3007" y="773"/>
                </a:cubicBezTo>
                <a:cubicBezTo>
                  <a:pt x="3009" y="772"/>
                  <a:pt x="3009" y="772"/>
                  <a:pt x="3009" y="772"/>
                </a:cubicBezTo>
                <a:cubicBezTo>
                  <a:pt x="3012" y="772"/>
                  <a:pt x="3012" y="772"/>
                  <a:pt x="3012" y="772"/>
                </a:cubicBezTo>
                <a:cubicBezTo>
                  <a:pt x="3013" y="772"/>
                  <a:pt x="3013" y="772"/>
                  <a:pt x="3013" y="772"/>
                </a:cubicBezTo>
                <a:cubicBezTo>
                  <a:pt x="3014" y="772"/>
                  <a:pt x="3014" y="772"/>
                  <a:pt x="3014" y="772"/>
                </a:cubicBezTo>
                <a:cubicBezTo>
                  <a:pt x="3016" y="770"/>
                  <a:pt x="3016" y="770"/>
                  <a:pt x="3016" y="770"/>
                </a:cubicBezTo>
                <a:cubicBezTo>
                  <a:pt x="3017" y="770"/>
                  <a:pt x="3017" y="770"/>
                  <a:pt x="3017" y="770"/>
                </a:cubicBezTo>
                <a:cubicBezTo>
                  <a:pt x="3019" y="770"/>
                  <a:pt x="3019" y="770"/>
                  <a:pt x="3019" y="770"/>
                </a:cubicBezTo>
                <a:cubicBezTo>
                  <a:pt x="3019" y="769"/>
                  <a:pt x="3019" y="769"/>
                  <a:pt x="3019" y="769"/>
                </a:cubicBezTo>
                <a:cubicBezTo>
                  <a:pt x="3019" y="767"/>
                  <a:pt x="3019" y="767"/>
                  <a:pt x="3019" y="767"/>
                </a:cubicBezTo>
                <a:cubicBezTo>
                  <a:pt x="3020" y="767"/>
                  <a:pt x="3020" y="767"/>
                  <a:pt x="3020" y="767"/>
                </a:cubicBezTo>
                <a:cubicBezTo>
                  <a:pt x="3022" y="767"/>
                  <a:pt x="3022" y="767"/>
                  <a:pt x="3022" y="767"/>
                </a:cubicBezTo>
                <a:cubicBezTo>
                  <a:pt x="3020" y="766"/>
                  <a:pt x="3020" y="766"/>
                  <a:pt x="3020" y="766"/>
                </a:cubicBezTo>
                <a:cubicBezTo>
                  <a:pt x="3023" y="767"/>
                  <a:pt x="3023" y="767"/>
                  <a:pt x="3023" y="767"/>
                </a:cubicBezTo>
                <a:cubicBezTo>
                  <a:pt x="3024" y="769"/>
                  <a:pt x="3024" y="769"/>
                  <a:pt x="3024" y="769"/>
                </a:cubicBezTo>
                <a:cubicBezTo>
                  <a:pt x="3026" y="767"/>
                  <a:pt x="3026" y="767"/>
                  <a:pt x="3026" y="767"/>
                </a:cubicBezTo>
                <a:cubicBezTo>
                  <a:pt x="3026" y="764"/>
                  <a:pt x="3026" y="764"/>
                  <a:pt x="3026" y="764"/>
                </a:cubicBezTo>
                <a:cubicBezTo>
                  <a:pt x="3027" y="764"/>
                  <a:pt x="3027" y="764"/>
                  <a:pt x="3027" y="764"/>
                </a:cubicBezTo>
                <a:cubicBezTo>
                  <a:pt x="3027" y="766"/>
                  <a:pt x="3027" y="766"/>
                  <a:pt x="3027" y="766"/>
                </a:cubicBezTo>
                <a:cubicBezTo>
                  <a:pt x="3027" y="767"/>
                  <a:pt x="3027" y="767"/>
                  <a:pt x="3027" y="767"/>
                </a:cubicBezTo>
                <a:cubicBezTo>
                  <a:pt x="3029" y="767"/>
                  <a:pt x="3029" y="767"/>
                  <a:pt x="3029" y="767"/>
                </a:cubicBezTo>
                <a:cubicBezTo>
                  <a:pt x="3030" y="766"/>
                  <a:pt x="3030" y="766"/>
                  <a:pt x="3030" y="766"/>
                </a:cubicBezTo>
                <a:cubicBezTo>
                  <a:pt x="3032" y="764"/>
                  <a:pt x="3032" y="764"/>
                  <a:pt x="3032" y="764"/>
                </a:cubicBezTo>
                <a:cubicBezTo>
                  <a:pt x="3033" y="766"/>
                  <a:pt x="3033" y="766"/>
                  <a:pt x="3033" y="766"/>
                </a:cubicBezTo>
                <a:cubicBezTo>
                  <a:pt x="3033" y="763"/>
                  <a:pt x="3033" y="763"/>
                  <a:pt x="3033" y="763"/>
                </a:cubicBezTo>
                <a:cubicBezTo>
                  <a:pt x="3034" y="761"/>
                  <a:pt x="3034" y="761"/>
                  <a:pt x="3034" y="761"/>
                </a:cubicBezTo>
                <a:cubicBezTo>
                  <a:pt x="3036" y="763"/>
                  <a:pt x="3036" y="763"/>
                  <a:pt x="3036" y="763"/>
                </a:cubicBezTo>
                <a:cubicBezTo>
                  <a:pt x="3037" y="761"/>
                  <a:pt x="3037" y="761"/>
                  <a:pt x="3037" y="761"/>
                </a:cubicBezTo>
                <a:cubicBezTo>
                  <a:pt x="3039" y="761"/>
                  <a:pt x="3039" y="761"/>
                  <a:pt x="3039" y="761"/>
                </a:cubicBezTo>
                <a:cubicBezTo>
                  <a:pt x="3040" y="759"/>
                  <a:pt x="3040" y="759"/>
                  <a:pt x="3040" y="759"/>
                </a:cubicBezTo>
                <a:cubicBezTo>
                  <a:pt x="3039" y="757"/>
                  <a:pt x="3039" y="757"/>
                  <a:pt x="3039" y="757"/>
                </a:cubicBezTo>
                <a:cubicBezTo>
                  <a:pt x="3036" y="754"/>
                  <a:pt x="3036" y="754"/>
                  <a:pt x="3036" y="754"/>
                </a:cubicBezTo>
                <a:cubicBezTo>
                  <a:pt x="3037" y="754"/>
                  <a:pt x="3037" y="754"/>
                  <a:pt x="3037" y="754"/>
                </a:cubicBezTo>
                <a:cubicBezTo>
                  <a:pt x="3036" y="753"/>
                  <a:pt x="3036" y="753"/>
                  <a:pt x="3036" y="753"/>
                </a:cubicBezTo>
                <a:cubicBezTo>
                  <a:pt x="3033" y="751"/>
                  <a:pt x="3033" y="751"/>
                  <a:pt x="3033" y="751"/>
                </a:cubicBezTo>
                <a:cubicBezTo>
                  <a:pt x="3036" y="751"/>
                  <a:pt x="3036" y="751"/>
                  <a:pt x="3036" y="751"/>
                </a:cubicBezTo>
                <a:cubicBezTo>
                  <a:pt x="3036" y="750"/>
                  <a:pt x="3036" y="750"/>
                  <a:pt x="3036" y="750"/>
                </a:cubicBezTo>
                <a:cubicBezTo>
                  <a:pt x="3037" y="749"/>
                  <a:pt x="3037" y="749"/>
                  <a:pt x="3037" y="749"/>
                </a:cubicBezTo>
                <a:cubicBezTo>
                  <a:pt x="3039" y="749"/>
                  <a:pt x="3039" y="749"/>
                  <a:pt x="3039" y="749"/>
                </a:cubicBezTo>
                <a:cubicBezTo>
                  <a:pt x="3037" y="750"/>
                  <a:pt x="3037" y="750"/>
                  <a:pt x="3037" y="750"/>
                </a:cubicBezTo>
                <a:cubicBezTo>
                  <a:pt x="3037" y="751"/>
                  <a:pt x="3037" y="751"/>
                  <a:pt x="3037" y="751"/>
                </a:cubicBezTo>
                <a:cubicBezTo>
                  <a:pt x="3039" y="750"/>
                  <a:pt x="3039" y="750"/>
                  <a:pt x="3039" y="750"/>
                </a:cubicBezTo>
                <a:cubicBezTo>
                  <a:pt x="3039" y="753"/>
                  <a:pt x="3039" y="753"/>
                  <a:pt x="3039" y="753"/>
                </a:cubicBezTo>
                <a:cubicBezTo>
                  <a:pt x="3040" y="754"/>
                  <a:pt x="3040" y="754"/>
                  <a:pt x="3040" y="754"/>
                </a:cubicBezTo>
                <a:cubicBezTo>
                  <a:pt x="3042" y="756"/>
                  <a:pt x="3042" y="756"/>
                  <a:pt x="3042" y="756"/>
                </a:cubicBezTo>
                <a:cubicBezTo>
                  <a:pt x="3042" y="757"/>
                  <a:pt x="3042" y="757"/>
                  <a:pt x="3042" y="757"/>
                </a:cubicBezTo>
                <a:cubicBezTo>
                  <a:pt x="3044" y="757"/>
                  <a:pt x="3044" y="757"/>
                  <a:pt x="3044" y="757"/>
                </a:cubicBezTo>
                <a:cubicBezTo>
                  <a:pt x="3046" y="756"/>
                  <a:pt x="3046" y="756"/>
                  <a:pt x="3046" y="756"/>
                </a:cubicBezTo>
                <a:cubicBezTo>
                  <a:pt x="3049" y="757"/>
                  <a:pt x="3049" y="757"/>
                  <a:pt x="3049" y="757"/>
                </a:cubicBezTo>
                <a:cubicBezTo>
                  <a:pt x="3050" y="759"/>
                  <a:pt x="3050" y="759"/>
                  <a:pt x="3050" y="759"/>
                </a:cubicBezTo>
                <a:cubicBezTo>
                  <a:pt x="3052" y="757"/>
                  <a:pt x="3052" y="757"/>
                  <a:pt x="3052" y="757"/>
                </a:cubicBezTo>
                <a:cubicBezTo>
                  <a:pt x="3050" y="756"/>
                  <a:pt x="3050" y="756"/>
                  <a:pt x="3050" y="756"/>
                </a:cubicBezTo>
                <a:cubicBezTo>
                  <a:pt x="3049" y="756"/>
                  <a:pt x="3049" y="756"/>
                  <a:pt x="3049" y="756"/>
                </a:cubicBezTo>
                <a:cubicBezTo>
                  <a:pt x="3050" y="754"/>
                  <a:pt x="3050" y="754"/>
                  <a:pt x="3050" y="754"/>
                </a:cubicBezTo>
                <a:cubicBezTo>
                  <a:pt x="3053" y="753"/>
                  <a:pt x="3053" y="753"/>
                  <a:pt x="3053" y="753"/>
                </a:cubicBezTo>
                <a:cubicBezTo>
                  <a:pt x="3052" y="754"/>
                  <a:pt x="3052" y="754"/>
                  <a:pt x="3052" y="754"/>
                </a:cubicBezTo>
                <a:cubicBezTo>
                  <a:pt x="3053" y="756"/>
                  <a:pt x="3053" y="756"/>
                  <a:pt x="3053" y="756"/>
                </a:cubicBezTo>
                <a:cubicBezTo>
                  <a:pt x="3055" y="756"/>
                  <a:pt x="3055" y="756"/>
                  <a:pt x="3055" y="756"/>
                </a:cubicBezTo>
                <a:cubicBezTo>
                  <a:pt x="3055" y="754"/>
                  <a:pt x="3055" y="754"/>
                  <a:pt x="3055" y="754"/>
                </a:cubicBezTo>
                <a:cubicBezTo>
                  <a:pt x="3056" y="754"/>
                  <a:pt x="3056" y="754"/>
                  <a:pt x="3056" y="754"/>
                </a:cubicBezTo>
                <a:cubicBezTo>
                  <a:pt x="3057" y="753"/>
                  <a:pt x="3057" y="753"/>
                  <a:pt x="3057" y="753"/>
                </a:cubicBezTo>
                <a:cubicBezTo>
                  <a:pt x="3059" y="754"/>
                  <a:pt x="3059" y="754"/>
                  <a:pt x="3059" y="754"/>
                </a:cubicBezTo>
                <a:cubicBezTo>
                  <a:pt x="3060" y="754"/>
                  <a:pt x="3060" y="754"/>
                  <a:pt x="3060" y="754"/>
                </a:cubicBezTo>
                <a:cubicBezTo>
                  <a:pt x="3062" y="756"/>
                  <a:pt x="3062" y="756"/>
                  <a:pt x="3062" y="756"/>
                </a:cubicBezTo>
                <a:cubicBezTo>
                  <a:pt x="3062" y="754"/>
                  <a:pt x="3062" y="754"/>
                  <a:pt x="3062" y="754"/>
                </a:cubicBezTo>
                <a:cubicBezTo>
                  <a:pt x="3062" y="753"/>
                  <a:pt x="3062" y="753"/>
                  <a:pt x="3062" y="753"/>
                </a:cubicBezTo>
                <a:cubicBezTo>
                  <a:pt x="3060" y="751"/>
                  <a:pt x="3060" y="751"/>
                  <a:pt x="3060" y="751"/>
                </a:cubicBezTo>
                <a:cubicBezTo>
                  <a:pt x="3062" y="751"/>
                  <a:pt x="3062" y="751"/>
                  <a:pt x="3062" y="751"/>
                </a:cubicBezTo>
                <a:cubicBezTo>
                  <a:pt x="3063" y="751"/>
                  <a:pt x="3063" y="751"/>
                  <a:pt x="3063" y="751"/>
                </a:cubicBezTo>
                <a:cubicBezTo>
                  <a:pt x="3063" y="753"/>
                  <a:pt x="3063" y="753"/>
                  <a:pt x="3063" y="753"/>
                </a:cubicBezTo>
                <a:cubicBezTo>
                  <a:pt x="3065" y="753"/>
                  <a:pt x="3065" y="753"/>
                  <a:pt x="3065" y="753"/>
                </a:cubicBezTo>
                <a:cubicBezTo>
                  <a:pt x="3066" y="753"/>
                  <a:pt x="3066" y="753"/>
                  <a:pt x="3066" y="753"/>
                </a:cubicBezTo>
                <a:cubicBezTo>
                  <a:pt x="3066" y="751"/>
                  <a:pt x="3066" y="751"/>
                  <a:pt x="3066" y="751"/>
                </a:cubicBezTo>
                <a:cubicBezTo>
                  <a:pt x="3069" y="751"/>
                  <a:pt x="3069" y="751"/>
                  <a:pt x="3069" y="751"/>
                </a:cubicBezTo>
                <a:cubicBezTo>
                  <a:pt x="3072" y="751"/>
                  <a:pt x="3072" y="751"/>
                  <a:pt x="3072" y="751"/>
                </a:cubicBezTo>
                <a:cubicBezTo>
                  <a:pt x="3072" y="750"/>
                  <a:pt x="3072" y="750"/>
                  <a:pt x="3072" y="750"/>
                </a:cubicBezTo>
                <a:cubicBezTo>
                  <a:pt x="3073" y="747"/>
                  <a:pt x="3073" y="747"/>
                  <a:pt x="3073" y="747"/>
                </a:cubicBezTo>
                <a:cubicBezTo>
                  <a:pt x="3075" y="747"/>
                  <a:pt x="3075" y="747"/>
                  <a:pt x="3075" y="747"/>
                </a:cubicBezTo>
                <a:cubicBezTo>
                  <a:pt x="3073" y="746"/>
                  <a:pt x="3073" y="746"/>
                  <a:pt x="3073" y="746"/>
                </a:cubicBezTo>
                <a:cubicBezTo>
                  <a:pt x="3075" y="746"/>
                  <a:pt x="3075" y="746"/>
                  <a:pt x="3075" y="746"/>
                </a:cubicBezTo>
                <a:cubicBezTo>
                  <a:pt x="3075" y="743"/>
                  <a:pt x="3075" y="743"/>
                  <a:pt x="3075" y="743"/>
                </a:cubicBezTo>
                <a:cubicBezTo>
                  <a:pt x="3076" y="741"/>
                  <a:pt x="3076" y="741"/>
                  <a:pt x="3076" y="741"/>
                </a:cubicBezTo>
                <a:cubicBezTo>
                  <a:pt x="3077" y="743"/>
                  <a:pt x="3077" y="743"/>
                  <a:pt x="3077" y="743"/>
                </a:cubicBezTo>
                <a:cubicBezTo>
                  <a:pt x="3079" y="741"/>
                  <a:pt x="3079" y="741"/>
                  <a:pt x="3079" y="741"/>
                </a:cubicBezTo>
                <a:cubicBezTo>
                  <a:pt x="3079" y="740"/>
                  <a:pt x="3079" y="740"/>
                  <a:pt x="3079" y="740"/>
                </a:cubicBezTo>
                <a:cubicBezTo>
                  <a:pt x="3082" y="739"/>
                  <a:pt x="3082" y="739"/>
                  <a:pt x="3082" y="739"/>
                </a:cubicBezTo>
                <a:cubicBezTo>
                  <a:pt x="3083" y="739"/>
                  <a:pt x="3083" y="739"/>
                  <a:pt x="3083" y="739"/>
                </a:cubicBezTo>
                <a:cubicBezTo>
                  <a:pt x="3083" y="736"/>
                  <a:pt x="3083" y="736"/>
                  <a:pt x="3083" y="736"/>
                </a:cubicBezTo>
                <a:cubicBezTo>
                  <a:pt x="3085" y="736"/>
                  <a:pt x="3085" y="736"/>
                  <a:pt x="3085" y="736"/>
                </a:cubicBezTo>
                <a:cubicBezTo>
                  <a:pt x="3085" y="737"/>
                  <a:pt x="3085" y="737"/>
                  <a:pt x="3085" y="737"/>
                </a:cubicBezTo>
                <a:cubicBezTo>
                  <a:pt x="3086" y="736"/>
                  <a:pt x="3086" y="736"/>
                  <a:pt x="3086" y="736"/>
                </a:cubicBezTo>
                <a:cubicBezTo>
                  <a:pt x="3086" y="734"/>
                  <a:pt x="3086" y="734"/>
                  <a:pt x="3086" y="734"/>
                </a:cubicBezTo>
                <a:cubicBezTo>
                  <a:pt x="3088" y="733"/>
                  <a:pt x="3088" y="733"/>
                  <a:pt x="3088" y="733"/>
                </a:cubicBezTo>
                <a:cubicBezTo>
                  <a:pt x="3088" y="731"/>
                  <a:pt x="3088" y="731"/>
                  <a:pt x="3088" y="731"/>
                </a:cubicBezTo>
                <a:cubicBezTo>
                  <a:pt x="3085" y="731"/>
                  <a:pt x="3085" y="731"/>
                  <a:pt x="3085" y="731"/>
                </a:cubicBezTo>
                <a:cubicBezTo>
                  <a:pt x="3083" y="730"/>
                  <a:pt x="3083" y="730"/>
                  <a:pt x="3083" y="730"/>
                </a:cubicBezTo>
                <a:cubicBezTo>
                  <a:pt x="3086" y="730"/>
                  <a:pt x="3086" y="730"/>
                  <a:pt x="3086" y="730"/>
                </a:cubicBezTo>
                <a:cubicBezTo>
                  <a:pt x="3088" y="729"/>
                  <a:pt x="3088" y="729"/>
                  <a:pt x="3088" y="729"/>
                </a:cubicBezTo>
                <a:cubicBezTo>
                  <a:pt x="3089" y="729"/>
                  <a:pt x="3089" y="729"/>
                  <a:pt x="3089" y="729"/>
                </a:cubicBezTo>
                <a:cubicBezTo>
                  <a:pt x="3090" y="729"/>
                  <a:pt x="3090" y="729"/>
                  <a:pt x="3090" y="729"/>
                </a:cubicBezTo>
                <a:cubicBezTo>
                  <a:pt x="3092" y="727"/>
                  <a:pt x="3092" y="727"/>
                  <a:pt x="3092" y="727"/>
                </a:cubicBezTo>
                <a:cubicBezTo>
                  <a:pt x="3093" y="730"/>
                  <a:pt x="3093" y="730"/>
                  <a:pt x="3093" y="730"/>
                </a:cubicBezTo>
                <a:cubicBezTo>
                  <a:pt x="3095" y="729"/>
                  <a:pt x="3095" y="729"/>
                  <a:pt x="3095" y="729"/>
                </a:cubicBezTo>
                <a:cubicBezTo>
                  <a:pt x="3093" y="726"/>
                  <a:pt x="3093" y="726"/>
                  <a:pt x="3093" y="726"/>
                </a:cubicBezTo>
                <a:cubicBezTo>
                  <a:pt x="3095" y="724"/>
                  <a:pt x="3095" y="724"/>
                  <a:pt x="3095" y="724"/>
                </a:cubicBezTo>
                <a:cubicBezTo>
                  <a:pt x="3096" y="723"/>
                  <a:pt x="3096" y="723"/>
                  <a:pt x="3096" y="723"/>
                </a:cubicBezTo>
                <a:cubicBezTo>
                  <a:pt x="3096" y="721"/>
                  <a:pt x="3096" y="721"/>
                  <a:pt x="3096" y="721"/>
                </a:cubicBezTo>
                <a:cubicBezTo>
                  <a:pt x="3095" y="720"/>
                  <a:pt x="3095" y="720"/>
                  <a:pt x="3095" y="720"/>
                </a:cubicBezTo>
                <a:cubicBezTo>
                  <a:pt x="3096" y="720"/>
                  <a:pt x="3096" y="720"/>
                  <a:pt x="3096" y="720"/>
                </a:cubicBezTo>
                <a:cubicBezTo>
                  <a:pt x="3098" y="721"/>
                  <a:pt x="3098" y="721"/>
                  <a:pt x="3098" y="721"/>
                </a:cubicBezTo>
                <a:cubicBezTo>
                  <a:pt x="3098" y="720"/>
                  <a:pt x="3098" y="720"/>
                  <a:pt x="3098" y="720"/>
                </a:cubicBezTo>
                <a:cubicBezTo>
                  <a:pt x="3099" y="721"/>
                  <a:pt x="3099" y="721"/>
                  <a:pt x="3099" y="721"/>
                </a:cubicBezTo>
                <a:cubicBezTo>
                  <a:pt x="3099" y="720"/>
                  <a:pt x="3099" y="720"/>
                  <a:pt x="3099" y="720"/>
                </a:cubicBezTo>
                <a:cubicBezTo>
                  <a:pt x="3099" y="718"/>
                  <a:pt x="3099" y="718"/>
                  <a:pt x="3099" y="718"/>
                </a:cubicBezTo>
                <a:cubicBezTo>
                  <a:pt x="3096" y="717"/>
                  <a:pt x="3096" y="717"/>
                  <a:pt x="3096" y="717"/>
                </a:cubicBezTo>
                <a:cubicBezTo>
                  <a:pt x="3098" y="716"/>
                  <a:pt x="3098" y="716"/>
                  <a:pt x="3098" y="716"/>
                </a:cubicBezTo>
                <a:cubicBezTo>
                  <a:pt x="3100" y="718"/>
                  <a:pt x="3100" y="718"/>
                  <a:pt x="3100" y="718"/>
                </a:cubicBezTo>
                <a:cubicBezTo>
                  <a:pt x="3102" y="717"/>
                  <a:pt x="3102" y="717"/>
                  <a:pt x="3102" y="717"/>
                </a:cubicBezTo>
                <a:cubicBezTo>
                  <a:pt x="3102" y="716"/>
                  <a:pt x="3102" y="716"/>
                  <a:pt x="3102" y="716"/>
                </a:cubicBezTo>
                <a:cubicBezTo>
                  <a:pt x="3100" y="716"/>
                  <a:pt x="3100" y="716"/>
                  <a:pt x="3100" y="716"/>
                </a:cubicBezTo>
                <a:cubicBezTo>
                  <a:pt x="3100" y="714"/>
                  <a:pt x="3100" y="714"/>
                  <a:pt x="3100" y="714"/>
                </a:cubicBezTo>
                <a:cubicBezTo>
                  <a:pt x="3100" y="711"/>
                  <a:pt x="3100" y="711"/>
                  <a:pt x="3100" y="711"/>
                </a:cubicBezTo>
                <a:cubicBezTo>
                  <a:pt x="3102" y="710"/>
                  <a:pt x="3102" y="710"/>
                  <a:pt x="3102" y="710"/>
                </a:cubicBezTo>
                <a:cubicBezTo>
                  <a:pt x="3100" y="710"/>
                  <a:pt x="3100" y="710"/>
                  <a:pt x="3100" y="710"/>
                </a:cubicBezTo>
                <a:cubicBezTo>
                  <a:pt x="3099" y="710"/>
                  <a:pt x="3099" y="710"/>
                  <a:pt x="3099" y="710"/>
                </a:cubicBezTo>
                <a:cubicBezTo>
                  <a:pt x="3098" y="710"/>
                  <a:pt x="3098" y="710"/>
                  <a:pt x="3098" y="710"/>
                </a:cubicBezTo>
                <a:cubicBezTo>
                  <a:pt x="3096" y="710"/>
                  <a:pt x="3096" y="710"/>
                  <a:pt x="3096" y="710"/>
                </a:cubicBezTo>
                <a:cubicBezTo>
                  <a:pt x="3095" y="707"/>
                  <a:pt x="3095" y="707"/>
                  <a:pt x="3095" y="707"/>
                </a:cubicBezTo>
                <a:cubicBezTo>
                  <a:pt x="3099" y="710"/>
                  <a:pt x="3099" y="710"/>
                  <a:pt x="3099" y="710"/>
                </a:cubicBezTo>
                <a:cubicBezTo>
                  <a:pt x="3100" y="706"/>
                  <a:pt x="3100" y="706"/>
                  <a:pt x="3100" y="706"/>
                </a:cubicBezTo>
                <a:cubicBezTo>
                  <a:pt x="3102" y="706"/>
                  <a:pt x="3102" y="706"/>
                  <a:pt x="3102" y="706"/>
                </a:cubicBezTo>
                <a:cubicBezTo>
                  <a:pt x="3102" y="704"/>
                  <a:pt x="3102" y="704"/>
                  <a:pt x="3102" y="704"/>
                </a:cubicBezTo>
                <a:cubicBezTo>
                  <a:pt x="3100" y="704"/>
                  <a:pt x="3100" y="704"/>
                  <a:pt x="3100" y="704"/>
                </a:cubicBezTo>
                <a:cubicBezTo>
                  <a:pt x="3099" y="704"/>
                  <a:pt x="3099" y="704"/>
                  <a:pt x="3099" y="704"/>
                </a:cubicBezTo>
                <a:cubicBezTo>
                  <a:pt x="3100" y="703"/>
                  <a:pt x="3100" y="703"/>
                  <a:pt x="3100" y="703"/>
                </a:cubicBezTo>
                <a:cubicBezTo>
                  <a:pt x="3099" y="701"/>
                  <a:pt x="3099" y="701"/>
                  <a:pt x="3099" y="701"/>
                </a:cubicBezTo>
                <a:cubicBezTo>
                  <a:pt x="3098" y="698"/>
                  <a:pt x="3098" y="698"/>
                  <a:pt x="3098" y="698"/>
                </a:cubicBezTo>
                <a:cubicBezTo>
                  <a:pt x="3099" y="698"/>
                  <a:pt x="3099" y="698"/>
                  <a:pt x="3099" y="698"/>
                </a:cubicBezTo>
                <a:cubicBezTo>
                  <a:pt x="3100" y="698"/>
                  <a:pt x="3100" y="698"/>
                  <a:pt x="3100" y="698"/>
                </a:cubicBezTo>
                <a:cubicBezTo>
                  <a:pt x="3102" y="700"/>
                  <a:pt x="3102" y="700"/>
                  <a:pt x="3102" y="700"/>
                </a:cubicBezTo>
                <a:cubicBezTo>
                  <a:pt x="3103" y="698"/>
                  <a:pt x="3103" y="698"/>
                  <a:pt x="3103" y="698"/>
                </a:cubicBezTo>
                <a:cubicBezTo>
                  <a:pt x="3103" y="700"/>
                  <a:pt x="3103" y="700"/>
                  <a:pt x="3103" y="700"/>
                </a:cubicBezTo>
                <a:cubicBezTo>
                  <a:pt x="3102" y="701"/>
                  <a:pt x="3102" y="701"/>
                  <a:pt x="3102" y="701"/>
                </a:cubicBezTo>
                <a:cubicBezTo>
                  <a:pt x="3103" y="701"/>
                  <a:pt x="3103" y="701"/>
                  <a:pt x="3103" y="701"/>
                </a:cubicBezTo>
                <a:cubicBezTo>
                  <a:pt x="3105" y="701"/>
                  <a:pt x="3105" y="701"/>
                  <a:pt x="3105" y="701"/>
                </a:cubicBezTo>
                <a:cubicBezTo>
                  <a:pt x="3103" y="697"/>
                  <a:pt x="3103" y="697"/>
                  <a:pt x="3103" y="697"/>
                </a:cubicBezTo>
                <a:cubicBezTo>
                  <a:pt x="3105" y="697"/>
                  <a:pt x="3105" y="697"/>
                  <a:pt x="3105" y="697"/>
                </a:cubicBezTo>
                <a:cubicBezTo>
                  <a:pt x="3105" y="694"/>
                  <a:pt x="3105" y="694"/>
                  <a:pt x="3105" y="694"/>
                </a:cubicBezTo>
                <a:cubicBezTo>
                  <a:pt x="3106" y="694"/>
                  <a:pt x="3106" y="694"/>
                  <a:pt x="3106" y="694"/>
                </a:cubicBezTo>
                <a:cubicBezTo>
                  <a:pt x="3106" y="693"/>
                  <a:pt x="3106" y="693"/>
                  <a:pt x="3106" y="693"/>
                </a:cubicBezTo>
                <a:cubicBezTo>
                  <a:pt x="3108" y="693"/>
                  <a:pt x="3108" y="693"/>
                  <a:pt x="3108" y="693"/>
                </a:cubicBezTo>
                <a:cubicBezTo>
                  <a:pt x="3108" y="691"/>
                  <a:pt x="3108" y="691"/>
                  <a:pt x="3108" y="691"/>
                </a:cubicBezTo>
                <a:cubicBezTo>
                  <a:pt x="3108" y="690"/>
                  <a:pt x="3108" y="690"/>
                  <a:pt x="3108" y="690"/>
                </a:cubicBezTo>
                <a:cubicBezTo>
                  <a:pt x="3108" y="688"/>
                  <a:pt x="3108" y="688"/>
                  <a:pt x="3108" y="688"/>
                </a:cubicBezTo>
                <a:cubicBezTo>
                  <a:pt x="3108" y="687"/>
                  <a:pt x="3108" y="687"/>
                  <a:pt x="3108" y="687"/>
                </a:cubicBezTo>
                <a:cubicBezTo>
                  <a:pt x="3109" y="684"/>
                  <a:pt x="3109" y="684"/>
                  <a:pt x="3109" y="684"/>
                </a:cubicBezTo>
                <a:cubicBezTo>
                  <a:pt x="3108" y="683"/>
                  <a:pt x="3108" y="683"/>
                  <a:pt x="3108" y="683"/>
                </a:cubicBezTo>
                <a:cubicBezTo>
                  <a:pt x="3109" y="681"/>
                  <a:pt x="3109" y="681"/>
                  <a:pt x="3109" y="681"/>
                </a:cubicBezTo>
                <a:cubicBezTo>
                  <a:pt x="3110" y="680"/>
                  <a:pt x="3110" y="680"/>
                  <a:pt x="3110" y="680"/>
                </a:cubicBezTo>
                <a:cubicBezTo>
                  <a:pt x="3109" y="678"/>
                  <a:pt x="3109" y="678"/>
                  <a:pt x="3109" y="678"/>
                </a:cubicBezTo>
                <a:cubicBezTo>
                  <a:pt x="3110" y="677"/>
                  <a:pt x="3110" y="677"/>
                  <a:pt x="3110" y="677"/>
                </a:cubicBezTo>
                <a:cubicBezTo>
                  <a:pt x="3112" y="678"/>
                  <a:pt x="3112" y="678"/>
                  <a:pt x="3112" y="678"/>
                </a:cubicBezTo>
                <a:cubicBezTo>
                  <a:pt x="3113" y="680"/>
                  <a:pt x="3113" y="680"/>
                  <a:pt x="3113" y="680"/>
                </a:cubicBezTo>
                <a:cubicBezTo>
                  <a:pt x="3113" y="678"/>
                  <a:pt x="3113" y="678"/>
                  <a:pt x="3113" y="678"/>
                </a:cubicBezTo>
                <a:cubicBezTo>
                  <a:pt x="3115" y="678"/>
                  <a:pt x="3115" y="678"/>
                  <a:pt x="3115" y="678"/>
                </a:cubicBezTo>
                <a:cubicBezTo>
                  <a:pt x="3116" y="677"/>
                  <a:pt x="3116" y="677"/>
                  <a:pt x="3116" y="677"/>
                </a:cubicBezTo>
                <a:cubicBezTo>
                  <a:pt x="3115" y="675"/>
                  <a:pt x="3115" y="675"/>
                  <a:pt x="3115" y="675"/>
                </a:cubicBezTo>
                <a:cubicBezTo>
                  <a:pt x="3113" y="674"/>
                  <a:pt x="3113" y="674"/>
                  <a:pt x="3113" y="674"/>
                </a:cubicBezTo>
                <a:cubicBezTo>
                  <a:pt x="3113" y="673"/>
                  <a:pt x="3113" y="673"/>
                  <a:pt x="3113" y="673"/>
                </a:cubicBezTo>
                <a:cubicBezTo>
                  <a:pt x="3115" y="673"/>
                  <a:pt x="3115" y="673"/>
                  <a:pt x="3115" y="673"/>
                </a:cubicBezTo>
                <a:cubicBezTo>
                  <a:pt x="3115" y="671"/>
                  <a:pt x="3115" y="671"/>
                  <a:pt x="3115" y="671"/>
                </a:cubicBezTo>
                <a:cubicBezTo>
                  <a:pt x="3113" y="670"/>
                  <a:pt x="3113" y="670"/>
                  <a:pt x="3113" y="670"/>
                </a:cubicBezTo>
                <a:cubicBezTo>
                  <a:pt x="3115" y="670"/>
                  <a:pt x="3115" y="670"/>
                  <a:pt x="3115" y="670"/>
                </a:cubicBezTo>
                <a:cubicBezTo>
                  <a:pt x="3113" y="668"/>
                  <a:pt x="3113" y="668"/>
                  <a:pt x="3113" y="668"/>
                </a:cubicBezTo>
                <a:cubicBezTo>
                  <a:pt x="3110" y="667"/>
                  <a:pt x="3110" y="667"/>
                  <a:pt x="3110" y="667"/>
                </a:cubicBezTo>
                <a:cubicBezTo>
                  <a:pt x="3112" y="664"/>
                  <a:pt x="3112" y="664"/>
                  <a:pt x="3112" y="664"/>
                </a:cubicBezTo>
                <a:cubicBezTo>
                  <a:pt x="3112" y="665"/>
                  <a:pt x="3112" y="665"/>
                  <a:pt x="3112" y="665"/>
                </a:cubicBezTo>
                <a:cubicBezTo>
                  <a:pt x="3113" y="664"/>
                  <a:pt x="3113" y="664"/>
                  <a:pt x="3113" y="664"/>
                </a:cubicBezTo>
                <a:cubicBezTo>
                  <a:pt x="3113" y="665"/>
                  <a:pt x="3113" y="665"/>
                  <a:pt x="3113" y="665"/>
                </a:cubicBezTo>
                <a:cubicBezTo>
                  <a:pt x="3115" y="665"/>
                  <a:pt x="3115" y="665"/>
                  <a:pt x="3115" y="665"/>
                </a:cubicBezTo>
                <a:cubicBezTo>
                  <a:pt x="3115" y="664"/>
                  <a:pt x="3115" y="664"/>
                  <a:pt x="3115" y="664"/>
                </a:cubicBezTo>
                <a:cubicBezTo>
                  <a:pt x="3116" y="665"/>
                  <a:pt x="3116" y="665"/>
                  <a:pt x="3116" y="665"/>
                </a:cubicBezTo>
                <a:cubicBezTo>
                  <a:pt x="3116" y="663"/>
                  <a:pt x="3116" y="663"/>
                  <a:pt x="3116" y="663"/>
                </a:cubicBezTo>
                <a:cubicBezTo>
                  <a:pt x="3115" y="661"/>
                  <a:pt x="3115" y="661"/>
                  <a:pt x="3115" y="661"/>
                </a:cubicBezTo>
                <a:cubicBezTo>
                  <a:pt x="3115" y="660"/>
                  <a:pt x="3115" y="660"/>
                  <a:pt x="3115" y="660"/>
                </a:cubicBezTo>
                <a:cubicBezTo>
                  <a:pt x="3113" y="660"/>
                  <a:pt x="3113" y="660"/>
                  <a:pt x="3113" y="660"/>
                </a:cubicBezTo>
                <a:cubicBezTo>
                  <a:pt x="3116" y="657"/>
                  <a:pt x="3116" y="657"/>
                  <a:pt x="3116" y="657"/>
                </a:cubicBezTo>
                <a:cubicBezTo>
                  <a:pt x="3112" y="655"/>
                  <a:pt x="3112" y="655"/>
                  <a:pt x="3112" y="655"/>
                </a:cubicBezTo>
                <a:cubicBezTo>
                  <a:pt x="3109" y="654"/>
                  <a:pt x="3109" y="654"/>
                  <a:pt x="3109" y="654"/>
                </a:cubicBezTo>
                <a:cubicBezTo>
                  <a:pt x="3108" y="653"/>
                  <a:pt x="3108" y="653"/>
                  <a:pt x="3108" y="653"/>
                </a:cubicBezTo>
                <a:cubicBezTo>
                  <a:pt x="3106" y="651"/>
                  <a:pt x="3106" y="651"/>
                  <a:pt x="3106" y="651"/>
                </a:cubicBezTo>
                <a:cubicBezTo>
                  <a:pt x="3103" y="651"/>
                  <a:pt x="3103" y="651"/>
                  <a:pt x="3103" y="651"/>
                </a:cubicBezTo>
                <a:cubicBezTo>
                  <a:pt x="3102" y="653"/>
                  <a:pt x="3102" y="653"/>
                  <a:pt x="3102" y="653"/>
                </a:cubicBezTo>
                <a:cubicBezTo>
                  <a:pt x="3100" y="653"/>
                  <a:pt x="3100" y="653"/>
                  <a:pt x="3100" y="653"/>
                </a:cubicBezTo>
                <a:cubicBezTo>
                  <a:pt x="3099" y="653"/>
                  <a:pt x="3099" y="653"/>
                  <a:pt x="3099" y="653"/>
                </a:cubicBezTo>
                <a:cubicBezTo>
                  <a:pt x="3100" y="654"/>
                  <a:pt x="3100" y="654"/>
                  <a:pt x="3100" y="654"/>
                </a:cubicBezTo>
                <a:cubicBezTo>
                  <a:pt x="3099" y="654"/>
                  <a:pt x="3099" y="654"/>
                  <a:pt x="3099" y="654"/>
                </a:cubicBezTo>
                <a:cubicBezTo>
                  <a:pt x="3098" y="653"/>
                  <a:pt x="3098" y="653"/>
                  <a:pt x="3098" y="653"/>
                </a:cubicBezTo>
                <a:cubicBezTo>
                  <a:pt x="3096" y="650"/>
                  <a:pt x="3096" y="650"/>
                  <a:pt x="3096" y="650"/>
                </a:cubicBezTo>
                <a:cubicBezTo>
                  <a:pt x="3098" y="650"/>
                  <a:pt x="3098" y="650"/>
                  <a:pt x="3098" y="650"/>
                </a:cubicBezTo>
                <a:cubicBezTo>
                  <a:pt x="3099" y="650"/>
                  <a:pt x="3099" y="650"/>
                  <a:pt x="3099" y="650"/>
                </a:cubicBezTo>
                <a:cubicBezTo>
                  <a:pt x="3100" y="650"/>
                  <a:pt x="3100" y="650"/>
                  <a:pt x="3100" y="650"/>
                </a:cubicBezTo>
                <a:cubicBezTo>
                  <a:pt x="3100" y="648"/>
                  <a:pt x="3100" y="648"/>
                  <a:pt x="3100" y="648"/>
                </a:cubicBezTo>
                <a:cubicBezTo>
                  <a:pt x="3100" y="647"/>
                  <a:pt x="3100" y="647"/>
                  <a:pt x="3100" y="647"/>
                </a:cubicBezTo>
                <a:cubicBezTo>
                  <a:pt x="3102" y="645"/>
                  <a:pt x="3102" y="645"/>
                  <a:pt x="3102" y="645"/>
                </a:cubicBezTo>
                <a:cubicBezTo>
                  <a:pt x="3105" y="644"/>
                  <a:pt x="3105" y="644"/>
                  <a:pt x="3105" y="644"/>
                </a:cubicBezTo>
                <a:cubicBezTo>
                  <a:pt x="3106" y="643"/>
                  <a:pt x="3106" y="643"/>
                  <a:pt x="3106" y="643"/>
                </a:cubicBezTo>
                <a:cubicBezTo>
                  <a:pt x="3108" y="643"/>
                  <a:pt x="3108" y="643"/>
                  <a:pt x="3108" y="643"/>
                </a:cubicBezTo>
                <a:cubicBezTo>
                  <a:pt x="3109" y="643"/>
                  <a:pt x="3109" y="643"/>
                  <a:pt x="3109" y="643"/>
                </a:cubicBezTo>
                <a:cubicBezTo>
                  <a:pt x="3108" y="640"/>
                  <a:pt x="3108" y="640"/>
                  <a:pt x="3108" y="640"/>
                </a:cubicBezTo>
                <a:cubicBezTo>
                  <a:pt x="3105" y="637"/>
                  <a:pt x="3105" y="637"/>
                  <a:pt x="3105" y="637"/>
                </a:cubicBezTo>
                <a:cubicBezTo>
                  <a:pt x="3100" y="634"/>
                  <a:pt x="3100" y="634"/>
                  <a:pt x="3100" y="634"/>
                </a:cubicBezTo>
                <a:cubicBezTo>
                  <a:pt x="3096" y="631"/>
                  <a:pt x="3096" y="631"/>
                  <a:pt x="3096" y="631"/>
                </a:cubicBezTo>
                <a:cubicBezTo>
                  <a:pt x="3092" y="631"/>
                  <a:pt x="3092" y="631"/>
                  <a:pt x="3092" y="631"/>
                </a:cubicBezTo>
                <a:cubicBezTo>
                  <a:pt x="3092" y="628"/>
                  <a:pt x="3092" y="628"/>
                  <a:pt x="3092" y="628"/>
                </a:cubicBezTo>
                <a:cubicBezTo>
                  <a:pt x="3089" y="627"/>
                  <a:pt x="3089" y="627"/>
                  <a:pt x="3089" y="627"/>
                </a:cubicBezTo>
                <a:cubicBezTo>
                  <a:pt x="3090" y="627"/>
                  <a:pt x="3090" y="627"/>
                  <a:pt x="3090" y="627"/>
                </a:cubicBezTo>
                <a:cubicBezTo>
                  <a:pt x="3093" y="628"/>
                  <a:pt x="3093" y="628"/>
                  <a:pt x="3093" y="628"/>
                </a:cubicBezTo>
                <a:cubicBezTo>
                  <a:pt x="3095" y="630"/>
                  <a:pt x="3095" y="630"/>
                  <a:pt x="3095" y="630"/>
                </a:cubicBezTo>
                <a:cubicBezTo>
                  <a:pt x="3098" y="630"/>
                  <a:pt x="3098" y="630"/>
                  <a:pt x="3098" y="630"/>
                </a:cubicBezTo>
                <a:cubicBezTo>
                  <a:pt x="3099" y="630"/>
                  <a:pt x="3099" y="630"/>
                  <a:pt x="3099" y="630"/>
                </a:cubicBezTo>
                <a:cubicBezTo>
                  <a:pt x="3100" y="630"/>
                  <a:pt x="3100" y="630"/>
                  <a:pt x="3100" y="630"/>
                </a:cubicBezTo>
                <a:cubicBezTo>
                  <a:pt x="3105" y="631"/>
                  <a:pt x="3105" y="631"/>
                  <a:pt x="3105" y="631"/>
                </a:cubicBezTo>
                <a:cubicBezTo>
                  <a:pt x="3105" y="630"/>
                  <a:pt x="3105" y="630"/>
                  <a:pt x="3105" y="630"/>
                </a:cubicBezTo>
                <a:cubicBezTo>
                  <a:pt x="3103" y="628"/>
                  <a:pt x="3103" y="628"/>
                  <a:pt x="3103" y="628"/>
                </a:cubicBezTo>
                <a:cubicBezTo>
                  <a:pt x="3100" y="627"/>
                  <a:pt x="3100" y="627"/>
                  <a:pt x="3100" y="627"/>
                </a:cubicBezTo>
                <a:cubicBezTo>
                  <a:pt x="3099" y="625"/>
                  <a:pt x="3099" y="625"/>
                  <a:pt x="3099" y="625"/>
                </a:cubicBezTo>
                <a:cubicBezTo>
                  <a:pt x="3098" y="625"/>
                  <a:pt x="3098" y="625"/>
                  <a:pt x="3098" y="625"/>
                </a:cubicBezTo>
                <a:cubicBezTo>
                  <a:pt x="3098" y="622"/>
                  <a:pt x="3098" y="622"/>
                  <a:pt x="3098" y="622"/>
                </a:cubicBezTo>
                <a:cubicBezTo>
                  <a:pt x="3096" y="621"/>
                  <a:pt x="3096" y="621"/>
                  <a:pt x="3096" y="621"/>
                </a:cubicBezTo>
                <a:cubicBezTo>
                  <a:pt x="3092" y="620"/>
                  <a:pt x="3092" y="620"/>
                  <a:pt x="3092" y="620"/>
                </a:cubicBezTo>
                <a:cubicBezTo>
                  <a:pt x="3090" y="620"/>
                  <a:pt x="3090" y="620"/>
                  <a:pt x="3090" y="620"/>
                </a:cubicBezTo>
                <a:cubicBezTo>
                  <a:pt x="3089" y="617"/>
                  <a:pt x="3089" y="617"/>
                  <a:pt x="3089" y="617"/>
                </a:cubicBezTo>
                <a:cubicBezTo>
                  <a:pt x="3088" y="614"/>
                  <a:pt x="3088" y="614"/>
                  <a:pt x="3088" y="614"/>
                </a:cubicBezTo>
                <a:cubicBezTo>
                  <a:pt x="3086" y="611"/>
                  <a:pt x="3086" y="611"/>
                  <a:pt x="3086" y="611"/>
                </a:cubicBezTo>
                <a:cubicBezTo>
                  <a:pt x="3082" y="607"/>
                  <a:pt x="3082" y="607"/>
                  <a:pt x="3082" y="607"/>
                </a:cubicBezTo>
                <a:cubicBezTo>
                  <a:pt x="3079" y="602"/>
                  <a:pt x="3079" y="602"/>
                  <a:pt x="3079" y="602"/>
                </a:cubicBezTo>
                <a:cubicBezTo>
                  <a:pt x="3077" y="600"/>
                  <a:pt x="3077" y="600"/>
                  <a:pt x="3077" y="600"/>
                </a:cubicBezTo>
                <a:cubicBezTo>
                  <a:pt x="3075" y="597"/>
                  <a:pt x="3075" y="597"/>
                  <a:pt x="3075" y="597"/>
                </a:cubicBezTo>
                <a:cubicBezTo>
                  <a:pt x="3070" y="594"/>
                  <a:pt x="3070" y="594"/>
                  <a:pt x="3070" y="594"/>
                </a:cubicBezTo>
                <a:cubicBezTo>
                  <a:pt x="3066" y="592"/>
                  <a:pt x="3066" y="592"/>
                  <a:pt x="3066" y="592"/>
                </a:cubicBezTo>
                <a:cubicBezTo>
                  <a:pt x="3063" y="591"/>
                  <a:pt x="3063" y="591"/>
                  <a:pt x="3063" y="591"/>
                </a:cubicBezTo>
                <a:cubicBezTo>
                  <a:pt x="3062" y="589"/>
                  <a:pt x="3062" y="589"/>
                  <a:pt x="3062" y="589"/>
                </a:cubicBezTo>
                <a:cubicBezTo>
                  <a:pt x="3060" y="591"/>
                  <a:pt x="3060" y="591"/>
                  <a:pt x="3060" y="591"/>
                </a:cubicBezTo>
                <a:cubicBezTo>
                  <a:pt x="3059" y="588"/>
                  <a:pt x="3059" y="588"/>
                  <a:pt x="3059" y="588"/>
                </a:cubicBezTo>
                <a:cubicBezTo>
                  <a:pt x="3060" y="585"/>
                  <a:pt x="3060" y="585"/>
                  <a:pt x="3060" y="585"/>
                </a:cubicBezTo>
                <a:cubicBezTo>
                  <a:pt x="3062" y="578"/>
                  <a:pt x="3062" y="578"/>
                  <a:pt x="3062" y="578"/>
                </a:cubicBezTo>
                <a:cubicBezTo>
                  <a:pt x="3063" y="578"/>
                  <a:pt x="3063" y="578"/>
                  <a:pt x="3063" y="578"/>
                </a:cubicBezTo>
                <a:cubicBezTo>
                  <a:pt x="3065" y="577"/>
                  <a:pt x="3065" y="577"/>
                  <a:pt x="3065" y="577"/>
                </a:cubicBezTo>
                <a:cubicBezTo>
                  <a:pt x="3065" y="575"/>
                  <a:pt x="3065" y="575"/>
                  <a:pt x="3065" y="575"/>
                </a:cubicBezTo>
                <a:cubicBezTo>
                  <a:pt x="3066" y="574"/>
                  <a:pt x="3066" y="574"/>
                  <a:pt x="3066" y="574"/>
                </a:cubicBezTo>
                <a:cubicBezTo>
                  <a:pt x="3065" y="572"/>
                  <a:pt x="3065" y="572"/>
                  <a:pt x="3065" y="572"/>
                </a:cubicBezTo>
                <a:cubicBezTo>
                  <a:pt x="3063" y="569"/>
                  <a:pt x="3063" y="569"/>
                  <a:pt x="3063" y="569"/>
                </a:cubicBezTo>
                <a:cubicBezTo>
                  <a:pt x="3065" y="571"/>
                  <a:pt x="3065" y="571"/>
                  <a:pt x="3065" y="571"/>
                </a:cubicBezTo>
                <a:cubicBezTo>
                  <a:pt x="3065" y="569"/>
                  <a:pt x="3065" y="569"/>
                  <a:pt x="3065" y="569"/>
                </a:cubicBezTo>
                <a:cubicBezTo>
                  <a:pt x="3066" y="571"/>
                  <a:pt x="3066" y="571"/>
                  <a:pt x="3066" y="571"/>
                </a:cubicBezTo>
                <a:cubicBezTo>
                  <a:pt x="3067" y="572"/>
                  <a:pt x="3067" y="572"/>
                  <a:pt x="3067" y="572"/>
                </a:cubicBezTo>
                <a:cubicBezTo>
                  <a:pt x="3069" y="571"/>
                  <a:pt x="3069" y="571"/>
                  <a:pt x="3069" y="571"/>
                </a:cubicBezTo>
                <a:cubicBezTo>
                  <a:pt x="3069" y="568"/>
                  <a:pt x="3069" y="568"/>
                  <a:pt x="3069" y="568"/>
                </a:cubicBezTo>
                <a:cubicBezTo>
                  <a:pt x="3069" y="567"/>
                  <a:pt x="3069" y="567"/>
                  <a:pt x="3069" y="567"/>
                </a:cubicBezTo>
                <a:cubicBezTo>
                  <a:pt x="3070" y="568"/>
                  <a:pt x="3070" y="568"/>
                  <a:pt x="3070" y="568"/>
                </a:cubicBezTo>
                <a:cubicBezTo>
                  <a:pt x="3070" y="565"/>
                  <a:pt x="3070" y="565"/>
                  <a:pt x="3070" y="565"/>
                </a:cubicBezTo>
                <a:cubicBezTo>
                  <a:pt x="3072" y="565"/>
                  <a:pt x="3072" y="565"/>
                  <a:pt x="3072" y="565"/>
                </a:cubicBezTo>
                <a:cubicBezTo>
                  <a:pt x="3075" y="564"/>
                  <a:pt x="3075" y="564"/>
                  <a:pt x="3075" y="564"/>
                </a:cubicBezTo>
                <a:cubicBezTo>
                  <a:pt x="3076" y="561"/>
                  <a:pt x="3076" y="561"/>
                  <a:pt x="3076" y="561"/>
                </a:cubicBezTo>
                <a:cubicBezTo>
                  <a:pt x="3076" y="562"/>
                  <a:pt x="3076" y="562"/>
                  <a:pt x="3076" y="562"/>
                </a:cubicBezTo>
                <a:cubicBezTo>
                  <a:pt x="3079" y="561"/>
                  <a:pt x="3079" y="561"/>
                  <a:pt x="3079" y="561"/>
                </a:cubicBezTo>
                <a:cubicBezTo>
                  <a:pt x="3080" y="559"/>
                  <a:pt x="3080" y="559"/>
                  <a:pt x="3080" y="559"/>
                </a:cubicBezTo>
                <a:cubicBezTo>
                  <a:pt x="3080" y="561"/>
                  <a:pt x="3080" y="561"/>
                  <a:pt x="3080" y="561"/>
                </a:cubicBezTo>
                <a:cubicBezTo>
                  <a:pt x="3082" y="559"/>
                  <a:pt x="3082" y="559"/>
                  <a:pt x="3082" y="559"/>
                </a:cubicBezTo>
                <a:cubicBezTo>
                  <a:pt x="3083" y="561"/>
                  <a:pt x="3083" y="561"/>
                  <a:pt x="3083" y="561"/>
                </a:cubicBezTo>
                <a:cubicBezTo>
                  <a:pt x="3083" y="562"/>
                  <a:pt x="3083" y="562"/>
                  <a:pt x="3083" y="562"/>
                </a:cubicBezTo>
                <a:cubicBezTo>
                  <a:pt x="3085" y="561"/>
                  <a:pt x="3085" y="561"/>
                  <a:pt x="3085" y="561"/>
                </a:cubicBezTo>
                <a:cubicBezTo>
                  <a:pt x="3086" y="561"/>
                  <a:pt x="3086" y="561"/>
                  <a:pt x="3086" y="561"/>
                </a:cubicBezTo>
                <a:cubicBezTo>
                  <a:pt x="3086" y="559"/>
                  <a:pt x="3086" y="559"/>
                  <a:pt x="3086" y="559"/>
                </a:cubicBezTo>
                <a:cubicBezTo>
                  <a:pt x="3085" y="558"/>
                  <a:pt x="3085" y="558"/>
                  <a:pt x="3085" y="558"/>
                </a:cubicBezTo>
                <a:cubicBezTo>
                  <a:pt x="3085" y="556"/>
                  <a:pt x="3085" y="556"/>
                  <a:pt x="3085" y="556"/>
                </a:cubicBezTo>
                <a:cubicBezTo>
                  <a:pt x="3085" y="555"/>
                  <a:pt x="3085" y="555"/>
                  <a:pt x="3085" y="555"/>
                </a:cubicBezTo>
                <a:cubicBezTo>
                  <a:pt x="3086" y="554"/>
                  <a:pt x="3086" y="554"/>
                  <a:pt x="3086" y="554"/>
                </a:cubicBezTo>
                <a:cubicBezTo>
                  <a:pt x="3082" y="554"/>
                  <a:pt x="3082" y="554"/>
                  <a:pt x="3082" y="554"/>
                </a:cubicBezTo>
                <a:cubicBezTo>
                  <a:pt x="3077" y="552"/>
                  <a:pt x="3077" y="552"/>
                  <a:pt x="3077" y="552"/>
                </a:cubicBezTo>
                <a:cubicBezTo>
                  <a:pt x="3077" y="554"/>
                  <a:pt x="3077" y="554"/>
                  <a:pt x="3077" y="554"/>
                </a:cubicBezTo>
                <a:cubicBezTo>
                  <a:pt x="3076" y="552"/>
                  <a:pt x="3076" y="552"/>
                  <a:pt x="3076" y="552"/>
                </a:cubicBezTo>
                <a:cubicBezTo>
                  <a:pt x="3075" y="554"/>
                  <a:pt x="3075" y="554"/>
                  <a:pt x="3075" y="554"/>
                </a:cubicBezTo>
                <a:cubicBezTo>
                  <a:pt x="3073" y="554"/>
                  <a:pt x="3073" y="554"/>
                  <a:pt x="3073" y="554"/>
                </a:cubicBezTo>
                <a:cubicBezTo>
                  <a:pt x="3072" y="552"/>
                  <a:pt x="3072" y="552"/>
                  <a:pt x="3072" y="552"/>
                </a:cubicBezTo>
                <a:cubicBezTo>
                  <a:pt x="3070" y="552"/>
                  <a:pt x="3070" y="552"/>
                  <a:pt x="3070" y="552"/>
                </a:cubicBezTo>
                <a:cubicBezTo>
                  <a:pt x="3069" y="551"/>
                  <a:pt x="3069" y="551"/>
                  <a:pt x="3069" y="551"/>
                </a:cubicBezTo>
                <a:cubicBezTo>
                  <a:pt x="3067" y="551"/>
                  <a:pt x="3067" y="551"/>
                  <a:pt x="3067" y="551"/>
                </a:cubicBezTo>
                <a:cubicBezTo>
                  <a:pt x="3066" y="551"/>
                  <a:pt x="3066" y="551"/>
                  <a:pt x="3066" y="551"/>
                </a:cubicBezTo>
                <a:cubicBezTo>
                  <a:pt x="3065" y="549"/>
                  <a:pt x="3065" y="549"/>
                  <a:pt x="3065" y="549"/>
                </a:cubicBezTo>
                <a:cubicBezTo>
                  <a:pt x="3062" y="548"/>
                  <a:pt x="3062" y="548"/>
                  <a:pt x="3062" y="548"/>
                </a:cubicBezTo>
                <a:cubicBezTo>
                  <a:pt x="3059" y="549"/>
                  <a:pt x="3059" y="549"/>
                  <a:pt x="3059" y="549"/>
                </a:cubicBezTo>
                <a:cubicBezTo>
                  <a:pt x="3056" y="549"/>
                  <a:pt x="3056" y="549"/>
                  <a:pt x="3056" y="549"/>
                </a:cubicBezTo>
                <a:cubicBezTo>
                  <a:pt x="3057" y="551"/>
                  <a:pt x="3057" y="551"/>
                  <a:pt x="3057" y="551"/>
                </a:cubicBezTo>
                <a:cubicBezTo>
                  <a:pt x="3056" y="552"/>
                  <a:pt x="3056" y="552"/>
                  <a:pt x="3056" y="552"/>
                </a:cubicBezTo>
                <a:cubicBezTo>
                  <a:pt x="3055" y="554"/>
                  <a:pt x="3055" y="554"/>
                  <a:pt x="3055" y="554"/>
                </a:cubicBezTo>
                <a:cubicBezTo>
                  <a:pt x="3055" y="555"/>
                  <a:pt x="3055" y="555"/>
                  <a:pt x="3055" y="555"/>
                </a:cubicBezTo>
                <a:cubicBezTo>
                  <a:pt x="3055" y="556"/>
                  <a:pt x="3055" y="556"/>
                  <a:pt x="3055" y="556"/>
                </a:cubicBezTo>
                <a:cubicBezTo>
                  <a:pt x="3052" y="558"/>
                  <a:pt x="3052" y="558"/>
                  <a:pt x="3052" y="558"/>
                </a:cubicBezTo>
                <a:cubicBezTo>
                  <a:pt x="3049" y="558"/>
                  <a:pt x="3049" y="558"/>
                  <a:pt x="3049" y="558"/>
                </a:cubicBezTo>
                <a:cubicBezTo>
                  <a:pt x="3044" y="555"/>
                  <a:pt x="3044" y="555"/>
                  <a:pt x="3044" y="555"/>
                </a:cubicBezTo>
                <a:cubicBezTo>
                  <a:pt x="3043" y="554"/>
                  <a:pt x="3043" y="554"/>
                  <a:pt x="3043" y="554"/>
                </a:cubicBezTo>
                <a:cubicBezTo>
                  <a:pt x="3043" y="552"/>
                  <a:pt x="3043" y="552"/>
                  <a:pt x="3043" y="552"/>
                </a:cubicBezTo>
                <a:cubicBezTo>
                  <a:pt x="3043" y="548"/>
                  <a:pt x="3043" y="548"/>
                  <a:pt x="3043" y="548"/>
                </a:cubicBezTo>
                <a:cubicBezTo>
                  <a:pt x="3040" y="545"/>
                  <a:pt x="3040" y="545"/>
                  <a:pt x="3040" y="545"/>
                </a:cubicBezTo>
                <a:cubicBezTo>
                  <a:pt x="3036" y="544"/>
                  <a:pt x="3036" y="544"/>
                  <a:pt x="3036" y="544"/>
                </a:cubicBezTo>
                <a:cubicBezTo>
                  <a:pt x="3036" y="546"/>
                  <a:pt x="3036" y="546"/>
                  <a:pt x="3036" y="546"/>
                </a:cubicBezTo>
                <a:cubicBezTo>
                  <a:pt x="3034" y="545"/>
                  <a:pt x="3034" y="545"/>
                  <a:pt x="3034" y="545"/>
                </a:cubicBezTo>
                <a:cubicBezTo>
                  <a:pt x="3033" y="544"/>
                  <a:pt x="3033" y="544"/>
                  <a:pt x="3033" y="544"/>
                </a:cubicBezTo>
                <a:cubicBezTo>
                  <a:pt x="3029" y="544"/>
                  <a:pt x="3029" y="544"/>
                  <a:pt x="3029" y="544"/>
                </a:cubicBezTo>
                <a:cubicBezTo>
                  <a:pt x="3024" y="541"/>
                  <a:pt x="3024" y="541"/>
                  <a:pt x="3024" y="541"/>
                </a:cubicBezTo>
                <a:cubicBezTo>
                  <a:pt x="3023" y="539"/>
                  <a:pt x="3023" y="539"/>
                  <a:pt x="3023" y="539"/>
                </a:cubicBezTo>
                <a:cubicBezTo>
                  <a:pt x="3022" y="536"/>
                  <a:pt x="3022" y="536"/>
                  <a:pt x="3022" y="536"/>
                </a:cubicBezTo>
                <a:cubicBezTo>
                  <a:pt x="3020" y="532"/>
                  <a:pt x="3020" y="532"/>
                  <a:pt x="3020" y="532"/>
                </a:cubicBezTo>
                <a:cubicBezTo>
                  <a:pt x="3020" y="531"/>
                  <a:pt x="3020" y="531"/>
                  <a:pt x="3020" y="531"/>
                </a:cubicBezTo>
                <a:cubicBezTo>
                  <a:pt x="3022" y="529"/>
                  <a:pt x="3022" y="529"/>
                  <a:pt x="3022" y="529"/>
                </a:cubicBezTo>
                <a:cubicBezTo>
                  <a:pt x="3024" y="531"/>
                  <a:pt x="3024" y="531"/>
                  <a:pt x="3024" y="531"/>
                </a:cubicBezTo>
                <a:cubicBezTo>
                  <a:pt x="3026" y="531"/>
                  <a:pt x="3026" y="531"/>
                  <a:pt x="3026" y="531"/>
                </a:cubicBezTo>
                <a:cubicBezTo>
                  <a:pt x="3027" y="531"/>
                  <a:pt x="3027" y="531"/>
                  <a:pt x="3027" y="531"/>
                </a:cubicBezTo>
                <a:cubicBezTo>
                  <a:pt x="3032" y="529"/>
                  <a:pt x="3032" y="529"/>
                  <a:pt x="3032" y="529"/>
                </a:cubicBezTo>
                <a:cubicBezTo>
                  <a:pt x="3034" y="529"/>
                  <a:pt x="3034" y="529"/>
                  <a:pt x="3034" y="529"/>
                </a:cubicBezTo>
                <a:cubicBezTo>
                  <a:pt x="3036" y="526"/>
                  <a:pt x="3036" y="526"/>
                  <a:pt x="3036" y="526"/>
                </a:cubicBezTo>
                <a:cubicBezTo>
                  <a:pt x="3034" y="525"/>
                  <a:pt x="3034" y="525"/>
                  <a:pt x="3034" y="525"/>
                </a:cubicBezTo>
                <a:cubicBezTo>
                  <a:pt x="3034" y="522"/>
                  <a:pt x="3034" y="522"/>
                  <a:pt x="3034" y="522"/>
                </a:cubicBezTo>
                <a:cubicBezTo>
                  <a:pt x="3037" y="519"/>
                  <a:pt x="3037" y="519"/>
                  <a:pt x="3037" y="519"/>
                </a:cubicBezTo>
                <a:cubicBezTo>
                  <a:pt x="3042" y="518"/>
                  <a:pt x="3042" y="518"/>
                  <a:pt x="3042" y="518"/>
                </a:cubicBezTo>
                <a:cubicBezTo>
                  <a:pt x="3043" y="516"/>
                  <a:pt x="3043" y="516"/>
                  <a:pt x="3043" y="516"/>
                </a:cubicBezTo>
                <a:cubicBezTo>
                  <a:pt x="3043" y="515"/>
                  <a:pt x="3043" y="515"/>
                  <a:pt x="3043" y="515"/>
                </a:cubicBezTo>
                <a:cubicBezTo>
                  <a:pt x="3044" y="511"/>
                  <a:pt x="3044" y="511"/>
                  <a:pt x="3044" y="511"/>
                </a:cubicBezTo>
                <a:cubicBezTo>
                  <a:pt x="3046" y="509"/>
                  <a:pt x="3046" y="509"/>
                  <a:pt x="3046" y="509"/>
                </a:cubicBezTo>
                <a:cubicBezTo>
                  <a:pt x="3047" y="509"/>
                  <a:pt x="3047" y="509"/>
                  <a:pt x="3047" y="509"/>
                </a:cubicBezTo>
                <a:cubicBezTo>
                  <a:pt x="3046" y="508"/>
                  <a:pt x="3046" y="508"/>
                  <a:pt x="3046" y="508"/>
                </a:cubicBezTo>
                <a:cubicBezTo>
                  <a:pt x="3047" y="506"/>
                  <a:pt x="3047" y="506"/>
                  <a:pt x="3047" y="506"/>
                </a:cubicBezTo>
                <a:cubicBezTo>
                  <a:pt x="3050" y="506"/>
                  <a:pt x="3050" y="506"/>
                  <a:pt x="3050" y="506"/>
                </a:cubicBezTo>
                <a:cubicBezTo>
                  <a:pt x="3053" y="506"/>
                  <a:pt x="3053" y="506"/>
                  <a:pt x="3053" y="506"/>
                </a:cubicBezTo>
                <a:cubicBezTo>
                  <a:pt x="3055" y="506"/>
                  <a:pt x="3055" y="506"/>
                  <a:pt x="3055" y="506"/>
                </a:cubicBezTo>
                <a:cubicBezTo>
                  <a:pt x="3055" y="505"/>
                  <a:pt x="3055" y="505"/>
                  <a:pt x="3055" y="505"/>
                </a:cubicBezTo>
                <a:cubicBezTo>
                  <a:pt x="3056" y="508"/>
                  <a:pt x="3056" y="508"/>
                  <a:pt x="3056" y="508"/>
                </a:cubicBezTo>
                <a:cubicBezTo>
                  <a:pt x="3059" y="509"/>
                  <a:pt x="3059" y="509"/>
                  <a:pt x="3059" y="509"/>
                </a:cubicBezTo>
                <a:cubicBezTo>
                  <a:pt x="3062" y="511"/>
                  <a:pt x="3062" y="511"/>
                  <a:pt x="3062" y="511"/>
                </a:cubicBezTo>
                <a:cubicBezTo>
                  <a:pt x="3062" y="513"/>
                  <a:pt x="3062" y="513"/>
                  <a:pt x="3062" y="513"/>
                </a:cubicBezTo>
                <a:cubicBezTo>
                  <a:pt x="3062" y="516"/>
                  <a:pt x="3062" y="516"/>
                  <a:pt x="3062" y="516"/>
                </a:cubicBezTo>
                <a:cubicBezTo>
                  <a:pt x="3060" y="519"/>
                  <a:pt x="3060" y="519"/>
                  <a:pt x="3060" y="519"/>
                </a:cubicBezTo>
                <a:cubicBezTo>
                  <a:pt x="3059" y="521"/>
                  <a:pt x="3059" y="521"/>
                  <a:pt x="3059" y="521"/>
                </a:cubicBezTo>
                <a:cubicBezTo>
                  <a:pt x="3059" y="524"/>
                  <a:pt x="3059" y="524"/>
                  <a:pt x="3059" y="524"/>
                </a:cubicBezTo>
                <a:cubicBezTo>
                  <a:pt x="3056" y="525"/>
                  <a:pt x="3056" y="525"/>
                  <a:pt x="3056" y="525"/>
                </a:cubicBezTo>
                <a:cubicBezTo>
                  <a:pt x="3060" y="526"/>
                  <a:pt x="3060" y="526"/>
                  <a:pt x="3060" y="526"/>
                </a:cubicBezTo>
                <a:cubicBezTo>
                  <a:pt x="3063" y="526"/>
                  <a:pt x="3063" y="526"/>
                  <a:pt x="3063" y="526"/>
                </a:cubicBezTo>
                <a:cubicBezTo>
                  <a:pt x="3065" y="526"/>
                  <a:pt x="3065" y="526"/>
                  <a:pt x="3065" y="526"/>
                </a:cubicBezTo>
                <a:cubicBezTo>
                  <a:pt x="3065" y="528"/>
                  <a:pt x="3065" y="528"/>
                  <a:pt x="3065" y="528"/>
                </a:cubicBezTo>
                <a:cubicBezTo>
                  <a:pt x="3063" y="529"/>
                  <a:pt x="3063" y="529"/>
                  <a:pt x="3063" y="529"/>
                </a:cubicBezTo>
                <a:cubicBezTo>
                  <a:pt x="3063" y="531"/>
                  <a:pt x="3063" y="531"/>
                  <a:pt x="3063" y="531"/>
                </a:cubicBezTo>
                <a:cubicBezTo>
                  <a:pt x="3062" y="532"/>
                  <a:pt x="3062" y="532"/>
                  <a:pt x="3062" y="532"/>
                </a:cubicBezTo>
                <a:cubicBezTo>
                  <a:pt x="3060" y="532"/>
                  <a:pt x="3060" y="532"/>
                  <a:pt x="3060" y="532"/>
                </a:cubicBezTo>
                <a:cubicBezTo>
                  <a:pt x="3060" y="534"/>
                  <a:pt x="3060" y="534"/>
                  <a:pt x="3060" y="534"/>
                </a:cubicBezTo>
                <a:cubicBezTo>
                  <a:pt x="3062" y="535"/>
                  <a:pt x="3062" y="535"/>
                  <a:pt x="3062" y="535"/>
                </a:cubicBezTo>
                <a:cubicBezTo>
                  <a:pt x="3063" y="535"/>
                  <a:pt x="3063" y="535"/>
                  <a:pt x="3063" y="535"/>
                </a:cubicBezTo>
                <a:cubicBezTo>
                  <a:pt x="3065" y="534"/>
                  <a:pt x="3065" y="534"/>
                  <a:pt x="3065" y="534"/>
                </a:cubicBezTo>
                <a:cubicBezTo>
                  <a:pt x="3065" y="532"/>
                  <a:pt x="3065" y="532"/>
                  <a:pt x="3065" y="532"/>
                </a:cubicBezTo>
                <a:cubicBezTo>
                  <a:pt x="3067" y="532"/>
                  <a:pt x="3067" y="532"/>
                  <a:pt x="3067" y="532"/>
                </a:cubicBezTo>
                <a:cubicBezTo>
                  <a:pt x="3067" y="531"/>
                  <a:pt x="3067" y="531"/>
                  <a:pt x="3067" y="531"/>
                </a:cubicBezTo>
                <a:cubicBezTo>
                  <a:pt x="3069" y="529"/>
                  <a:pt x="3069" y="529"/>
                  <a:pt x="3069" y="529"/>
                </a:cubicBezTo>
                <a:cubicBezTo>
                  <a:pt x="3070" y="528"/>
                  <a:pt x="3070" y="528"/>
                  <a:pt x="3070" y="528"/>
                </a:cubicBezTo>
                <a:cubicBezTo>
                  <a:pt x="3072" y="526"/>
                  <a:pt x="3072" y="526"/>
                  <a:pt x="3072" y="526"/>
                </a:cubicBezTo>
                <a:cubicBezTo>
                  <a:pt x="3073" y="525"/>
                  <a:pt x="3073" y="525"/>
                  <a:pt x="3073" y="525"/>
                </a:cubicBezTo>
                <a:cubicBezTo>
                  <a:pt x="3076" y="524"/>
                  <a:pt x="3076" y="524"/>
                  <a:pt x="3076" y="524"/>
                </a:cubicBezTo>
                <a:cubicBezTo>
                  <a:pt x="3077" y="522"/>
                  <a:pt x="3077" y="522"/>
                  <a:pt x="3077" y="522"/>
                </a:cubicBezTo>
                <a:cubicBezTo>
                  <a:pt x="3080" y="522"/>
                  <a:pt x="3080" y="522"/>
                  <a:pt x="3080" y="522"/>
                </a:cubicBezTo>
                <a:cubicBezTo>
                  <a:pt x="3082" y="521"/>
                  <a:pt x="3082" y="521"/>
                  <a:pt x="3082" y="521"/>
                </a:cubicBezTo>
                <a:cubicBezTo>
                  <a:pt x="3083" y="521"/>
                  <a:pt x="3083" y="521"/>
                  <a:pt x="3083" y="521"/>
                </a:cubicBezTo>
                <a:cubicBezTo>
                  <a:pt x="3086" y="521"/>
                  <a:pt x="3086" y="521"/>
                  <a:pt x="3086" y="521"/>
                </a:cubicBezTo>
                <a:cubicBezTo>
                  <a:pt x="3088" y="521"/>
                  <a:pt x="3088" y="521"/>
                  <a:pt x="3088" y="521"/>
                </a:cubicBezTo>
                <a:cubicBezTo>
                  <a:pt x="3090" y="520"/>
                  <a:pt x="3090" y="520"/>
                  <a:pt x="3090" y="520"/>
                </a:cubicBezTo>
                <a:cubicBezTo>
                  <a:pt x="3092" y="521"/>
                  <a:pt x="3092" y="521"/>
                  <a:pt x="3092" y="521"/>
                </a:cubicBezTo>
                <a:cubicBezTo>
                  <a:pt x="3093" y="522"/>
                  <a:pt x="3093" y="522"/>
                  <a:pt x="3093" y="522"/>
                </a:cubicBezTo>
                <a:cubicBezTo>
                  <a:pt x="3095" y="524"/>
                  <a:pt x="3095" y="524"/>
                  <a:pt x="3095" y="524"/>
                </a:cubicBezTo>
                <a:cubicBezTo>
                  <a:pt x="3095" y="522"/>
                  <a:pt x="3095" y="522"/>
                  <a:pt x="3095" y="522"/>
                </a:cubicBezTo>
                <a:cubicBezTo>
                  <a:pt x="3099" y="524"/>
                  <a:pt x="3099" y="524"/>
                  <a:pt x="3099" y="524"/>
                </a:cubicBezTo>
                <a:cubicBezTo>
                  <a:pt x="3102" y="525"/>
                  <a:pt x="3102" y="525"/>
                  <a:pt x="3102" y="525"/>
                </a:cubicBezTo>
                <a:cubicBezTo>
                  <a:pt x="3103" y="525"/>
                  <a:pt x="3103" y="525"/>
                  <a:pt x="3103" y="525"/>
                </a:cubicBezTo>
                <a:cubicBezTo>
                  <a:pt x="3103" y="526"/>
                  <a:pt x="3103" y="526"/>
                  <a:pt x="3103" y="526"/>
                </a:cubicBezTo>
                <a:cubicBezTo>
                  <a:pt x="3105" y="528"/>
                  <a:pt x="3105" y="528"/>
                  <a:pt x="3105" y="528"/>
                </a:cubicBezTo>
                <a:cubicBezTo>
                  <a:pt x="3105" y="534"/>
                  <a:pt x="3105" y="534"/>
                  <a:pt x="3105" y="534"/>
                </a:cubicBezTo>
                <a:cubicBezTo>
                  <a:pt x="3105" y="535"/>
                  <a:pt x="3105" y="535"/>
                  <a:pt x="3105" y="535"/>
                </a:cubicBezTo>
                <a:cubicBezTo>
                  <a:pt x="3108" y="535"/>
                  <a:pt x="3108" y="535"/>
                  <a:pt x="3108" y="535"/>
                </a:cubicBezTo>
                <a:cubicBezTo>
                  <a:pt x="3110" y="536"/>
                  <a:pt x="3110" y="536"/>
                  <a:pt x="3110" y="536"/>
                </a:cubicBezTo>
                <a:cubicBezTo>
                  <a:pt x="3112" y="538"/>
                  <a:pt x="3112" y="538"/>
                  <a:pt x="3112" y="538"/>
                </a:cubicBezTo>
                <a:cubicBezTo>
                  <a:pt x="3108" y="536"/>
                  <a:pt x="3108" y="536"/>
                  <a:pt x="3108" y="536"/>
                </a:cubicBezTo>
                <a:cubicBezTo>
                  <a:pt x="3106" y="538"/>
                  <a:pt x="3106" y="538"/>
                  <a:pt x="3106" y="538"/>
                </a:cubicBezTo>
                <a:cubicBezTo>
                  <a:pt x="3105" y="538"/>
                  <a:pt x="3105" y="538"/>
                  <a:pt x="3105" y="538"/>
                </a:cubicBezTo>
                <a:cubicBezTo>
                  <a:pt x="3105" y="539"/>
                  <a:pt x="3105" y="539"/>
                  <a:pt x="3105" y="539"/>
                </a:cubicBezTo>
                <a:cubicBezTo>
                  <a:pt x="3105" y="541"/>
                  <a:pt x="3105" y="541"/>
                  <a:pt x="3105" y="541"/>
                </a:cubicBezTo>
                <a:cubicBezTo>
                  <a:pt x="3105" y="542"/>
                  <a:pt x="3105" y="542"/>
                  <a:pt x="3105" y="542"/>
                </a:cubicBezTo>
                <a:cubicBezTo>
                  <a:pt x="3106" y="544"/>
                  <a:pt x="3106" y="544"/>
                  <a:pt x="3106" y="544"/>
                </a:cubicBezTo>
                <a:cubicBezTo>
                  <a:pt x="3108" y="544"/>
                  <a:pt x="3108" y="544"/>
                  <a:pt x="3108" y="544"/>
                </a:cubicBezTo>
                <a:cubicBezTo>
                  <a:pt x="3110" y="545"/>
                  <a:pt x="3110" y="545"/>
                  <a:pt x="3110" y="545"/>
                </a:cubicBezTo>
                <a:cubicBezTo>
                  <a:pt x="3109" y="545"/>
                  <a:pt x="3109" y="545"/>
                  <a:pt x="3109" y="545"/>
                </a:cubicBezTo>
                <a:cubicBezTo>
                  <a:pt x="3109" y="546"/>
                  <a:pt x="3109" y="546"/>
                  <a:pt x="3109" y="546"/>
                </a:cubicBezTo>
                <a:cubicBezTo>
                  <a:pt x="3110" y="548"/>
                  <a:pt x="3110" y="548"/>
                  <a:pt x="3110" y="548"/>
                </a:cubicBezTo>
                <a:cubicBezTo>
                  <a:pt x="3112" y="548"/>
                  <a:pt x="3112" y="548"/>
                  <a:pt x="3112" y="548"/>
                </a:cubicBezTo>
                <a:cubicBezTo>
                  <a:pt x="3113" y="548"/>
                  <a:pt x="3113" y="548"/>
                  <a:pt x="3113" y="548"/>
                </a:cubicBezTo>
                <a:cubicBezTo>
                  <a:pt x="3113" y="546"/>
                  <a:pt x="3113" y="546"/>
                  <a:pt x="3113" y="546"/>
                </a:cubicBezTo>
                <a:cubicBezTo>
                  <a:pt x="3115" y="548"/>
                  <a:pt x="3115" y="548"/>
                  <a:pt x="3115" y="548"/>
                </a:cubicBezTo>
                <a:cubicBezTo>
                  <a:pt x="3116" y="546"/>
                  <a:pt x="3116" y="546"/>
                  <a:pt x="3116" y="546"/>
                </a:cubicBezTo>
                <a:cubicBezTo>
                  <a:pt x="3119" y="548"/>
                  <a:pt x="3119" y="548"/>
                  <a:pt x="3119" y="548"/>
                </a:cubicBezTo>
                <a:cubicBezTo>
                  <a:pt x="3122" y="549"/>
                  <a:pt x="3122" y="549"/>
                  <a:pt x="3122" y="549"/>
                </a:cubicBezTo>
                <a:cubicBezTo>
                  <a:pt x="3122" y="548"/>
                  <a:pt x="3122" y="548"/>
                  <a:pt x="3122" y="548"/>
                </a:cubicBezTo>
                <a:cubicBezTo>
                  <a:pt x="3123" y="548"/>
                  <a:pt x="3123" y="548"/>
                  <a:pt x="3123" y="548"/>
                </a:cubicBezTo>
                <a:cubicBezTo>
                  <a:pt x="3126" y="548"/>
                  <a:pt x="3126" y="548"/>
                  <a:pt x="3126" y="548"/>
                </a:cubicBezTo>
                <a:cubicBezTo>
                  <a:pt x="3128" y="548"/>
                  <a:pt x="3128" y="548"/>
                  <a:pt x="3128" y="548"/>
                </a:cubicBezTo>
                <a:cubicBezTo>
                  <a:pt x="3128" y="549"/>
                  <a:pt x="3128" y="549"/>
                  <a:pt x="3128" y="549"/>
                </a:cubicBezTo>
                <a:cubicBezTo>
                  <a:pt x="3126" y="549"/>
                  <a:pt x="3126" y="549"/>
                  <a:pt x="3126" y="549"/>
                </a:cubicBezTo>
                <a:cubicBezTo>
                  <a:pt x="3129" y="551"/>
                  <a:pt x="3129" y="551"/>
                  <a:pt x="3129" y="551"/>
                </a:cubicBezTo>
                <a:cubicBezTo>
                  <a:pt x="3129" y="554"/>
                  <a:pt x="3129" y="554"/>
                  <a:pt x="3129" y="554"/>
                </a:cubicBezTo>
                <a:cubicBezTo>
                  <a:pt x="3133" y="555"/>
                  <a:pt x="3133" y="555"/>
                  <a:pt x="3133" y="555"/>
                </a:cubicBezTo>
                <a:cubicBezTo>
                  <a:pt x="3132" y="556"/>
                  <a:pt x="3132" y="556"/>
                  <a:pt x="3132" y="556"/>
                </a:cubicBezTo>
                <a:cubicBezTo>
                  <a:pt x="3132" y="558"/>
                  <a:pt x="3132" y="558"/>
                  <a:pt x="3132" y="558"/>
                </a:cubicBezTo>
                <a:cubicBezTo>
                  <a:pt x="3133" y="558"/>
                  <a:pt x="3133" y="558"/>
                  <a:pt x="3133" y="558"/>
                </a:cubicBezTo>
                <a:cubicBezTo>
                  <a:pt x="3135" y="558"/>
                  <a:pt x="3135" y="558"/>
                  <a:pt x="3135" y="558"/>
                </a:cubicBezTo>
                <a:cubicBezTo>
                  <a:pt x="3135" y="559"/>
                  <a:pt x="3135" y="559"/>
                  <a:pt x="3135" y="559"/>
                </a:cubicBezTo>
                <a:cubicBezTo>
                  <a:pt x="3136" y="561"/>
                  <a:pt x="3136" y="561"/>
                  <a:pt x="3136" y="561"/>
                </a:cubicBezTo>
                <a:cubicBezTo>
                  <a:pt x="3136" y="562"/>
                  <a:pt x="3136" y="562"/>
                  <a:pt x="3136" y="562"/>
                </a:cubicBezTo>
                <a:cubicBezTo>
                  <a:pt x="3133" y="561"/>
                  <a:pt x="3133" y="561"/>
                  <a:pt x="3133" y="561"/>
                </a:cubicBezTo>
                <a:cubicBezTo>
                  <a:pt x="3131" y="560"/>
                  <a:pt x="3131" y="560"/>
                  <a:pt x="3131" y="560"/>
                </a:cubicBezTo>
                <a:cubicBezTo>
                  <a:pt x="3131" y="561"/>
                  <a:pt x="3131" y="561"/>
                  <a:pt x="3131" y="561"/>
                </a:cubicBezTo>
                <a:cubicBezTo>
                  <a:pt x="3129" y="559"/>
                  <a:pt x="3129" y="559"/>
                  <a:pt x="3129" y="559"/>
                </a:cubicBezTo>
                <a:cubicBezTo>
                  <a:pt x="3129" y="561"/>
                  <a:pt x="3129" y="561"/>
                  <a:pt x="3129" y="561"/>
                </a:cubicBezTo>
                <a:cubicBezTo>
                  <a:pt x="3128" y="561"/>
                  <a:pt x="3128" y="561"/>
                  <a:pt x="3128" y="561"/>
                </a:cubicBezTo>
                <a:cubicBezTo>
                  <a:pt x="3129" y="564"/>
                  <a:pt x="3129" y="564"/>
                  <a:pt x="3129" y="564"/>
                </a:cubicBezTo>
                <a:cubicBezTo>
                  <a:pt x="3131" y="564"/>
                  <a:pt x="3131" y="564"/>
                  <a:pt x="3131" y="564"/>
                </a:cubicBezTo>
                <a:cubicBezTo>
                  <a:pt x="3132" y="564"/>
                  <a:pt x="3132" y="564"/>
                  <a:pt x="3132" y="564"/>
                </a:cubicBezTo>
                <a:cubicBezTo>
                  <a:pt x="3133" y="565"/>
                  <a:pt x="3133" y="565"/>
                  <a:pt x="3133" y="565"/>
                </a:cubicBezTo>
                <a:cubicBezTo>
                  <a:pt x="3133" y="567"/>
                  <a:pt x="3133" y="567"/>
                  <a:pt x="3133" y="567"/>
                </a:cubicBezTo>
                <a:cubicBezTo>
                  <a:pt x="3135" y="567"/>
                  <a:pt x="3135" y="567"/>
                  <a:pt x="3135" y="567"/>
                </a:cubicBezTo>
                <a:cubicBezTo>
                  <a:pt x="3135" y="568"/>
                  <a:pt x="3135" y="568"/>
                  <a:pt x="3135" y="568"/>
                </a:cubicBezTo>
                <a:cubicBezTo>
                  <a:pt x="3136" y="571"/>
                  <a:pt x="3136" y="571"/>
                  <a:pt x="3136" y="571"/>
                </a:cubicBezTo>
                <a:cubicBezTo>
                  <a:pt x="3138" y="572"/>
                  <a:pt x="3138" y="572"/>
                  <a:pt x="3138" y="572"/>
                </a:cubicBezTo>
                <a:cubicBezTo>
                  <a:pt x="3141" y="572"/>
                  <a:pt x="3141" y="572"/>
                  <a:pt x="3141" y="572"/>
                </a:cubicBezTo>
                <a:cubicBezTo>
                  <a:pt x="3138" y="574"/>
                  <a:pt x="3138" y="574"/>
                  <a:pt x="3138" y="574"/>
                </a:cubicBezTo>
                <a:cubicBezTo>
                  <a:pt x="3141" y="574"/>
                  <a:pt x="3141" y="574"/>
                  <a:pt x="3141" y="574"/>
                </a:cubicBezTo>
                <a:cubicBezTo>
                  <a:pt x="3139" y="577"/>
                  <a:pt x="3139" y="577"/>
                  <a:pt x="3139" y="577"/>
                </a:cubicBezTo>
                <a:cubicBezTo>
                  <a:pt x="3138" y="578"/>
                  <a:pt x="3138" y="578"/>
                  <a:pt x="3138" y="578"/>
                </a:cubicBezTo>
                <a:cubicBezTo>
                  <a:pt x="3141" y="578"/>
                  <a:pt x="3141" y="578"/>
                  <a:pt x="3141" y="578"/>
                </a:cubicBezTo>
                <a:cubicBezTo>
                  <a:pt x="3139" y="579"/>
                  <a:pt x="3139" y="579"/>
                  <a:pt x="3139" y="579"/>
                </a:cubicBezTo>
                <a:cubicBezTo>
                  <a:pt x="3139" y="582"/>
                  <a:pt x="3139" y="582"/>
                  <a:pt x="3139" y="582"/>
                </a:cubicBezTo>
                <a:cubicBezTo>
                  <a:pt x="3139" y="584"/>
                  <a:pt x="3139" y="584"/>
                  <a:pt x="3139" y="584"/>
                </a:cubicBezTo>
                <a:cubicBezTo>
                  <a:pt x="3141" y="585"/>
                  <a:pt x="3141" y="585"/>
                  <a:pt x="3141" y="585"/>
                </a:cubicBezTo>
                <a:cubicBezTo>
                  <a:pt x="3139" y="585"/>
                  <a:pt x="3139" y="585"/>
                  <a:pt x="3139" y="585"/>
                </a:cubicBezTo>
                <a:cubicBezTo>
                  <a:pt x="3141" y="588"/>
                  <a:pt x="3141" y="588"/>
                  <a:pt x="3141" y="588"/>
                </a:cubicBezTo>
                <a:cubicBezTo>
                  <a:pt x="3142" y="589"/>
                  <a:pt x="3142" y="589"/>
                  <a:pt x="3142" y="589"/>
                </a:cubicBezTo>
                <a:cubicBezTo>
                  <a:pt x="3145" y="591"/>
                  <a:pt x="3145" y="591"/>
                  <a:pt x="3145" y="591"/>
                </a:cubicBezTo>
                <a:cubicBezTo>
                  <a:pt x="3143" y="591"/>
                  <a:pt x="3143" y="591"/>
                  <a:pt x="3143" y="591"/>
                </a:cubicBezTo>
                <a:cubicBezTo>
                  <a:pt x="3143" y="592"/>
                  <a:pt x="3143" y="592"/>
                  <a:pt x="3143" y="592"/>
                </a:cubicBezTo>
                <a:cubicBezTo>
                  <a:pt x="3142" y="591"/>
                  <a:pt x="3142" y="591"/>
                  <a:pt x="3142" y="591"/>
                </a:cubicBezTo>
                <a:cubicBezTo>
                  <a:pt x="3142" y="592"/>
                  <a:pt x="3142" y="592"/>
                  <a:pt x="3142" y="592"/>
                </a:cubicBezTo>
                <a:cubicBezTo>
                  <a:pt x="3145" y="594"/>
                  <a:pt x="3145" y="594"/>
                  <a:pt x="3145" y="594"/>
                </a:cubicBezTo>
                <a:cubicBezTo>
                  <a:pt x="3145" y="595"/>
                  <a:pt x="3145" y="595"/>
                  <a:pt x="3145" y="595"/>
                </a:cubicBezTo>
                <a:cubicBezTo>
                  <a:pt x="3146" y="597"/>
                  <a:pt x="3146" y="597"/>
                  <a:pt x="3146" y="597"/>
                </a:cubicBezTo>
                <a:cubicBezTo>
                  <a:pt x="3148" y="592"/>
                  <a:pt x="3148" y="592"/>
                  <a:pt x="3148" y="592"/>
                </a:cubicBezTo>
                <a:cubicBezTo>
                  <a:pt x="3149" y="595"/>
                  <a:pt x="3149" y="595"/>
                  <a:pt x="3149" y="595"/>
                </a:cubicBezTo>
                <a:cubicBezTo>
                  <a:pt x="3151" y="592"/>
                  <a:pt x="3151" y="592"/>
                  <a:pt x="3151" y="592"/>
                </a:cubicBezTo>
                <a:cubicBezTo>
                  <a:pt x="3152" y="589"/>
                  <a:pt x="3152" y="589"/>
                  <a:pt x="3152" y="589"/>
                </a:cubicBezTo>
                <a:cubicBezTo>
                  <a:pt x="3153" y="591"/>
                  <a:pt x="3153" y="591"/>
                  <a:pt x="3153" y="591"/>
                </a:cubicBezTo>
                <a:cubicBezTo>
                  <a:pt x="3153" y="592"/>
                  <a:pt x="3153" y="592"/>
                  <a:pt x="3153" y="592"/>
                </a:cubicBezTo>
                <a:cubicBezTo>
                  <a:pt x="3156" y="592"/>
                  <a:pt x="3156" y="592"/>
                  <a:pt x="3156" y="592"/>
                </a:cubicBezTo>
                <a:cubicBezTo>
                  <a:pt x="3158" y="591"/>
                  <a:pt x="3158" y="591"/>
                  <a:pt x="3158" y="591"/>
                </a:cubicBezTo>
                <a:cubicBezTo>
                  <a:pt x="3158" y="589"/>
                  <a:pt x="3158" y="589"/>
                  <a:pt x="3158" y="589"/>
                </a:cubicBezTo>
                <a:cubicBezTo>
                  <a:pt x="3155" y="588"/>
                  <a:pt x="3155" y="588"/>
                  <a:pt x="3155" y="588"/>
                </a:cubicBezTo>
                <a:cubicBezTo>
                  <a:pt x="3156" y="588"/>
                  <a:pt x="3156" y="588"/>
                  <a:pt x="3156" y="588"/>
                </a:cubicBezTo>
                <a:cubicBezTo>
                  <a:pt x="3158" y="587"/>
                  <a:pt x="3158" y="587"/>
                  <a:pt x="3158" y="587"/>
                </a:cubicBezTo>
                <a:cubicBezTo>
                  <a:pt x="3159" y="587"/>
                  <a:pt x="3159" y="587"/>
                  <a:pt x="3159" y="587"/>
                </a:cubicBezTo>
                <a:cubicBezTo>
                  <a:pt x="3159" y="585"/>
                  <a:pt x="3159" y="585"/>
                  <a:pt x="3159" y="585"/>
                </a:cubicBezTo>
                <a:cubicBezTo>
                  <a:pt x="3161" y="587"/>
                  <a:pt x="3161" y="587"/>
                  <a:pt x="3161" y="587"/>
                </a:cubicBezTo>
                <a:cubicBezTo>
                  <a:pt x="3162" y="588"/>
                  <a:pt x="3162" y="588"/>
                  <a:pt x="3162" y="588"/>
                </a:cubicBezTo>
                <a:cubicBezTo>
                  <a:pt x="3163" y="588"/>
                  <a:pt x="3163" y="588"/>
                  <a:pt x="3163" y="588"/>
                </a:cubicBezTo>
                <a:cubicBezTo>
                  <a:pt x="3165" y="589"/>
                  <a:pt x="3165" y="589"/>
                  <a:pt x="3165" y="589"/>
                </a:cubicBezTo>
                <a:cubicBezTo>
                  <a:pt x="3165" y="587"/>
                  <a:pt x="3165" y="587"/>
                  <a:pt x="3165" y="587"/>
                </a:cubicBezTo>
                <a:cubicBezTo>
                  <a:pt x="3163" y="587"/>
                  <a:pt x="3163" y="587"/>
                  <a:pt x="3163" y="587"/>
                </a:cubicBezTo>
                <a:cubicBezTo>
                  <a:pt x="3165" y="585"/>
                  <a:pt x="3165" y="585"/>
                  <a:pt x="3165" y="585"/>
                </a:cubicBezTo>
                <a:cubicBezTo>
                  <a:pt x="3165" y="584"/>
                  <a:pt x="3165" y="584"/>
                  <a:pt x="3165" y="584"/>
                </a:cubicBezTo>
                <a:cubicBezTo>
                  <a:pt x="3168" y="585"/>
                  <a:pt x="3168" y="585"/>
                  <a:pt x="3168" y="585"/>
                </a:cubicBezTo>
                <a:cubicBezTo>
                  <a:pt x="3169" y="585"/>
                  <a:pt x="3169" y="585"/>
                  <a:pt x="3169" y="585"/>
                </a:cubicBezTo>
                <a:cubicBezTo>
                  <a:pt x="3169" y="587"/>
                  <a:pt x="3169" y="587"/>
                  <a:pt x="3169" y="587"/>
                </a:cubicBezTo>
                <a:cubicBezTo>
                  <a:pt x="3172" y="585"/>
                  <a:pt x="3172" y="585"/>
                  <a:pt x="3172" y="585"/>
                </a:cubicBezTo>
                <a:cubicBezTo>
                  <a:pt x="3172" y="582"/>
                  <a:pt x="3172" y="582"/>
                  <a:pt x="3172" y="582"/>
                </a:cubicBezTo>
                <a:cubicBezTo>
                  <a:pt x="3172" y="579"/>
                  <a:pt x="3172" y="579"/>
                  <a:pt x="3172" y="579"/>
                </a:cubicBezTo>
                <a:cubicBezTo>
                  <a:pt x="3172" y="577"/>
                  <a:pt x="3172" y="577"/>
                  <a:pt x="3172" y="577"/>
                </a:cubicBezTo>
                <a:cubicBezTo>
                  <a:pt x="3171" y="572"/>
                  <a:pt x="3171" y="572"/>
                  <a:pt x="3171" y="572"/>
                </a:cubicBezTo>
                <a:cubicBezTo>
                  <a:pt x="3169" y="572"/>
                  <a:pt x="3169" y="572"/>
                  <a:pt x="3169" y="572"/>
                </a:cubicBezTo>
                <a:cubicBezTo>
                  <a:pt x="3169" y="571"/>
                  <a:pt x="3169" y="571"/>
                  <a:pt x="3169" y="571"/>
                </a:cubicBezTo>
                <a:cubicBezTo>
                  <a:pt x="3166" y="568"/>
                  <a:pt x="3166" y="568"/>
                  <a:pt x="3166" y="568"/>
                </a:cubicBezTo>
                <a:cubicBezTo>
                  <a:pt x="3165" y="562"/>
                  <a:pt x="3165" y="562"/>
                  <a:pt x="3165" y="562"/>
                </a:cubicBezTo>
                <a:cubicBezTo>
                  <a:pt x="3163" y="558"/>
                  <a:pt x="3163" y="558"/>
                  <a:pt x="3163" y="558"/>
                </a:cubicBezTo>
                <a:cubicBezTo>
                  <a:pt x="3159" y="554"/>
                  <a:pt x="3159" y="554"/>
                  <a:pt x="3159" y="554"/>
                </a:cubicBezTo>
                <a:cubicBezTo>
                  <a:pt x="3153" y="548"/>
                  <a:pt x="3153" y="548"/>
                  <a:pt x="3153" y="548"/>
                </a:cubicBezTo>
                <a:cubicBezTo>
                  <a:pt x="3148" y="542"/>
                  <a:pt x="3148" y="542"/>
                  <a:pt x="3148" y="542"/>
                </a:cubicBezTo>
                <a:cubicBezTo>
                  <a:pt x="3142" y="538"/>
                  <a:pt x="3142" y="538"/>
                  <a:pt x="3142" y="538"/>
                </a:cubicBezTo>
                <a:cubicBezTo>
                  <a:pt x="3142" y="539"/>
                  <a:pt x="3142" y="539"/>
                  <a:pt x="3142" y="539"/>
                </a:cubicBezTo>
                <a:cubicBezTo>
                  <a:pt x="3141" y="536"/>
                  <a:pt x="3141" y="536"/>
                  <a:pt x="3141" y="536"/>
                </a:cubicBezTo>
                <a:cubicBezTo>
                  <a:pt x="3138" y="534"/>
                  <a:pt x="3138" y="534"/>
                  <a:pt x="3138" y="534"/>
                </a:cubicBezTo>
                <a:cubicBezTo>
                  <a:pt x="3132" y="531"/>
                  <a:pt x="3132" y="531"/>
                  <a:pt x="3132" y="531"/>
                </a:cubicBezTo>
                <a:cubicBezTo>
                  <a:pt x="3129" y="529"/>
                  <a:pt x="3129" y="529"/>
                  <a:pt x="3129" y="529"/>
                </a:cubicBezTo>
                <a:cubicBezTo>
                  <a:pt x="3128" y="529"/>
                  <a:pt x="3128" y="529"/>
                  <a:pt x="3128" y="529"/>
                </a:cubicBezTo>
                <a:cubicBezTo>
                  <a:pt x="3126" y="528"/>
                  <a:pt x="3126" y="528"/>
                  <a:pt x="3126" y="528"/>
                </a:cubicBezTo>
                <a:cubicBezTo>
                  <a:pt x="3128" y="526"/>
                  <a:pt x="3128" y="526"/>
                  <a:pt x="3128" y="526"/>
                </a:cubicBezTo>
                <a:cubicBezTo>
                  <a:pt x="3128" y="525"/>
                  <a:pt x="3128" y="525"/>
                  <a:pt x="3128" y="525"/>
                </a:cubicBezTo>
                <a:cubicBezTo>
                  <a:pt x="3126" y="524"/>
                  <a:pt x="3126" y="524"/>
                  <a:pt x="3126" y="524"/>
                </a:cubicBezTo>
                <a:cubicBezTo>
                  <a:pt x="3126" y="522"/>
                  <a:pt x="3126" y="522"/>
                  <a:pt x="3126" y="522"/>
                </a:cubicBezTo>
                <a:cubicBezTo>
                  <a:pt x="3128" y="521"/>
                  <a:pt x="3128" y="521"/>
                  <a:pt x="3128" y="521"/>
                </a:cubicBezTo>
                <a:cubicBezTo>
                  <a:pt x="3129" y="519"/>
                  <a:pt x="3129" y="519"/>
                  <a:pt x="3129" y="519"/>
                </a:cubicBezTo>
                <a:cubicBezTo>
                  <a:pt x="3133" y="518"/>
                  <a:pt x="3133" y="518"/>
                  <a:pt x="3133" y="518"/>
                </a:cubicBezTo>
                <a:cubicBezTo>
                  <a:pt x="3135" y="515"/>
                  <a:pt x="3135" y="515"/>
                  <a:pt x="3135" y="515"/>
                </a:cubicBezTo>
                <a:cubicBezTo>
                  <a:pt x="3138" y="512"/>
                  <a:pt x="3138" y="512"/>
                  <a:pt x="3138" y="512"/>
                </a:cubicBezTo>
                <a:cubicBezTo>
                  <a:pt x="3138" y="509"/>
                  <a:pt x="3138" y="509"/>
                  <a:pt x="3138" y="509"/>
                </a:cubicBezTo>
                <a:cubicBezTo>
                  <a:pt x="3139" y="508"/>
                  <a:pt x="3139" y="508"/>
                  <a:pt x="3139" y="508"/>
                </a:cubicBezTo>
                <a:cubicBezTo>
                  <a:pt x="3141" y="508"/>
                  <a:pt x="3141" y="508"/>
                  <a:pt x="3141" y="508"/>
                </a:cubicBezTo>
                <a:cubicBezTo>
                  <a:pt x="3142" y="506"/>
                  <a:pt x="3142" y="506"/>
                  <a:pt x="3142" y="506"/>
                </a:cubicBezTo>
                <a:cubicBezTo>
                  <a:pt x="3142" y="505"/>
                  <a:pt x="3142" y="505"/>
                  <a:pt x="3142" y="505"/>
                </a:cubicBezTo>
                <a:cubicBezTo>
                  <a:pt x="3141" y="502"/>
                  <a:pt x="3141" y="502"/>
                  <a:pt x="3141" y="502"/>
                </a:cubicBezTo>
                <a:cubicBezTo>
                  <a:pt x="3136" y="496"/>
                  <a:pt x="3136" y="496"/>
                  <a:pt x="3136" y="496"/>
                </a:cubicBezTo>
                <a:cubicBezTo>
                  <a:pt x="3138" y="493"/>
                  <a:pt x="3138" y="493"/>
                  <a:pt x="3138" y="493"/>
                </a:cubicBezTo>
                <a:cubicBezTo>
                  <a:pt x="3139" y="489"/>
                  <a:pt x="3139" y="489"/>
                  <a:pt x="3139" y="489"/>
                </a:cubicBezTo>
                <a:cubicBezTo>
                  <a:pt x="3141" y="488"/>
                  <a:pt x="3141" y="488"/>
                  <a:pt x="3141" y="488"/>
                </a:cubicBezTo>
                <a:cubicBezTo>
                  <a:pt x="3142" y="488"/>
                  <a:pt x="3142" y="488"/>
                  <a:pt x="3142" y="488"/>
                </a:cubicBezTo>
                <a:cubicBezTo>
                  <a:pt x="3143" y="488"/>
                  <a:pt x="3143" y="488"/>
                  <a:pt x="3143" y="488"/>
                </a:cubicBezTo>
                <a:cubicBezTo>
                  <a:pt x="3141" y="485"/>
                  <a:pt x="3141" y="485"/>
                  <a:pt x="3141" y="485"/>
                </a:cubicBezTo>
                <a:cubicBezTo>
                  <a:pt x="3137" y="482"/>
                  <a:pt x="3137" y="482"/>
                  <a:pt x="3137" y="482"/>
                </a:cubicBezTo>
                <a:cubicBezTo>
                  <a:pt x="3141" y="483"/>
                  <a:pt x="3141" y="483"/>
                  <a:pt x="3141" y="483"/>
                </a:cubicBezTo>
                <a:cubicBezTo>
                  <a:pt x="3143" y="482"/>
                  <a:pt x="3143" y="482"/>
                  <a:pt x="3143" y="482"/>
                </a:cubicBezTo>
                <a:cubicBezTo>
                  <a:pt x="3146" y="483"/>
                  <a:pt x="3146" y="483"/>
                  <a:pt x="3146" y="483"/>
                </a:cubicBezTo>
                <a:cubicBezTo>
                  <a:pt x="3146" y="481"/>
                  <a:pt x="3146" y="481"/>
                  <a:pt x="3146" y="481"/>
                </a:cubicBezTo>
                <a:cubicBezTo>
                  <a:pt x="3145" y="479"/>
                  <a:pt x="3145" y="479"/>
                  <a:pt x="3145" y="479"/>
                </a:cubicBezTo>
                <a:cubicBezTo>
                  <a:pt x="3146" y="478"/>
                  <a:pt x="3146" y="478"/>
                  <a:pt x="3146" y="478"/>
                </a:cubicBezTo>
                <a:cubicBezTo>
                  <a:pt x="3146" y="476"/>
                  <a:pt x="3146" y="476"/>
                  <a:pt x="3146" y="476"/>
                </a:cubicBezTo>
                <a:cubicBezTo>
                  <a:pt x="3148" y="475"/>
                  <a:pt x="3148" y="475"/>
                  <a:pt x="3148" y="475"/>
                </a:cubicBezTo>
                <a:cubicBezTo>
                  <a:pt x="3148" y="473"/>
                  <a:pt x="3148" y="473"/>
                  <a:pt x="3148" y="473"/>
                </a:cubicBezTo>
                <a:cubicBezTo>
                  <a:pt x="3149" y="475"/>
                  <a:pt x="3149" y="475"/>
                  <a:pt x="3149" y="475"/>
                </a:cubicBezTo>
                <a:cubicBezTo>
                  <a:pt x="3149" y="476"/>
                  <a:pt x="3149" y="476"/>
                  <a:pt x="3149" y="476"/>
                </a:cubicBezTo>
                <a:cubicBezTo>
                  <a:pt x="3151" y="478"/>
                  <a:pt x="3151" y="478"/>
                  <a:pt x="3151" y="478"/>
                </a:cubicBezTo>
                <a:cubicBezTo>
                  <a:pt x="3152" y="476"/>
                  <a:pt x="3152" y="476"/>
                  <a:pt x="3152" y="476"/>
                </a:cubicBezTo>
                <a:cubicBezTo>
                  <a:pt x="3152" y="473"/>
                  <a:pt x="3152" y="473"/>
                  <a:pt x="3152" y="473"/>
                </a:cubicBezTo>
                <a:cubicBezTo>
                  <a:pt x="3155" y="476"/>
                  <a:pt x="3155" y="476"/>
                  <a:pt x="3155" y="476"/>
                </a:cubicBezTo>
                <a:cubicBezTo>
                  <a:pt x="3156" y="479"/>
                  <a:pt x="3156" y="479"/>
                  <a:pt x="3156" y="479"/>
                </a:cubicBezTo>
                <a:cubicBezTo>
                  <a:pt x="3158" y="479"/>
                  <a:pt x="3158" y="479"/>
                  <a:pt x="3158" y="479"/>
                </a:cubicBezTo>
                <a:cubicBezTo>
                  <a:pt x="3161" y="481"/>
                  <a:pt x="3161" y="481"/>
                  <a:pt x="3161" y="481"/>
                </a:cubicBezTo>
                <a:cubicBezTo>
                  <a:pt x="3165" y="481"/>
                  <a:pt x="3165" y="481"/>
                  <a:pt x="3165" y="481"/>
                </a:cubicBezTo>
                <a:cubicBezTo>
                  <a:pt x="3166" y="482"/>
                  <a:pt x="3166" y="482"/>
                  <a:pt x="3166" y="482"/>
                </a:cubicBezTo>
                <a:cubicBezTo>
                  <a:pt x="3169" y="481"/>
                  <a:pt x="3169" y="481"/>
                  <a:pt x="3169" y="481"/>
                </a:cubicBezTo>
                <a:cubicBezTo>
                  <a:pt x="3175" y="478"/>
                  <a:pt x="3175" y="478"/>
                  <a:pt x="3175" y="478"/>
                </a:cubicBezTo>
                <a:cubicBezTo>
                  <a:pt x="3181" y="473"/>
                  <a:pt x="3181" y="473"/>
                  <a:pt x="3181" y="473"/>
                </a:cubicBezTo>
                <a:cubicBezTo>
                  <a:pt x="3182" y="469"/>
                  <a:pt x="3182" y="469"/>
                  <a:pt x="3182" y="469"/>
                </a:cubicBezTo>
                <a:cubicBezTo>
                  <a:pt x="3184" y="466"/>
                  <a:pt x="3184" y="466"/>
                  <a:pt x="3184" y="466"/>
                </a:cubicBezTo>
                <a:cubicBezTo>
                  <a:pt x="3182" y="465"/>
                  <a:pt x="3182" y="465"/>
                  <a:pt x="3182" y="465"/>
                </a:cubicBezTo>
                <a:cubicBezTo>
                  <a:pt x="3184" y="463"/>
                  <a:pt x="3184" y="463"/>
                  <a:pt x="3184" y="463"/>
                </a:cubicBezTo>
                <a:cubicBezTo>
                  <a:pt x="3184" y="460"/>
                  <a:pt x="3184" y="460"/>
                  <a:pt x="3184" y="460"/>
                </a:cubicBezTo>
                <a:cubicBezTo>
                  <a:pt x="3184" y="459"/>
                  <a:pt x="3184" y="459"/>
                  <a:pt x="3184" y="459"/>
                </a:cubicBezTo>
                <a:cubicBezTo>
                  <a:pt x="3185" y="458"/>
                  <a:pt x="3185" y="458"/>
                  <a:pt x="3185" y="458"/>
                </a:cubicBezTo>
                <a:cubicBezTo>
                  <a:pt x="3185" y="456"/>
                  <a:pt x="3185" y="456"/>
                  <a:pt x="3185" y="456"/>
                </a:cubicBezTo>
                <a:cubicBezTo>
                  <a:pt x="3185" y="455"/>
                  <a:pt x="3185" y="455"/>
                  <a:pt x="3185" y="455"/>
                </a:cubicBezTo>
                <a:cubicBezTo>
                  <a:pt x="3186" y="453"/>
                  <a:pt x="3186" y="453"/>
                  <a:pt x="3186" y="453"/>
                </a:cubicBezTo>
                <a:cubicBezTo>
                  <a:pt x="3186" y="450"/>
                  <a:pt x="3186" y="450"/>
                  <a:pt x="3186" y="450"/>
                </a:cubicBezTo>
                <a:cubicBezTo>
                  <a:pt x="3188" y="446"/>
                  <a:pt x="3188" y="446"/>
                  <a:pt x="3188" y="446"/>
                </a:cubicBezTo>
                <a:cubicBezTo>
                  <a:pt x="3189" y="443"/>
                  <a:pt x="3189" y="443"/>
                  <a:pt x="3189" y="443"/>
                </a:cubicBezTo>
                <a:cubicBezTo>
                  <a:pt x="3191" y="439"/>
                  <a:pt x="3191" y="439"/>
                  <a:pt x="3191" y="439"/>
                </a:cubicBezTo>
                <a:cubicBezTo>
                  <a:pt x="3191" y="433"/>
                  <a:pt x="3191" y="433"/>
                  <a:pt x="3191" y="433"/>
                </a:cubicBezTo>
                <a:cubicBezTo>
                  <a:pt x="3191" y="430"/>
                  <a:pt x="3191" y="430"/>
                  <a:pt x="3191" y="430"/>
                </a:cubicBezTo>
                <a:cubicBezTo>
                  <a:pt x="3191" y="427"/>
                  <a:pt x="3191" y="427"/>
                  <a:pt x="3191" y="427"/>
                </a:cubicBezTo>
                <a:cubicBezTo>
                  <a:pt x="3189" y="425"/>
                  <a:pt x="3189" y="425"/>
                  <a:pt x="3189" y="425"/>
                </a:cubicBezTo>
                <a:cubicBezTo>
                  <a:pt x="3191" y="422"/>
                  <a:pt x="3191" y="422"/>
                  <a:pt x="3191" y="422"/>
                </a:cubicBezTo>
                <a:cubicBezTo>
                  <a:pt x="3191" y="419"/>
                  <a:pt x="3191" y="419"/>
                  <a:pt x="3191" y="419"/>
                </a:cubicBezTo>
                <a:cubicBezTo>
                  <a:pt x="3191" y="416"/>
                  <a:pt x="3191" y="416"/>
                  <a:pt x="3191" y="416"/>
                </a:cubicBezTo>
                <a:cubicBezTo>
                  <a:pt x="3191" y="415"/>
                  <a:pt x="3191" y="415"/>
                  <a:pt x="3191" y="415"/>
                </a:cubicBezTo>
                <a:cubicBezTo>
                  <a:pt x="3191" y="412"/>
                  <a:pt x="3191" y="412"/>
                  <a:pt x="3191" y="412"/>
                </a:cubicBezTo>
                <a:cubicBezTo>
                  <a:pt x="3194" y="407"/>
                  <a:pt x="3194" y="407"/>
                  <a:pt x="3194" y="407"/>
                </a:cubicBezTo>
                <a:cubicBezTo>
                  <a:pt x="3194" y="405"/>
                  <a:pt x="3194" y="405"/>
                  <a:pt x="3194" y="405"/>
                </a:cubicBezTo>
                <a:cubicBezTo>
                  <a:pt x="3194" y="402"/>
                  <a:pt x="3194" y="402"/>
                  <a:pt x="3194" y="402"/>
                </a:cubicBezTo>
                <a:cubicBezTo>
                  <a:pt x="3192" y="399"/>
                  <a:pt x="3192" y="399"/>
                  <a:pt x="3192" y="399"/>
                </a:cubicBezTo>
                <a:cubicBezTo>
                  <a:pt x="3191" y="397"/>
                  <a:pt x="3191" y="397"/>
                  <a:pt x="3191" y="397"/>
                </a:cubicBezTo>
                <a:cubicBezTo>
                  <a:pt x="3191" y="396"/>
                  <a:pt x="3191" y="396"/>
                  <a:pt x="3191" y="396"/>
                </a:cubicBezTo>
                <a:cubicBezTo>
                  <a:pt x="3188" y="395"/>
                  <a:pt x="3188" y="395"/>
                  <a:pt x="3188" y="395"/>
                </a:cubicBezTo>
                <a:cubicBezTo>
                  <a:pt x="3189" y="392"/>
                  <a:pt x="3189" y="392"/>
                  <a:pt x="3189" y="392"/>
                </a:cubicBezTo>
                <a:cubicBezTo>
                  <a:pt x="3188" y="390"/>
                  <a:pt x="3188" y="390"/>
                  <a:pt x="3188" y="390"/>
                </a:cubicBezTo>
                <a:cubicBezTo>
                  <a:pt x="3185" y="387"/>
                  <a:pt x="3185" y="387"/>
                  <a:pt x="3185" y="387"/>
                </a:cubicBezTo>
                <a:cubicBezTo>
                  <a:pt x="3184" y="384"/>
                  <a:pt x="3184" y="384"/>
                  <a:pt x="3184" y="384"/>
                </a:cubicBezTo>
                <a:cubicBezTo>
                  <a:pt x="3185" y="383"/>
                  <a:pt x="3185" y="383"/>
                  <a:pt x="3185" y="383"/>
                </a:cubicBezTo>
                <a:cubicBezTo>
                  <a:pt x="3182" y="383"/>
                  <a:pt x="3182" y="383"/>
                  <a:pt x="3182" y="383"/>
                </a:cubicBezTo>
                <a:cubicBezTo>
                  <a:pt x="3181" y="380"/>
                  <a:pt x="3181" y="380"/>
                  <a:pt x="3181" y="380"/>
                </a:cubicBezTo>
                <a:cubicBezTo>
                  <a:pt x="3176" y="376"/>
                  <a:pt x="3176" y="376"/>
                  <a:pt x="3176" y="376"/>
                </a:cubicBezTo>
                <a:cubicBezTo>
                  <a:pt x="3176" y="373"/>
                  <a:pt x="3176" y="373"/>
                  <a:pt x="3176" y="373"/>
                </a:cubicBezTo>
                <a:cubicBezTo>
                  <a:pt x="3175" y="370"/>
                  <a:pt x="3175" y="370"/>
                  <a:pt x="3175" y="370"/>
                </a:cubicBezTo>
                <a:cubicBezTo>
                  <a:pt x="3174" y="369"/>
                  <a:pt x="3174" y="369"/>
                  <a:pt x="3174" y="369"/>
                </a:cubicBezTo>
                <a:cubicBezTo>
                  <a:pt x="3174" y="367"/>
                  <a:pt x="3174" y="367"/>
                  <a:pt x="3174" y="367"/>
                </a:cubicBezTo>
                <a:cubicBezTo>
                  <a:pt x="3174" y="366"/>
                  <a:pt x="3174" y="366"/>
                  <a:pt x="3174" y="366"/>
                </a:cubicBezTo>
                <a:cubicBezTo>
                  <a:pt x="3172" y="364"/>
                  <a:pt x="3172" y="364"/>
                  <a:pt x="3172" y="364"/>
                </a:cubicBezTo>
                <a:cubicBezTo>
                  <a:pt x="3172" y="363"/>
                  <a:pt x="3172" y="363"/>
                  <a:pt x="3172" y="363"/>
                </a:cubicBezTo>
                <a:cubicBezTo>
                  <a:pt x="3174" y="360"/>
                  <a:pt x="3174" y="360"/>
                  <a:pt x="3174" y="360"/>
                </a:cubicBezTo>
                <a:cubicBezTo>
                  <a:pt x="3174" y="359"/>
                  <a:pt x="3174" y="359"/>
                  <a:pt x="3174" y="359"/>
                </a:cubicBezTo>
                <a:cubicBezTo>
                  <a:pt x="3172" y="357"/>
                  <a:pt x="3172" y="357"/>
                  <a:pt x="3172" y="357"/>
                </a:cubicBezTo>
                <a:cubicBezTo>
                  <a:pt x="3172" y="356"/>
                  <a:pt x="3172" y="356"/>
                  <a:pt x="3172" y="356"/>
                </a:cubicBezTo>
                <a:cubicBezTo>
                  <a:pt x="3171" y="354"/>
                  <a:pt x="3171" y="354"/>
                  <a:pt x="3171" y="354"/>
                </a:cubicBezTo>
                <a:cubicBezTo>
                  <a:pt x="3168" y="354"/>
                  <a:pt x="3168" y="354"/>
                  <a:pt x="3168" y="354"/>
                </a:cubicBezTo>
                <a:cubicBezTo>
                  <a:pt x="3166" y="353"/>
                  <a:pt x="3166" y="353"/>
                  <a:pt x="3166" y="353"/>
                </a:cubicBezTo>
                <a:cubicBezTo>
                  <a:pt x="3166" y="352"/>
                  <a:pt x="3166" y="352"/>
                  <a:pt x="3166" y="352"/>
                </a:cubicBezTo>
                <a:cubicBezTo>
                  <a:pt x="3165" y="349"/>
                  <a:pt x="3165" y="349"/>
                  <a:pt x="3165" y="349"/>
                </a:cubicBezTo>
                <a:cubicBezTo>
                  <a:pt x="3161" y="347"/>
                  <a:pt x="3161" y="347"/>
                  <a:pt x="3161" y="347"/>
                </a:cubicBezTo>
                <a:cubicBezTo>
                  <a:pt x="3155" y="343"/>
                  <a:pt x="3155" y="343"/>
                  <a:pt x="3155" y="343"/>
                </a:cubicBezTo>
                <a:cubicBezTo>
                  <a:pt x="3158" y="344"/>
                  <a:pt x="3158" y="344"/>
                  <a:pt x="3158" y="344"/>
                </a:cubicBezTo>
                <a:cubicBezTo>
                  <a:pt x="3161" y="346"/>
                  <a:pt x="3161" y="346"/>
                  <a:pt x="3161" y="346"/>
                </a:cubicBezTo>
                <a:cubicBezTo>
                  <a:pt x="3161" y="344"/>
                  <a:pt x="3161" y="344"/>
                  <a:pt x="3161" y="344"/>
                </a:cubicBezTo>
                <a:cubicBezTo>
                  <a:pt x="3161" y="341"/>
                  <a:pt x="3161" y="341"/>
                  <a:pt x="3161" y="341"/>
                </a:cubicBezTo>
                <a:cubicBezTo>
                  <a:pt x="3158" y="341"/>
                  <a:pt x="3158" y="341"/>
                  <a:pt x="3158" y="341"/>
                </a:cubicBezTo>
                <a:cubicBezTo>
                  <a:pt x="3153" y="340"/>
                  <a:pt x="3153" y="340"/>
                  <a:pt x="3153" y="340"/>
                </a:cubicBezTo>
                <a:cubicBezTo>
                  <a:pt x="3148" y="336"/>
                  <a:pt x="3148" y="336"/>
                  <a:pt x="3148" y="336"/>
                </a:cubicBezTo>
                <a:cubicBezTo>
                  <a:pt x="3142" y="334"/>
                  <a:pt x="3142" y="334"/>
                  <a:pt x="3142" y="334"/>
                </a:cubicBezTo>
                <a:cubicBezTo>
                  <a:pt x="3138" y="330"/>
                  <a:pt x="3138" y="330"/>
                  <a:pt x="3138" y="330"/>
                </a:cubicBezTo>
                <a:cubicBezTo>
                  <a:pt x="3135" y="329"/>
                  <a:pt x="3135" y="329"/>
                  <a:pt x="3135" y="329"/>
                </a:cubicBezTo>
                <a:cubicBezTo>
                  <a:pt x="3132" y="329"/>
                  <a:pt x="3132" y="329"/>
                  <a:pt x="3132" y="329"/>
                </a:cubicBezTo>
                <a:cubicBezTo>
                  <a:pt x="3129" y="329"/>
                  <a:pt x="3129" y="329"/>
                  <a:pt x="3129" y="329"/>
                </a:cubicBezTo>
                <a:cubicBezTo>
                  <a:pt x="3126" y="329"/>
                  <a:pt x="3126" y="329"/>
                  <a:pt x="3126" y="329"/>
                </a:cubicBezTo>
                <a:cubicBezTo>
                  <a:pt x="3123" y="329"/>
                  <a:pt x="3123" y="329"/>
                  <a:pt x="3123" y="329"/>
                </a:cubicBezTo>
                <a:cubicBezTo>
                  <a:pt x="3122" y="329"/>
                  <a:pt x="3122" y="329"/>
                  <a:pt x="3122" y="329"/>
                </a:cubicBezTo>
                <a:cubicBezTo>
                  <a:pt x="3123" y="331"/>
                  <a:pt x="3123" y="331"/>
                  <a:pt x="3123" y="331"/>
                </a:cubicBezTo>
                <a:cubicBezTo>
                  <a:pt x="3125" y="333"/>
                  <a:pt x="3125" y="333"/>
                  <a:pt x="3125" y="333"/>
                </a:cubicBezTo>
                <a:cubicBezTo>
                  <a:pt x="3123" y="333"/>
                  <a:pt x="3123" y="333"/>
                  <a:pt x="3123" y="333"/>
                </a:cubicBezTo>
                <a:cubicBezTo>
                  <a:pt x="3122" y="334"/>
                  <a:pt x="3122" y="334"/>
                  <a:pt x="3122" y="334"/>
                </a:cubicBezTo>
                <a:cubicBezTo>
                  <a:pt x="3122" y="336"/>
                  <a:pt x="3122" y="336"/>
                  <a:pt x="3122" y="336"/>
                </a:cubicBezTo>
                <a:cubicBezTo>
                  <a:pt x="3122" y="337"/>
                  <a:pt x="3122" y="337"/>
                  <a:pt x="3122" y="337"/>
                </a:cubicBezTo>
                <a:cubicBezTo>
                  <a:pt x="3118" y="339"/>
                  <a:pt x="3118" y="339"/>
                  <a:pt x="3118" y="339"/>
                </a:cubicBezTo>
                <a:cubicBezTo>
                  <a:pt x="3115" y="337"/>
                  <a:pt x="3115" y="337"/>
                  <a:pt x="3115" y="337"/>
                </a:cubicBezTo>
                <a:cubicBezTo>
                  <a:pt x="3115" y="336"/>
                  <a:pt x="3115" y="336"/>
                  <a:pt x="3115" y="336"/>
                </a:cubicBezTo>
                <a:cubicBezTo>
                  <a:pt x="3116" y="333"/>
                  <a:pt x="3116" y="333"/>
                  <a:pt x="3116" y="333"/>
                </a:cubicBezTo>
                <a:cubicBezTo>
                  <a:pt x="3112" y="331"/>
                  <a:pt x="3112" y="331"/>
                  <a:pt x="3112" y="331"/>
                </a:cubicBezTo>
                <a:cubicBezTo>
                  <a:pt x="3109" y="330"/>
                  <a:pt x="3109" y="330"/>
                  <a:pt x="3109" y="330"/>
                </a:cubicBezTo>
                <a:cubicBezTo>
                  <a:pt x="3110" y="330"/>
                  <a:pt x="3110" y="330"/>
                  <a:pt x="3110" y="330"/>
                </a:cubicBezTo>
                <a:cubicBezTo>
                  <a:pt x="3112" y="327"/>
                  <a:pt x="3112" y="327"/>
                  <a:pt x="3112" y="327"/>
                </a:cubicBezTo>
                <a:cubicBezTo>
                  <a:pt x="3108" y="329"/>
                  <a:pt x="3108" y="329"/>
                  <a:pt x="3108" y="329"/>
                </a:cubicBezTo>
                <a:cubicBezTo>
                  <a:pt x="3108" y="330"/>
                  <a:pt x="3108" y="330"/>
                  <a:pt x="3108" y="330"/>
                </a:cubicBezTo>
                <a:cubicBezTo>
                  <a:pt x="3108" y="331"/>
                  <a:pt x="3108" y="331"/>
                  <a:pt x="3108" y="331"/>
                </a:cubicBezTo>
                <a:cubicBezTo>
                  <a:pt x="3109" y="331"/>
                  <a:pt x="3109" y="331"/>
                  <a:pt x="3109" y="331"/>
                </a:cubicBezTo>
                <a:cubicBezTo>
                  <a:pt x="3110" y="334"/>
                  <a:pt x="3110" y="334"/>
                  <a:pt x="3110" y="334"/>
                </a:cubicBezTo>
                <a:cubicBezTo>
                  <a:pt x="3108" y="334"/>
                  <a:pt x="3108" y="334"/>
                  <a:pt x="3108" y="334"/>
                </a:cubicBezTo>
                <a:cubicBezTo>
                  <a:pt x="3106" y="334"/>
                  <a:pt x="3106" y="334"/>
                  <a:pt x="3106" y="334"/>
                </a:cubicBezTo>
                <a:cubicBezTo>
                  <a:pt x="3105" y="333"/>
                  <a:pt x="3105" y="333"/>
                  <a:pt x="3105" y="333"/>
                </a:cubicBezTo>
                <a:cubicBezTo>
                  <a:pt x="3103" y="329"/>
                  <a:pt x="3103" y="329"/>
                  <a:pt x="3103" y="329"/>
                </a:cubicBezTo>
                <a:cubicBezTo>
                  <a:pt x="3100" y="327"/>
                  <a:pt x="3100" y="327"/>
                  <a:pt x="3100" y="327"/>
                </a:cubicBezTo>
                <a:cubicBezTo>
                  <a:pt x="3100" y="324"/>
                  <a:pt x="3100" y="324"/>
                  <a:pt x="3100" y="324"/>
                </a:cubicBezTo>
                <a:cubicBezTo>
                  <a:pt x="3098" y="324"/>
                  <a:pt x="3098" y="324"/>
                  <a:pt x="3098" y="324"/>
                </a:cubicBezTo>
                <a:cubicBezTo>
                  <a:pt x="3093" y="324"/>
                  <a:pt x="3093" y="324"/>
                  <a:pt x="3093" y="324"/>
                </a:cubicBezTo>
                <a:cubicBezTo>
                  <a:pt x="3089" y="324"/>
                  <a:pt x="3089" y="324"/>
                  <a:pt x="3089" y="324"/>
                </a:cubicBezTo>
                <a:cubicBezTo>
                  <a:pt x="3083" y="323"/>
                  <a:pt x="3083" y="323"/>
                  <a:pt x="3083" y="323"/>
                </a:cubicBezTo>
                <a:cubicBezTo>
                  <a:pt x="3080" y="321"/>
                  <a:pt x="3080" y="321"/>
                  <a:pt x="3080" y="321"/>
                </a:cubicBezTo>
                <a:cubicBezTo>
                  <a:pt x="3079" y="320"/>
                  <a:pt x="3079" y="320"/>
                  <a:pt x="3079" y="320"/>
                </a:cubicBezTo>
                <a:cubicBezTo>
                  <a:pt x="3080" y="317"/>
                  <a:pt x="3080" y="317"/>
                  <a:pt x="3080" y="317"/>
                </a:cubicBezTo>
                <a:cubicBezTo>
                  <a:pt x="3085" y="314"/>
                  <a:pt x="3085" y="314"/>
                  <a:pt x="3085" y="314"/>
                </a:cubicBezTo>
                <a:cubicBezTo>
                  <a:pt x="3085" y="311"/>
                  <a:pt x="3085" y="311"/>
                  <a:pt x="3085" y="311"/>
                </a:cubicBezTo>
                <a:cubicBezTo>
                  <a:pt x="3086" y="311"/>
                  <a:pt x="3086" y="311"/>
                  <a:pt x="3086" y="311"/>
                </a:cubicBezTo>
                <a:cubicBezTo>
                  <a:pt x="3088" y="310"/>
                  <a:pt x="3088" y="310"/>
                  <a:pt x="3088" y="310"/>
                </a:cubicBezTo>
                <a:cubicBezTo>
                  <a:pt x="3089" y="307"/>
                  <a:pt x="3089" y="307"/>
                  <a:pt x="3089" y="307"/>
                </a:cubicBezTo>
                <a:cubicBezTo>
                  <a:pt x="3090" y="303"/>
                  <a:pt x="3090" y="303"/>
                  <a:pt x="3090" y="303"/>
                </a:cubicBezTo>
                <a:cubicBezTo>
                  <a:pt x="3092" y="301"/>
                  <a:pt x="3092" y="301"/>
                  <a:pt x="3092" y="301"/>
                </a:cubicBezTo>
                <a:cubicBezTo>
                  <a:pt x="3093" y="300"/>
                  <a:pt x="3093" y="300"/>
                  <a:pt x="3093" y="300"/>
                </a:cubicBezTo>
                <a:cubicBezTo>
                  <a:pt x="3092" y="300"/>
                  <a:pt x="3092" y="300"/>
                  <a:pt x="3092" y="300"/>
                </a:cubicBezTo>
                <a:cubicBezTo>
                  <a:pt x="3092" y="298"/>
                  <a:pt x="3092" y="298"/>
                  <a:pt x="3092" y="298"/>
                </a:cubicBezTo>
                <a:cubicBezTo>
                  <a:pt x="3092" y="296"/>
                  <a:pt x="3092" y="296"/>
                  <a:pt x="3092" y="296"/>
                </a:cubicBezTo>
                <a:cubicBezTo>
                  <a:pt x="3092" y="294"/>
                  <a:pt x="3092" y="294"/>
                  <a:pt x="3092" y="294"/>
                </a:cubicBezTo>
                <a:cubicBezTo>
                  <a:pt x="3093" y="290"/>
                  <a:pt x="3093" y="290"/>
                  <a:pt x="3093" y="290"/>
                </a:cubicBezTo>
                <a:cubicBezTo>
                  <a:pt x="3096" y="288"/>
                  <a:pt x="3096" y="288"/>
                  <a:pt x="3096" y="288"/>
                </a:cubicBezTo>
                <a:cubicBezTo>
                  <a:pt x="3096" y="287"/>
                  <a:pt x="3096" y="287"/>
                  <a:pt x="3096" y="287"/>
                </a:cubicBezTo>
                <a:cubicBezTo>
                  <a:pt x="3096" y="286"/>
                  <a:pt x="3096" y="286"/>
                  <a:pt x="3096" y="286"/>
                </a:cubicBezTo>
                <a:cubicBezTo>
                  <a:pt x="3098" y="284"/>
                  <a:pt x="3098" y="284"/>
                  <a:pt x="3098" y="284"/>
                </a:cubicBezTo>
                <a:cubicBezTo>
                  <a:pt x="3099" y="283"/>
                  <a:pt x="3099" y="283"/>
                  <a:pt x="3099" y="283"/>
                </a:cubicBezTo>
                <a:cubicBezTo>
                  <a:pt x="3099" y="281"/>
                  <a:pt x="3099" y="281"/>
                  <a:pt x="3099" y="281"/>
                </a:cubicBezTo>
                <a:cubicBezTo>
                  <a:pt x="3098" y="278"/>
                  <a:pt x="3098" y="278"/>
                  <a:pt x="3098" y="278"/>
                </a:cubicBezTo>
                <a:cubicBezTo>
                  <a:pt x="3098" y="277"/>
                  <a:pt x="3098" y="277"/>
                  <a:pt x="3098" y="277"/>
                </a:cubicBezTo>
                <a:cubicBezTo>
                  <a:pt x="3099" y="274"/>
                  <a:pt x="3099" y="274"/>
                  <a:pt x="3099" y="274"/>
                </a:cubicBezTo>
                <a:cubicBezTo>
                  <a:pt x="3102" y="273"/>
                  <a:pt x="3102" y="273"/>
                  <a:pt x="3102" y="273"/>
                </a:cubicBezTo>
                <a:cubicBezTo>
                  <a:pt x="3102" y="270"/>
                  <a:pt x="3102" y="270"/>
                  <a:pt x="3102" y="270"/>
                </a:cubicBezTo>
                <a:cubicBezTo>
                  <a:pt x="3102" y="267"/>
                  <a:pt x="3102" y="267"/>
                  <a:pt x="3102" y="267"/>
                </a:cubicBezTo>
                <a:cubicBezTo>
                  <a:pt x="3103" y="265"/>
                  <a:pt x="3103" y="265"/>
                  <a:pt x="3103" y="265"/>
                </a:cubicBezTo>
                <a:cubicBezTo>
                  <a:pt x="3106" y="264"/>
                  <a:pt x="3106" y="264"/>
                  <a:pt x="3106" y="264"/>
                </a:cubicBezTo>
                <a:cubicBezTo>
                  <a:pt x="3112" y="264"/>
                  <a:pt x="3112" y="264"/>
                  <a:pt x="3112" y="264"/>
                </a:cubicBezTo>
                <a:cubicBezTo>
                  <a:pt x="3118" y="263"/>
                  <a:pt x="3118" y="263"/>
                  <a:pt x="3118" y="263"/>
                </a:cubicBezTo>
                <a:cubicBezTo>
                  <a:pt x="3125" y="263"/>
                  <a:pt x="3125" y="263"/>
                  <a:pt x="3125" y="263"/>
                </a:cubicBezTo>
                <a:cubicBezTo>
                  <a:pt x="3132" y="263"/>
                  <a:pt x="3132" y="263"/>
                  <a:pt x="3132" y="263"/>
                </a:cubicBezTo>
                <a:cubicBezTo>
                  <a:pt x="3133" y="264"/>
                  <a:pt x="3133" y="264"/>
                  <a:pt x="3133" y="264"/>
                </a:cubicBezTo>
                <a:cubicBezTo>
                  <a:pt x="3136" y="265"/>
                  <a:pt x="3136" y="265"/>
                  <a:pt x="3136" y="265"/>
                </a:cubicBezTo>
                <a:cubicBezTo>
                  <a:pt x="3138" y="265"/>
                  <a:pt x="3138" y="265"/>
                  <a:pt x="3138" y="265"/>
                </a:cubicBezTo>
                <a:cubicBezTo>
                  <a:pt x="3141" y="265"/>
                  <a:pt x="3141" y="265"/>
                  <a:pt x="3141" y="265"/>
                </a:cubicBezTo>
                <a:cubicBezTo>
                  <a:pt x="3139" y="264"/>
                  <a:pt x="3139" y="264"/>
                  <a:pt x="3139" y="264"/>
                </a:cubicBezTo>
                <a:cubicBezTo>
                  <a:pt x="3139" y="263"/>
                  <a:pt x="3139" y="263"/>
                  <a:pt x="3139" y="263"/>
                </a:cubicBezTo>
                <a:cubicBezTo>
                  <a:pt x="3145" y="264"/>
                  <a:pt x="3145" y="264"/>
                  <a:pt x="3145" y="264"/>
                </a:cubicBezTo>
                <a:cubicBezTo>
                  <a:pt x="3149" y="264"/>
                  <a:pt x="3149" y="264"/>
                  <a:pt x="3149" y="264"/>
                </a:cubicBezTo>
                <a:cubicBezTo>
                  <a:pt x="3152" y="264"/>
                  <a:pt x="3152" y="264"/>
                  <a:pt x="3152" y="264"/>
                </a:cubicBezTo>
                <a:cubicBezTo>
                  <a:pt x="3156" y="263"/>
                  <a:pt x="3156" y="263"/>
                  <a:pt x="3156" y="263"/>
                </a:cubicBezTo>
                <a:cubicBezTo>
                  <a:pt x="3161" y="264"/>
                  <a:pt x="3161" y="264"/>
                  <a:pt x="3161" y="264"/>
                </a:cubicBezTo>
                <a:cubicBezTo>
                  <a:pt x="3162" y="264"/>
                  <a:pt x="3162" y="264"/>
                  <a:pt x="3162" y="264"/>
                </a:cubicBezTo>
                <a:cubicBezTo>
                  <a:pt x="3165" y="265"/>
                  <a:pt x="3165" y="265"/>
                  <a:pt x="3165" y="265"/>
                </a:cubicBezTo>
                <a:cubicBezTo>
                  <a:pt x="3163" y="264"/>
                  <a:pt x="3163" y="264"/>
                  <a:pt x="3163" y="264"/>
                </a:cubicBezTo>
                <a:cubicBezTo>
                  <a:pt x="3162" y="263"/>
                  <a:pt x="3162" y="263"/>
                  <a:pt x="3162" y="263"/>
                </a:cubicBezTo>
                <a:cubicBezTo>
                  <a:pt x="3161" y="263"/>
                  <a:pt x="3161" y="263"/>
                  <a:pt x="3161" y="263"/>
                </a:cubicBezTo>
                <a:cubicBezTo>
                  <a:pt x="3161" y="261"/>
                  <a:pt x="3161" y="261"/>
                  <a:pt x="3161" y="261"/>
                </a:cubicBezTo>
                <a:cubicBezTo>
                  <a:pt x="3162" y="261"/>
                  <a:pt x="3162" y="261"/>
                  <a:pt x="3162" y="261"/>
                </a:cubicBezTo>
                <a:cubicBezTo>
                  <a:pt x="3162" y="260"/>
                  <a:pt x="3162" y="260"/>
                  <a:pt x="3162" y="260"/>
                </a:cubicBezTo>
                <a:cubicBezTo>
                  <a:pt x="3162" y="258"/>
                  <a:pt x="3162" y="258"/>
                  <a:pt x="3162" y="258"/>
                </a:cubicBezTo>
                <a:cubicBezTo>
                  <a:pt x="3165" y="258"/>
                  <a:pt x="3165" y="258"/>
                  <a:pt x="3165" y="258"/>
                </a:cubicBezTo>
                <a:cubicBezTo>
                  <a:pt x="3166" y="258"/>
                  <a:pt x="3166" y="258"/>
                  <a:pt x="3166" y="258"/>
                </a:cubicBezTo>
                <a:cubicBezTo>
                  <a:pt x="3172" y="260"/>
                  <a:pt x="3172" y="260"/>
                  <a:pt x="3172" y="260"/>
                </a:cubicBezTo>
                <a:cubicBezTo>
                  <a:pt x="3178" y="261"/>
                  <a:pt x="3178" y="261"/>
                  <a:pt x="3178" y="261"/>
                </a:cubicBezTo>
                <a:cubicBezTo>
                  <a:pt x="3181" y="261"/>
                  <a:pt x="3181" y="261"/>
                  <a:pt x="3181" y="261"/>
                </a:cubicBezTo>
                <a:cubicBezTo>
                  <a:pt x="3186" y="261"/>
                  <a:pt x="3186" y="261"/>
                  <a:pt x="3186" y="261"/>
                </a:cubicBezTo>
                <a:cubicBezTo>
                  <a:pt x="3191" y="264"/>
                  <a:pt x="3191" y="264"/>
                  <a:pt x="3191" y="264"/>
                </a:cubicBezTo>
                <a:cubicBezTo>
                  <a:pt x="3195" y="264"/>
                  <a:pt x="3195" y="264"/>
                  <a:pt x="3195" y="264"/>
                </a:cubicBezTo>
                <a:cubicBezTo>
                  <a:pt x="3198" y="265"/>
                  <a:pt x="3198" y="265"/>
                  <a:pt x="3198" y="265"/>
                </a:cubicBezTo>
                <a:cubicBezTo>
                  <a:pt x="3195" y="265"/>
                  <a:pt x="3195" y="265"/>
                  <a:pt x="3195" y="265"/>
                </a:cubicBezTo>
                <a:cubicBezTo>
                  <a:pt x="3192" y="265"/>
                  <a:pt x="3192" y="265"/>
                  <a:pt x="3192" y="265"/>
                </a:cubicBezTo>
                <a:cubicBezTo>
                  <a:pt x="3188" y="267"/>
                  <a:pt x="3188" y="267"/>
                  <a:pt x="3188" y="267"/>
                </a:cubicBezTo>
                <a:cubicBezTo>
                  <a:pt x="3194" y="270"/>
                  <a:pt x="3194" y="270"/>
                  <a:pt x="3194" y="270"/>
                </a:cubicBezTo>
                <a:cubicBezTo>
                  <a:pt x="3201" y="270"/>
                  <a:pt x="3201" y="270"/>
                  <a:pt x="3201" y="270"/>
                </a:cubicBezTo>
                <a:cubicBezTo>
                  <a:pt x="3199" y="268"/>
                  <a:pt x="3199" y="268"/>
                  <a:pt x="3199" y="268"/>
                </a:cubicBezTo>
                <a:cubicBezTo>
                  <a:pt x="3204" y="268"/>
                  <a:pt x="3204" y="268"/>
                  <a:pt x="3204" y="268"/>
                </a:cubicBezTo>
                <a:cubicBezTo>
                  <a:pt x="3208" y="270"/>
                  <a:pt x="3208" y="270"/>
                  <a:pt x="3208" y="270"/>
                </a:cubicBezTo>
                <a:cubicBezTo>
                  <a:pt x="3208" y="267"/>
                  <a:pt x="3208" y="267"/>
                  <a:pt x="3208" y="267"/>
                </a:cubicBezTo>
                <a:cubicBezTo>
                  <a:pt x="3209" y="265"/>
                  <a:pt x="3209" y="265"/>
                  <a:pt x="3209" y="265"/>
                </a:cubicBezTo>
                <a:cubicBezTo>
                  <a:pt x="3212" y="265"/>
                  <a:pt x="3212" y="265"/>
                  <a:pt x="3212" y="265"/>
                </a:cubicBezTo>
                <a:cubicBezTo>
                  <a:pt x="3217" y="267"/>
                  <a:pt x="3217" y="267"/>
                  <a:pt x="3217" y="267"/>
                </a:cubicBezTo>
                <a:cubicBezTo>
                  <a:pt x="3218" y="267"/>
                  <a:pt x="3218" y="267"/>
                  <a:pt x="3218" y="267"/>
                </a:cubicBezTo>
                <a:cubicBezTo>
                  <a:pt x="3218" y="265"/>
                  <a:pt x="3218" y="265"/>
                  <a:pt x="3218" y="265"/>
                </a:cubicBezTo>
                <a:cubicBezTo>
                  <a:pt x="3222" y="265"/>
                  <a:pt x="3222" y="265"/>
                  <a:pt x="3222" y="265"/>
                </a:cubicBezTo>
                <a:cubicBezTo>
                  <a:pt x="3224" y="265"/>
                  <a:pt x="3224" y="265"/>
                  <a:pt x="3224" y="265"/>
                </a:cubicBezTo>
                <a:cubicBezTo>
                  <a:pt x="3227" y="265"/>
                  <a:pt x="3227" y="265"/>
                  <a:pt x="3227" y="265"/>
                </a:cubicBezTo>
                <a:cubicBezTo>
                  <a:pt x="3221" y="263"/>
                  <a:pt x="3221" y="263"/>
                  <a:pt x="3221" y="263"/>
                </a:cubicBezTo>
                <a:cubicBezTo>
                  <a:pt x="3218" y="261"/>
                  <a:pt x="3218" y="261"/>
                  <a:pt x="3218" y="261"/>
                </a:cubicBezTo>
                <a:cubicBezTo>
                  <a:pt x="3215" y="261"/>
                  <a:pt x="3215" y="261"/>
                  <a:pt x="3215" y="261"/>
                </a:cubicBezTo>
                <a:cubicBezTo>
                  <a:pt x="3217" y="263"/>
                  <a:pt x="3217" y="263"/>
                  <a:pt x="3217" y="263"/>
                </a:cubicBezTo>
                <a:cubicBezTo>
                  <a:pt x="3214" y="263"/>
                  <a:pt x="3214" y="263"/>
                  <a:pt x="3214" y="263"/>
                </a:cubicBezTo>
                <a:cubicBezTo>
                  <a:pt x="3212" y="261"/>
                  <a:pt x="3212" y="261"/>
                  <a:pt x="3212" y="261"/>
                </a:cubicBezTo>
                <a:cubicBezTo>
                  <a:pt x="3212" y="260"/>
                  <a:pt x="3212" y="260"/>
                  <a:pt x="3212" y="260"/>
                </a:cubicBezTo>
                <a:cubicBezTo>
                  <a:pt x="3214" y="260"/>
                  <a:pt x="3214" y="260"/>
                  <a:pt x="3214" y="260"/>
                </a:cubicBezTo>
                <a:cubicBezTo>
                  <a:pt x="3209" y="258"/>
                  <a:pt x="3209" y="258"/>
                  <a:pt x="3209" y="258"/>
                </a:cubicBezTo>
                <a:cubicBezTo>
                  <a:pt x="3209" y="257"/>
                  <a:pt x="3209" y="257"/>
                  <a:pt x="3209" y="257"/>
                </a:cubicBezTo>
                <a:cubicBezTo>
                  <a:pt x="3211" y="257"/>
                  <a:pt x="3211" y="257"/>
                  <a:pt x="3211" y="257"/>
                </a:cubicBezTo>
                <a:cubicBezTo>
                  <a:pt x="3209" y="254"/>
                  <a:pt x="3209" y="254"/>
                  <a:pt x="3209" y="254"/>
                </a:cubicBezTo>
                <a:cubicBezTo>
                  <a:pt x="3208" y="253"/>
                  <a:pt x="3208" y="253"/>
                  <a:pt x="3208" y="253"/>
                </a:cubicBezTo>
                <a:cubicBezTo>
                  <a:pt x="3209" y="250"/>
                  <a:pt x="3209" y="250"/>
                  <a:pt x="3209" y="250"/>
                </a:cubicBezTo>
                <a:cubicBezTo>
                  <a:pt x="3211" y="248"/>
                  <a:pt x="3211" y="248"/>
                  <a:pt x="3211" y="248"/>
                </a:cubicBezTo>
                <a:cubicBezTo>
                  <a:pt x="3212" y="247"/>
                  <a:pt x="3212" y="247"/>
                  <a:pt x="3212" y="247"/>
                </a:cubicBezTo>
                <a:cubicBezTo>
                  <a:pt x="3212" y="245"/>
                  <a:pt x="3212" y="245"/>
                  <a:pt x="3212" y="245"/>
                </a:cubicBezTo>
                <a:cubicBezTo>
                  <a:pt x="3211" y="243"/>
                  <a:pt x="3211" y="243"/>
                  <a:pt x="3211" y="243"/>
                </a:cubicBezTo>
                <a:cubicBezTo>
                  <a:pt x="3211" y="241"/>
                  <a:pt x="3211" y="241"/>
                  <a:pt x="3211" y="241"/>
                </a:cubicBezTo>
                <a:cubicBezTo>
                  <a:pt x="3212" y="240"/>
                  <a:pt x="3212" y="240"/>
                  <a:pt x="3212" y="240"/>
                </a:cubicBezTo>
                <a:cubicBezTo>
                  <a:pt x="3212" y="238"/>
                  <a:pt x="3212" y="238"/>
                  <a:pt x="3212" y="238"/>
                </a:cubicBezTo>
                <a:cubicBezTo>
                  <a:pt x="3211" y="237"/>
                  <a:pt x="3211" y="237"/>
                  <a:pt x="3211" y="237"/>
                </a:cubicBezTo>
                <a:cubicBezTo>
                  <a:pt x="3212" y="235"/>
                  <a:pt x="3212" y="235"/>
                  <a:pt x="3212" y="235"/>
                </a:cubicBezTo>
                <a:cubicBezTo>
                  <a:pt x="3212" y="234"/>
                  <a:pt x="3212" y="234"/>
                  <a:pt x="3212" y="234"/>
                </a:cubicBezTo>
                <a:cubicBezTo>
                  <a:pt x="3214" y="234"/>
                  <a:pt x="3214" y="234"/>
                  <a:pt x="3214" y="234"/>
                </a:cubicBezTo>
                <a:cubicBezTo>
                  <a:pt x="3214" y="233"/>
                  <a:pt x="3214" y="233"/>
                  <a:pt x="3214" y="233"/>
                </a:cubicBezTo>
                <a:cubicBezTo>
                  <a:pt x="3219" y="234"/>
                  <a:pt x="3219" y="234"/>
                  <a:pt x="3219" y="234"/>
                </a:cubicBezTo>
                <a:cubicBezTo>
                  <a:pt x="3224" y="233"/>
                  <a:pt x="3224" y="233"/>
                  <a:pt x="3224" y="233"/>
                </a:cubicBezTo>
                <a:cubicBezTo>
                  <a:pt x="3228" y="231"/>
                  <a:pt x="3228" y="231"/>
                  <a:pt x="3228" y="231"/>
                </a:cubicBezTo>
                <a:cubicBezTo>
                  <a:pt x="3231" y="233"/>
                  <a:pt x="3231" y="233"/>
                  <a:pt x="3231" y="233"/>
                </a:cubicBezTo>
                <a:cubicBezTo>
                  <a:pt x="3232" y="233"/>
                  <a:pt x="3232" y="233"/>
                  <a:pt x="3232" y="233"/>
                </a:cubicBezTo>
                <a:cubicBezTo>
                  <a:pt x="3235" y="234"/>
                  <a:pt x="3235" y="234"/>
                  <a:pt x="3235" y="234"/>
                </a:cubicBezTo>
                <a:cubicBezTo>
                  <a:pt x="3237" y="234"/>
                  <a:pt x="3237" y="234"/>
                  <a:pt x="3237" y="234"/>
                </a:cubicBezTo>
                <a:cubicBezTo>
                  <a:pt x="3238" y="231"/>
                  <a:pt x="3238" y="231"/>
                  <a:pt x="3238" y="231"/>
                </a:cubicBezTo>
                <a:cubicBezTo>
                  <a:pt x="3239" y="233"/>
                  <a:pt x="3239" y="233"/>
                  <a:pt x="3239" y="233"/>
                </a:cubicBezTo>
                <a:cubicBezTo>
                  <a:pt x="3242" y="235"/>
                  <a:pt x="3242" y="235"/>
                  <a:pt x="3242" y="235"/>
                </a:cubicBezTo>
                <a:cubicBezTo>
                  <a:pt x="3242" y="237"/>
                  <a:pt x="3242" y="237"/>
                  <a:pt x="3242" y="237"/>
                </a:cubicBezTo>
                <a:cubicBezTo>
                  <a:pt x="3244" y="238"/>
                  <a:pt x="3244" y="238"/>
                  <a:pt x="3244" y="238"/>
                </a:cubicBezTo>
                <a:cubicBezTo>
                  <a:pt x="3244" y="240"/>
                  <a:pt x="3244" y="240"/>
                  <a:pt x="3244" y="240"/>
                </a:cubicBezTo>
                <a:cubicBezTo>
                  <a:pt x="3242" y="240"/>
                  <a:pt x="3242" y="240"/>
                  <a:pt x="3242" y="240"/>
                </a:cubicBezTo>
                <a:cubicBezTo>
                  <a:pt x="3247" y="243"/>
                  <a:pt x="3247" y="243"/>
                  <a:pt x="3247" y="243"/>
                </a:cubicBezTo>
                <a:cubicBezTo>
                  <a:pt x="3248" y="244"/>
                  <a:pt x="3248" y="244"/>
                  <a:pt x="3248" y="244"/>
                </a:cubicBezTo>
                <a:cubicBezTo>
                  <a:pt x="3249" y="243"/>
                  <a:pt x="3249" y="243"/>
                  <a:pt x="3249" y="243"/>
                </a:cubicBezTo>
                <a:cubicBezTo>
                  <a:pt x="3251" y="243"/>
                  <a:pt x="3251" y="243"/>
                  <a:pt x="3251" y="243"/>
                </a:cubicBezTo>
                <a:cubicBezTo>
                  <a:pt x="3252" y="244"/>
                  <a:pt x="3252" y="244"/>
                  <a:pt x="3252" y="244"/>
                </a:cubicBezTo>
                <a:cubicBezTo>
                  <a:pt x="3254" y="245"/>
                  <a:pt x="3254" y="245"/>
                  <a:pt x="3254" y="245"/>
                </a:cubicBezTo>
                <a:cubicBezTo>
                  <a:pt x="3254" y="247"/>
                  <a:pt x="3254" y="247"/>
                  <a:pt x="3254" y="247"/>
                </a:cubicBezTo>
                <a:cubicBezTo>
                  <a:pt x="3255" y="248"/>
                  <a:pt x="3255" y="248"/>
                  <a:pt x="3255" y="248"/>
                </a:cubicBezTo>
                <a:cubicBezTo>
                  <a:pt x="3257" y="247"/>
                  <a:pt x="3257" y="247"/>
                  <a:pt x="3257" y="247"/>
                </a:cubicBezTo>
                <a:cubicBezTo>
                  <a:pt x="3260" y="247"/>
                  <a:pt x="3260" y="247"/>
                  <a:pt x="3260" y="247"/>
                </a:cubicBezTo>
                <a:cubicBezTo>
                  <a:pt x="3260" y="244"/>
                  <a:pt x="3260" y="244"/>
                  <a:pt x="3260" y="244"/>
                </a:cubicBezTo>
                <a:cubicBezTo>
                  <a:pt x="3260" y="243"/>
                  <a:pt x="3260" y="243"/>
                  <a:pt x="3260" y="243"/>
                </a:cubicBezTo>
                <a:cubicBezTo>
                  <a:pt x="3261" y="238"/>
                  <a:pt x="3261" y="238"/>
                  <a:pt x="3261" y="238"/>
                </a:cubicBezTo>
                <a:cubicBezTo>
                  <a:pt x="3261" y="237"/>
                  <a:pt x="3261" y="237"/>
                  <a:pt x="3261" y="237"/>
                </a:cubicBezTo>
                <a:cubicBezTo>
                  <a:pt x="3262" y="235"/>
                  <a:pt x="3262" y="235"/>
                  <a:pt x="3262" y="235"/>
                </a:cubicBezTo>
                <a:cubicBezTo>
                  <a:pt x="3264" y="235"/>
                  <a:pt x="3264" y="235"/>
                  <a:pt x="3264" y="235"/>
                </a:cubicBezTo>
                <a:cubicBezTo>
                  <a:pt x="3265" y="234"/>
                  <a:pt x="3265" y="234"/>
                  <a:pt x="3265" y="234"/>
                </a:cubicBezTo>
                <a:cubicBezTo>
                  <a:pt x="3267" y="234"/>
                  <a:pt x="3267" y="234"/>
                  <a:pt x="3267" y="234"/>
                </a:cubicBezTo>
                <a:cubicBezTo>
                  <a:pt x="3270" y="237"/>
                  <a:pt x="3270" y="237"/>
                  <a:pt x="3270" y="237"/>
                </a:cubicBezTo>
                <a:cubicBezTo>
                  <a:pt x="3270" y="235"/>
                  <a:pt x="3270" y="235"/>
                  <a:pt x="3270" y="235"/>
                </a:cubicBezTo>
                <a:cubicBezTo>
                  <a:pt x="3271" y="235"/>
                  <a:pt x="3271" y="235"/>
                  <a:pt x="3271" y="235"/>
                </a:cubicBezTo>
                <a:cubicBezTo>
                  <a:pt x="3267" y="233"/>
                  <a:pt x="3267" y="233"/>
                  <a:pt x="3267" y="233"/>
                </a:cubicBezTo>
                <a:cubicBezTo>
                  <a:pt x="3264" y="231"/>
                  <a:pt x="3264" y="231"/>
                  <a:pt x="3264" y="231"/>
                </a:cubicBezTo>
                <a:cubicBezTo>
                  <a:pt x="3261" y="228"/>
                  <a:pt x="3261" y="228"/>
                  <a:pt x="3261" y="228"/>
                </a:cubicBezTo>
                <a:cubicBezTo>
                  <a:pt x="3261" y="227"/>
                  <a:pt x="3261" y="227"/>
                  <a:pt x="3261" y="227"/>
                </a:cubicBezTo>
                <a:cubicBezTo>
                  <a:pt x="3261" y="225"/>
                  <a:pt x="3261" y="225"/>
                  <a:pt x="3261" y="225"/>
                </a:cubicBezTo>
                <a:cubicBezTo>
                  <a:pt x="3260" y="225"/>
                  <a:pt x="3260" y="225"/>
                  <a:pt x="3260" y="225"/>
                </a:cubicBezTo>
                <a:cubicBezTo>
                  <a:pt x="3258" y="224"/>
                  <a:pt x="3258" y="224"/>
                  <a:pt x="3258" y="224"/>
                </a:cubicBezTo>
                <a:cubicBezTo>
                  <a:pt x="3264" y="222"/>
                  <a:pt x="3264" y="222"/>
                  <a:pt x="3264" y="222"/>
                </a:cubicBezTo>
                <a:cubicBezTo>
                  <a:pt x="3267" y="222"/>
                  <a:pt x="3267" y="222"/>
                  <a:pt x="3267" y="222"/>
                </a:cubicBezTo>
                <a:cubicBezTo>
                  <a:pt x="3270" y="222"/>
                  <a:pt x="3270" y="222"/>
                  <a:pt x="3270" y="222"/>
                </a:cubicBezTo>
                <a:cubicBezTo>
                  <a:pt x="3275" y="224"/>
                  <a:pt x="3275" y="224"/>
                  <a:pt x="3275" y="224"/>
                </a:cubicBezTo>
                <a:cubicBezTo>
                  <a:pt x="3281" y="225"/>
                  <a:pt x="3281" y="225"/>
                  <a:pt x="3281" y="225"/>
                </a:cubicBezTo>
                <a:cubicBezTo>
                  <a:pt x="3277" y="225"/>
                  <a:pt x="3277" y="225"/>
                  <a:pt x="3277" y="225"/>
                </a:cubicBezTo>
                <a:cubicBezTo>
                  <a:pt x="3280" y="227"/>
                  <a:pt x="3280" y="227"/>
                  <a:pt x="3280" y="227"/>
                </a:cubicBezTo>
                <a:cubicBezTo>
                  <a:pt x="3275" y="225"/>
                  <a:pt x="3275" y="225"/>
                  <a:pt x="3275" y="225"/>
                </a:cubicBezTo>
                <a:cubicBezTo>
                  <a:pt x="3274" y="224"/>
                  <a:pt x="3274" y="224"/>
                  <a:pt x="3274" y="224"/>
                </a:cubicBezTo>
                <a:cubicBezTo>
                  <a:pt x="3271" y="225"/>
                  <a:pt x="3271" y="225"/>
                  <a:pt x="3271" y="225"/>
                </a:cubicBezTo>
                <a:cubicBezTo>
                  <a:pt x="3270" y="227"/>
                  <a:pt x="3270" y="227"/>
                  <a:pt x="3270" y="227"/>
                </a:cubicBezTo>
                <a:cubicBezTo>
                  <a:pt x="3271" y="228"/>
                  <a:pt x="3271" y="228"/>
                  <a:pt x="3271" y="228"/>
                </a:cubicBezTo>
                <a:cubicBezTo>
                  <a:pt x="3274" y="233"/>
                  <a:pt x="3274" y="233"/>
                  <a:pt x="3274" y="233"/>
                </a:cubicBezTo>
                <a:cubicBezTo>
                  <a:pt x="3277" y="234"/>
                  <a:pt x="3277" y="234"/>
                  <a:pt x="3277" y="234"/>
                </a:cubicBezTo>
                <a:cubicBezTo>
                  <a:pt x="3277" y="235"/>
                  <a:pt x="3277" y="235"/>
                  <a:pt x="3277" y="235"/>
                </a:cubicBezTo>
                <a:cubicBezTo>
                  <a:pt x="3278" y="237"/>
                  <a:pt x="3278" y="237"/>
                  <a:pt x="3278" y="237"/>
                </a:cubicBezTo>
                <a:cubicBezTo>
                  <a:pt x="3281" y="238"/>
                  <a:pt x="3281" y="238"/>
                  <a:pt x="3281" y="238"/>
                </a:cubicBezTo>
                <a:cubicBezTo>
                  <a:pt x="3282" y="240"/>
                  <a:pt x="3282" y="240"/>
                  <a:pt x="3282" y="240"/>
                </a:cubicBezTo>
                <a:cubicBezTo>
                  <a:pt x="3282" y="241"/>
                  <a:pt x="3282" y="241"/>
                  <a:pt x="3282" y="241"/>
                </a:cubicBezTo>
                <a:cubicBezTo>
                  <a:pt x="3284" y="243"/>
                  <a:pt x="3284" y="243"/>
                  <a:pt x="3284" y="243"/>
                </a:cubicBezTo>
                <a:cubicBezTo>
                  <a:pt x="3285" y="244"/>
                  <a:pt x="3285" y="244"/>
                  <a:pt x="3285" y="244"/>
                </a:cubicBezTo>
                <a:cubicBezTo>
                  <a:pt x="3282" y="245"/>
                  <a:pt x="3282" y="245"/>
                  <a:pt x="3282" y="245"/>
                </a:cubicBezTo>
                <a:cubicBezTo>
                  <a:pt x="3281" y="245"/>
                  <a:pt x="3281" y="245"/>
                  <a:pt x="3281" y="245"/>
                </a:cubicBezTo>
                <a:cubicBezTo>
                  <a:pt x="3280" y="245"/>
                  <a:pt x="3280" y="245"/>
                  <a:pt x="3280" y="245"/>
                </a:cubicBezTo>
                <a:cubicBezTo>
                  <a:pt x="3278" y="247"/>
                  <a:pt x="3278" y="247"/>
                  <a:pt x="3278" y="247"/>
                </a:cubicBezTo>
                <a:cubicBezTo>
                  <a:pt x="3275" y="250"/>
                  <a:pt x="3275" y="250"/>
                  <a:pt x="3275" y="250"/>
                </a:cubicBezTo>
                <a:cubicBezTo>
                  <a:pt x="3277" y="253"/>
                  <a:pt x="3277" y="253"/>
                  <a:pt x="3277" y="253"/>
                </a:cubicBezTo>
                <a:cubicBezTo>
                  <a:pt x="3277" y="254"/>
                  <a:pt x="3277" y="254"/>
                  <a:pt x="3277" y="254"/>
                </a:cubicBezTo>
                <a:cubicBezTo>
                  <a:pt x="3275" y="255"/>
                  <a:pt x="3275" y="255"/>
                  <a:pt x="3275" y="255"/>
                </a:cubicBezTo>
                <a:cubicBezTo>
                  <a:pt x="3275" y="257"/>
                  <a:pt x="3275" y="257"/>
                  <a:pt x="3275" y="257"/>
                </a:cubicBezTo>
                <a:cubicBezTo>
                  <a:pt x="3275" y="260"/>
                  <a:pt x="3275" y="260"/>
                  <a:pt x="3275" y="260"/>
                </a:cubicBezTo>
                <a:cubicBezTo>
                  <a:pt x="3274" y="261"/>
                  <a:pt x="3274" y="261"/>
                  <a:pt x="3274" y="261"/>
                </a:cubicBezTo>
                <a:cubicBezTo>
                  <a:pt x="3274" y="263"/>
                  <a:pt x="3274" y="263"/>
                  <a:pt x="3274" y="263"/>
                </a:cubicBezTo>
                <a:cubicBezTo>
                  <a:pt x="3274" y="264"/>
                  <a:pt x="3274" y="264"/>
                  <a:pt x="3274" y="264"/>
                </a:cubicBezTo>
                <a:cubicBezTo>
                  <a:pt x="3274" y="265"/>
                  <a:pt x="3274" y="265"/>
                  <a:pt x="3274" y="265"/>
                </a:cubicBezTo>
                <a:cubicBezTo>
                  <a:pt x="3272" y="267"/>
                  <a:pt x="3272" y="267"/>
                  <a:pt x="3272" y="267"/>
                </a:cubicBezTo>
                <a:cubicBezTo>
                  <a:pt x="3274" y="268"/>
                  <a:pt x="3274" y="268"/>
                  <a:pt x="3274" y="268"/>
                </a:cubicBezTo>
                <a:cubicBezTo>
                  <a:pt x="3275" y="270"/>
                  <a:pt x="3275" y="270"/>
                  <a:pt x="3275" y="270"/>
                </a:cubicBezTo>
                <a:cubicBezTo>
                  <a:pt x="3275" y="271"/>
                  <a:pt x="3275" y="271"/>
                  <a:pt x="3275" y="271"/>
                </a:cubicBezTo>
                <a:cubicBezTo>
                  <a:pt x="3275" y="273"/>
                  <a:pt x="3275" y="273"/>
                  <a:pt x="3275" y="273"/>
                </a:cubicBezTo>
                <a:cubicBezTo>
                  <a:pt x="3275" y="274"/>
                  <a:pt x="3275" y="274"/>
                  <a:pt x="3275" y="274"/>
                </a:cubicBezTo>
                <a:cubicBezTo>
                  <a:pt x="3274" y="274"/>
                  <a:pt x="3274" y="274"/>
                  <a:pt x="3274" y="274"/>
                </a:cubicBezTo>
                <a:cubicBezTo>
                  <a:pt x="3274" y="276"/>
                  <a:pt x="3274" y="276"/>
                  <a:pt x="3274" y="276"/>
                </a:cubicBezTo>
                <a:cubicBezTo>
                  <a:pt x="3272" y="278"/>
                  <a:pt x="3272" y="278"/>
                  <a:pt x="3272" y="278"/>
                </a:cubicBezTo>
                <a:cubicBezTo>
                  <a:pt x="3272" y="280"/>
                  <a:pt x="3272" y="280"/>
                  <a:pt x="3272" y="280"/>
                </a:cubicBezTo>
                <a:cubicBezTo>
                  <a:pt x="3272" y="281"/>
                  <a:pt x="3272" y="281"/>
                  <a:pt x="3272" y="281"/>
                </a:cubicBezTo>
                <a:cubicBezTo>
                  <a:pt x="3270" y="280"/>
                  <a:pt x="3270" y="280"/>
                  <a:pt x="3270" y="280"/>
                </a:cubicBezTo>
                <a:cubicBezTo>
                  <a:pt x="3267" y="280"/>
                  <a:pt x="3267" y="280"/>
                  <a:pt x="3267" y="280"/>
                </a:cubicBezTo>
                <a:cubicBezTo>
                  <a:pt x="3267" y="283"/>
                  <a:pt x="3267" y="283"/>
                  <a:pt x="3267" y="283"/>
                </a:cubicBezTo>
                <a:cubicBezTo>
                  <a:pt x="3267" y="284"/>
                  <a:pt x="3267" y="284"/>
                  <a:pt x="3267" y="284"/>
                </a:cubicBezTo>
                <a:cubicBezTo>
                  <a:pt x="3264" y="283"/>
                  <a:pt x="3264" y="283"/>
                  <a:pt x="3264" y="283"/>
                </a:cubicBezTo>
                <a:cubicBezTo>
                  <a:pt x="3261" y="283"/>
                  <a:pt x="3261" y="283"/>
                  <a:pt x="3261" y="283"/>
                </a:cubicBezTo>
                <a:cubicBezTo>
                  <a:pt x="3264" y="286"/>
                  <a:pt x="3264" y="286"/>
                  <a:pt x="3264" y="286"/>
                </a:cubicBezTo>
                <a:cubicBezTo>
                  <a:pt x="3267" y="287"/>
                  <a:pt x="3267" y="287"/>
                  <a:pt x="3267" y="287"/>
                </a:cubicBezTo>
                <a:cubicBezTo>
                  <a:pt x="3268" y="290"/>
                  <a:pt x="3268" y="290"/>
                  <a:pt x="3268" y="290"/>
                </a:cubicBezTo>
                <a:cubicBezTo>
                  <a:pt x="3270" y="293"/>
                  <a:pt x="3270" y="293"/>
                  <a:pt x="3270" y="293"/>
                </a:cubicBezTo>
                <a:cubicBezTo>
                  <a:pt x="3268" y="293"/>
                  <a:pt x="3268" y="293"/>
                  <a:pt x="3268" y="293"/>
                </a:cubicBezTo>
                <a:cubicBezTo>
                  <a:pt x="3268" y="294"/>
                  <a:pt x="3268" y="294"/>
                  <a:pt x="3268" y="294"/>
                </a:cubicBezTo>
                <a:cubicBezTo>
                  <a:pt x="3267" y="297"/>
                  <a:pt x="3267" y="297"/>
                  <a:pt x="3267" y="297"/>
                </a:cubicBezTo>
                <a:cubicBezTo>
                  <a:pt x="3267" y="298"/>
                  <a:pt x="3267" y="298"/>
                  <a:pt x="3267" y="298"/>
                </a:cubicBezTo>
                <a:cubicBezTo>
                  <a:pt x="3270" y="301"/>
                  <a:pt x="3270" y="301"/>
                  <a:pt x="3270" y="301"/>
                </a:cubicBezTo>
                <a:cubicBezTo>
                  <a:pt x="3274" y="307"/>
                  <a:pt x="3274" y="307"/>
                  <a:pt x="3274" y="307"/>
                </a:cubicBezTo>
                <a:cubicBezTo>
                  <a:pt x="3281" y="316"/>
                  <a:pt x="3281" y="316"/>
                  <a:pt x="3281" y="316"/>
                </a:cubicBezTo>
                <a:cubicBezTo>
                  <a:pt x="3288" y="323"/>
                  <a:pt x="3288" y="323"/>
                  <a:pt x="3288" y="323"/>
                </a:cubicBezTo>
                <a:cubicBezTo>
                  <a:pt x="3307" y="339"/>
                  <a:pt x="3307" y="339"/>
                  <a:pt x="3307" y="339"/>
                </a:cubicBezTo>
                <a:cubicBezTo>
                  <a:pt x="3314" y="346"/>
                  <a:pt x="3314" y="346"/>
                  <a:pt x="3314" y="346"/>
                </a:cubicBezTo>
                <a:cubicBezTo>
                  <a:pt x="3318" y="350"/>
                  <a:pt x="3318" y="350"/>
                  <a:pt x="3318" y="350"/>
                </a:cubicBezTo>
                <a:cubicBezTo>
                  <a:pt x="3323" y="352"/>
                  <a:pt x="3323" y="352"/>
                  <a:pt x="3323" y="352"/>
                </a:cubicBezTo>
                <a:cubicBezTo>
                  <a:pt x="3321" y="352"/>
                  <a:pt x="3321" y="352"/>
                  <a:pt x="3321" y="352"/>
                </a:cubicBezTo>
                <a:cubicBezTo>
                  <a:pt x="3323" y="353"/>
                  <a:pt x="3323" y="353"/>
                  <a:pt x="3323" y="353"/>
                </a:cubicBezTo>
                <a:cubicBezTo>
                  <a:pt x="3325" y="356"/>
                  <a:pt x="3325" y="356"/>
                  <a:pt x="3325" y="356"/>
                </a:cubicBezTo>
                <a:cubicBezTo>
                  <a:pt x="3333" y="362"/>
                  <a:pt x="3333" y="362"/>
                  <a:pt x="3333" y="362"/>
                </a:cubicBezTo>
                <a:cubicBezTo>
                  <a:pt x="3334" y="364"/>
                  <a:pt x="3334" y="364"/>
                  <a:pt x="3334" y="364"/>
                </a:cubicBezTo>
                <a:cubicBezTo>
                  <a:pt x="3338" y="367"/>
                  <a:pt x="3338" y="367"/>
                  <a:pt x="3338" y="367"/>
                </a:cubicBezTo>
                <a:cubicBezTo>
                  <a:pt x="3341" y="369"/>
                  <a:pt x="3341" y="369"/>
                  <a:pt x="3341" y="369"/>
                </a:cubicBezTo>
                <a:cubicBezTo>
                  <a:pt x="3343" y="372"/>
                  <a:pt x="3343" y="372"/>
                  <a:pt x="3343" y="372"/>
                </a:cubicBezTo>
                <a:cubicBezTo>
                  <a:pt x="3346" y="367"/>
                  <a:pt x="3346" y="367"/>
                  <a:pt x="3346" y="367"/>
                </a:cubicBezTo>
                <a:cubicBezTo>
                  <a:pt x="3346" y="366"/>
                  <a:pt x="3346" y="366"/>
                  <a:pt x="3346" y="366"/>
                </a:cubicBezTo>
                <a:cubicBezTo>
                  <a:pt x="3346" y="364"/>
                  <a:pt x="3346" y="364"/>
                  <a:pt x="3346" y="364"/>
                </a:cubicBezTo>
                <a:cubicBezTo>
                  <a:pt x="3347" y="362"/>
                  <a:pt x="3347" y="362"/>
                  <a:pt x="3347" y="362"/>
                </a:cubicBezTo>
                <a:cubicBezTo>
                  <a:pt x="3347" y="359"/>
                  <a:pt x="3347" y="359"/>
                  <a:pt x="3347" y="359"/>
                </a:cubicBezTo>
                <a:cubicBezTo>
                  <a:pt x="3346" y="354"/>
                  <a:pt x="3346" y="354"/>
                  <a:pt x="3346" y="354"/>
                </a:cubicBezTo>
                <a:cubicBezTo>
                  <a:pt x="3343" y="350"/>
                  <a:pt x="3343" y="350"/>
                  <a:pt x="3343" y="350"/>
                </a:cubicBezTo>
                <a:cubicBezTo>
                  <a:pt x="3341" y="349"/>
                  <a:pt x="3341" y="349"/>
                  <a:pt x="3341" y="349"/>
                </a:cubicBezTo>
                <a:cubicBezTo>
                  <a:pt x="3340" y="347"/>
                  <a:pt x="3340" y="347"/>
                  <a:pt x="3340" y="347"/>
                </a:cubicBezTo>
                <a:cubicBezTo>
                  <a:pt x="3338" y="346"/>
                  <a:pt x="3338" y="346"/>
                  <a:pt x="3338" y="346"/>
                </a:cubicBezTo>
                <a:cubicBezTo>
                  <a:pt x="3337" y="344"/>
                  <a:pt x="3337" y="344"/>
                  <a:pt x="3337" y="344"/>
                </a:cubicBezTo>
                <a:cubicBezTo>
                  <a:pt x="3338" y="344"/>
                  <a:pt x="3338" y="344"/>
                  <a:pt x="3338" y="344"/>
                </a:cubicBezTo>
                <a:cubicBezTo>
                  <a:pt x="3340" y="346"/>
                  <a:pt x="3340" y="346"/>
                  <a:pt x="3340" y="346"/>
                </a:cubicBezTo>
                <a:cubicBezTo>
                  <a:pt x="3343" y="343"/>
                  <a:pt x="3343" y="343"/>
                  <a:pt x="3343" y="343"/>
                </a:cubicBezTo>
                <a:cubicBezTo>
                  <a:pt x="3346" y="341"/>
                  <a:pt x="3346" y="341"/>
                  <a:pt x="3346" y="341"/>
                </a:cubicBezTo>
                <a:cubicBezTo>
                  <a:pt x="3347" y="341"/>
                  <a:pt x="3347" y="341"/>
                  <a:pt x="3347" y="341"/>
                </a:cubicBezTo>
                <a:cubicBezTo>
                  <a:pt x="3348" y="341"/>
                  <a:pt x="3348" y="341"/>
                  <a:pt x="3348" y="341"/>
                </a:cubicBezTo>
                <a:cubicBezTo>
                  <a:pt x="3350" y="343"/>
                  <a:pt x="3350" y="343"/>
                  <a:pt x="3350" y="343"/>
                </a:cubicBezTo>
                <a:cubicBezTo>
                  <a:pt x="3351" y="343"/>
                  <a:pt x="3351" y="343"/>
                  <a:pt x="3351" y="343"/>
                </a:cubicBezTo>
                <a:cubicBezTo>
                  <a:pt x="3348" y="340"/>
                  <a:pt x="3348" y="340"/>
                  <a:pt x="3348" y="340"/>
                </a:cubicBezTo>
                <a:cubicBezTo>
                  <a:pt x="3346" y="339"/>
                  <a:pt x="3346" y="339"/>
                  <a:pt x="3346" y="339"/>
                </a:cubicBezTo>
                <a:cubicBezTo>
                  <a:pt x="3344" y="337"/>
                  <a:pt x="3344" y="337"/>
                  <a:pt x="3344" y="337"/>
                </a:cubicBezTo>
                <a:cubicBezTo>
                  <a:pt x="3341" y="334"/>
                  <a:pt x="3341" y="334"/>
                  <a:pt x="3341" y="334"/>
                </a:cubicBezTo>
                <a:cubicBezTo>
                  <a:pt x="3340" y="331"/>
                  <a:pt x="3340" y="331"/>
                  <a:pt x="3340" y="331"/>
                </a:cubicBezTo>
                <a:cubicBezTo>
                  <a:pt x="3340" y="330"/>
                  <a:pt x="3340" y="330"/>
                  <a:pt x="3340" y="330"/>
                </a:cubicBezTo>
                <a:cubicBezTo>
                  <a:pt x="3340" y="329"/>
                  <a:pt x="3340" y="329"/>
                  <a:pt x="3340" y="329"/>
                </a:cubicBezTo>
                <a:cubicBezTo>
                  <a:pt x="3341" y="326"/>
                  <a:pt x="3341" y="326"/>
                  <a:pt x="3341" y="326"/>
                </a:cubicBezTo>
                <a:cubicBezTo>
                  <a:pt x="3343" y="324"/>
                  <a:pt x="3343" y="324"/>
                  <a:pt x="3343" y="324"/>
                </a:cubicBezTo>
                <a:cubicBezTo>
                  <a:pt x="3344" y="324"/>
                  <a:pt x="3344" y="324"/>
                  <a:pt x="3344" y="324"/>
                </a:cubicBezTo>
                <a:cubicBezTo>
                  <a:pt x="3348" y="326"/>
                  <a:pt x="3348" y="326"/>
                  <a:pt x="3348" y="326"/>
                </a:cubicBezTo>
                <a:cubicBezTo>
                  <a:pt x="3351" y="326"/>
                  <a:pt x="3351" y="326"/>
                  <a:pt x="3351" y="326"/>
                </a:cubicBezTo>
                <a:cubicBezTo>
                  <a:pt x="3353" y="323"/>
                  <a:pt x="3353" y="323"/>
                  <a:pt x="3353" y="323"/>
                </a:cubicBezTo>
                <a:cubicBezTo>
                  <a:pt x="3353" y="321"/>
                  <a:pt x="3353" y="321"/>
                  <a:pt x="3353" y="321"/>
                </a:cubicBezTo>
                <a:cubicBezTo>
                  <a:pt x="3347" y="319"/>
                  <a:pt x="3347" y="319"/>
                  <a:pt x="3347" y="319"/>
                </a:cubicBezTo>
                <a:cubicBezTo>
                  <a:pt x="3343" y="316"/>
                  <a:pt x="3343" y="316"/>
                  <a:pt x="3343" y="316"/>
                </a:cubicBezTo>
                <a:cubicBezTo>
                  <a:pt x="3340" y="313"/>
                  <a:pt x="3340" y="313"/>
                  <a:pt x="3340" y="313"/>
                </a:cubicBezTo>
                <a:cubicBezTo>
                  <a:pt x="3337" y="310"/>
                  <a:pt x="3337" y="310"/>
                  <a:pt x="3337" y="310"/>
                </a:cubicBezTo>
                <a:cubicBezTo>
                  <a:pt x="3335" y="306"/>
                  <a:pt x="3335" y="306"/>
                  <a:pt x="3335" y="306"/>
                </a:cubicBezTo>
                <a:cubicBezTo>
                  <a:pt x="3335" y="304"/>
                  <a:pt x="3335" y="304"/>
                  <a:pt x="3335" y="304"/>
                </a:cubicBezTo>
                <a:cubicBezTo>
                  <a:pt x="3337" y="303"/>
                  <a:pt x="3337" y="303"/>
                  <a:pt x="3337" y="303"/>
                </a:cubicBezTo>
                <a:cubicBezTo>
                  <a:pt x="3335" y="301"/>
                  <a:pt x="3335" y="301"/>
                  <a:pt x="3335" y="301"/>
                </a:cubicBezTo>
                <a:cubicBezTo>
                  <a:pt x="3335" y="300"/>
                  <a:pt x="3335" y="300"/>
                  <a:pt x="3335" y="300"/>
                </a:cubicBezTo>
                <a:cubicBezTo>
                  <a:pt x="3338" y="300"/>
                  <a:pt x="3338" y="300"/>
                  <a:pt x="3338" y="300"/>
                </a:cubicBezTo>
                <a:cubicBezTo>
                  <a:pt x="3340" y="300"/>
                  <a:pt x="3340" y="300"/>
                  <a:pt x="3340" y="300"/>
                </a:cubicBezTo>
                <a:cubicBezTo>
                  <a:pt x="3338" y="301"/>
                  <a:pt x="3338" y="301"/>
                  <a:pt x="3338" y="301"/>
                </a:cubicBezTo>
                <a:cubicBezTo>
                  <a:pt x="3338" y="303"/>
                  <a:pt x="3338" y="303"/>
                  <a:pt x="3338" y="303"/>
                </a:cubicBezTo>
                <a:cubicBezTo>
                  <a:pt x="3341" y="306"/>
                  <a:pt x="3341" y="306"/>
                  <a:pt x="3341" y="306"/>
                </a:cubicBezTo>
                <a:cubicBezTo>
                  <a:pt x="3344" y="306"/>
                  <a:pt x="3344" y="306"/>
                  <a:pt x="3344" y="306"/>
                </a:cubicBezTo>
                <a:cubicBezTo>
                  <a:pt x="3346" y="304"/>
                  <a:pt x="3346" y="304"/>
                  <a:pt x="3346" y="304"/>
                </a:cubicBezTo>
                <a:cubicBezTo>
                  <a:pt x="3346" y="303"/>
                  <a:pt x="3346" y="303"/>
                  <a:pt x="3346" y="303"/>
                </a:cubicBezTo>
                <a:cubicBezTo>
                  <a:pt x="3343" y="300"/>
                  <a:pt x="3343" y="300"/>
                  <a:pt x="3343" y="300"/>
                </a:cubicBezTo>
                <a:cubicBezTo>
                  <a:pt x="3337" y="297"/>
                  <a:pt x="3337" y="297"/>
                  <a:pt x="3337" y="297"/>
                </a:cubicBezTo>
                <a:cubicBezTo>
                  <a:pt x="3334" y="296"/>
                  <a:pt x="3334" y="296"/>
                  <a:pt x="3334" y="296"/>
                </a:cubicBezTo>
                <a:cubicBezTo>
                  <a:pt x="3331" y="294"/>
                  <a:pt x="3331" y="294"/>
                  <a:pt x="3331" y="294"/>
                </a:cubicBezTo>
                <a:cubicBezTo>
                  <a:pt x="3327" y="291"/>
                  <a:pt x="3327" y="291"/>
                  <a:pt x="3327" y="291"/>
                </a:cubicBezTo>
                <a:cubicBezTo>
                  <a:pt x="3325" y="290"/>
                  <a:pt x="3325" y="290"/>
                  <a:pt x="3325" y="290"/>
                </a:cubicBezTo>
                <a:cubicBezTo>
                  <a:pt x="3325" y="288"/>
                  <a:pt x="3325" y="288"/>
                  <a:pt x="3325" y="288"/>
                </a:cubicBezTo>
                <a:cubicBezTo>
                  <a:pt x="3325" y="286"/>
                  <a:pt x="3325" y="286"/>
                  <a:pt x="3325" y="286"/>
                </a:cubicBezTo>
                <a:cubicBezTo>
                  <a:pt x="3325" y="284"/>
                  <a:pt x="3325" y="284"/>
                  <a:pt x="3325" y="284"/>
                </a:cubicBezTo>
                <a:cubicBezTo>
                  <a:pt x="3321" y="283"/>
                  <a:pt x="3321" y="283"/>
                  <a:pt x="3321" y="283"/>
                </a:cubicBezTo>
                <a:cubicBezTo>
                  <a:pt x="3318" y="281"/>
                  <a:pt x="3318" y="281"/>
                  <a:pt x="3318" y="281"/>
                </a:cubicBezTo>
                <a:cubicBezTo>
                  <a:pt x="3315" y="281"/>
                  <a:pt x="3315" y="281"/>
                  <a:pt x="3315" y="281"/>
                </a:cubicBezTo>
                <a:cubicBezTo>
                  <a:pt x="3317" y="284"/>
                  <a:pt x="3317" y="284"/>
                  <a:pt x="3317" y="284"/>
                </a:cubicBezTo>
                <a:cubicBezTo>
                  <a:pt x="3315" y="284"/>
                  <a:pt x="3315" y="284"/>
                  <a:pt x="3315" y="284"/>
                </a:cubicBezTo>
                <a:cubicBezTo>
                  <a:pt x="3314" y="283"/>
                  <a:pt x="3314" y="283"/>
                  <a:pt x="3314" y="283"/>
                </a:cubicBezTo>
                <a:cubicBezTo>
                  <a:pt x="3311" y="283"/>
                  <a:pt x="3311" y="283"/>
                  <a:pt x="3311" y="283"/>
                </a:cubicBezTo>
                <a:cubicBezTo>
                  <a:pt x="3308" y="280"/>
                  <a:pt x="3308" y="280"/>
                  <a:pt x="3308" y="280"/>
                </a:cubicBezTo>
                <a:cubicBezTo>
                  <a:pt x="3305" y="277"/>
                  <a:pt x="3305" y="277"/>
                  <a:pt x="3305" y="277"/>
                </a:cubicBezTo>
                <a:cubicBezTo>
                  <a:pt x="3304" y="273"/>
                  <a:pt x="3304" y="273"/>
                  <a:pt x="3304" y="273"/>
                </a:cubicBezTo>
                <a:cubicBezTo>
                  <a:pt x="3304" y="270"/>
                  <a:pt x="3304" y="270"/>
                  <a:pt x="3304" y="270"/>
                </a:cubicBezTo>
                <a:cubicBezTo>
                  <a:pt x="3304" y="268"/>
                  <a:pt x="3304" y="268"/>
                  <a:pt x="3304" y="268"/>
                </a:cubicBezTo>
                <a:cubicBezTo>
                  <a:pt x="3305" y="268"/>
                  <a:pt x="3305" y="268"/>
                  <a:pt x="3305" y="268"/>
                </a:cubicBezTo>
                <a:cubicBezTo>
                  <a:pt x="3303" y="267"/>
                  <a:pt x="3303" y="267"/>
                  <a:pt x="3303" y="267"/>
                </a:cubicBezTo>
                <a:cubicBezTo>
                  <a:pt x="3305" y="267"/>
                  <a:pt x="3305" y="267"/>
                  <a:pt x="3305" y="267"/>
                </a:cubicBezTo>
                <a:cubicBezTo>
                  <a:pt x="3303" y="265"/>
                  <a:pt x="3303" y="265"/>
                  <a:pt x="3303" y="265"/>
                </a:cubicBezTo>
                <a:cubicBezTo>
                  <a:pt x="3303" y="264"/>
                  <a:pt x="3303" y="264"/>
                  <a:pt x="3303" y="264"/>
                </a:cubicBezTo>
                <a:cubicBezTo>
                  <a:pt x="3304" y="264"/>
                  <a:pt x="3304" y="264"/>
                  <a:pt x="3304" y="264"/>
                </a:cubicBezTo>
                <a:cubicBezTo>
                  <a:pt x="3301" y="263"/>
                  <a:pt x="3301" y="263"/>
                  <a:pt x="3301" y="263"/>
                </a:cubicBezTo>
                <a:cubicBezTo>
                  <a:pt x="3300" y="261"/>
                  <a:pt x="3300" y="261"/>
                  <a:pt x="3300" y="261"/>
                </a:cubicBezTo>
                <a:cubicBezTo>
                  <a:pt x="3300" y="260"/>
                  <a:pt x="3300" y="260"/>
                  <a:pt x="3300" y="260"/>
                </a:cubicBezTo>
                <a:cubicBezTo>
                  <a:pt x="3298" y="258"/>
                  <a:pt x="3298" y="258"/>
                  <a:pt x="3298" y="258"/>
                </a:cubicBezTo>
                <a:cubicBezTo>
                  <a:pt x="3297" y="257"/>
                  <a:pt x="3297" y="257"/>
                  <a:pt x="3297" y="257"/>
                </a:cubicBezTo>
                <a:cubicBezTo>
                  <a:pt x="3298" y="257"/>
                  <a:pt x="3298" y="257"/>
                  <a:pt x="3298" y="257"/>
                </a:cubicBezTo>
                <a:cubicBezTo>
                  <a:pt x="3300" y="255"/>
                  <a:pt x="3300" y="255"/>
                  <a:pt x="3300" y="255"/>
                </a:cubicBezTo>
                <a:cubicBezTo>
                  <a:pt x="3301" y="255"/>
                  <a:pt x="3301" y="255"/>
                  <a:pt x="3301" y="255"/>
                </a:cubicBezTo>
                <a:cubicBezTo>
                  <a:pt x="3303" y="255"/>
                  <a:pt x="3303" y="255"/>
                  <a:pt x="3303" y="255"/>
                </a:cubicBezTo>
                <a:cubicBezTo>
                  <a:pt x="3304" y="255"/>
                  <a:pt x="3304" y="255"/>
                  <a:pt x="3304" y="255"/>
                </a:cubicBezTo>
                <a:cubicBezTo>
                  <a:pt x="3304" y="254"/>
                  <a:pt x="3304" y="254"/>
                  <a:pt x="3304" y="254"/>
                </a:cubicBezTo>
                <a:cubicBezTo>
                  <a:pt x="3307" y="255"/>
                  <a:pt x="3307" y="255"/>
                  <a:pt x="3307" y="255"/>
                </a:cubicBezTo>
                <a:cubicBezTo>
                  <a:pt x="3310" y="257"/>
                  <a:pt x="3310" y="257"/>
                  <a:pt x="3310" y="257"/>
                </a:cubicBezTo>
                <a:cubicBezTo>
                  <a:pt x="3313" y="257"/>
                  <a:pt x="3313" y="257"/>
                  <a:pt x="3313" y="257"/>
                </a:cubicBezTo>
                <a:cubicBezTo>
                  <a:pt x="3313" y="255"/>
                  <a:pt x="3313" y="255"/>
                  <a:pt x="3313" y="255"/>
                </a:cubicBezTo>
                <a:cubicBezTo>
                  <a:pt x="3311" y="254"/>
                  <a:pt x="3311" y="254"/>
                  <a:pt x="3311" y="254"/>
                </a:cubicBezTo>
                <a:cubicBezTo>
                  <a:pt x="3310" y="254"/>
                  <a:pt x="3310" y="254"/>
                  <a:pt x="3310" y="254"/>
                </a:cubicBezTo>
                <a:cubicBezTo>
                  <a:pt x="3313" y="253"/>
                  <a:pt x="3313" y="253"/>
                  <a:pt x="3313" y="253"/>
                </a:cubicBezTo>
                <a:cubicBezTo>
                  <a:pt x="3313" y="251"/>
                  <a:pt x="3313" y="251"/>
                  <a:pt x="3313" y="251"/>
                </a:cubicBezTo>
                <a:cubicBezTo>
                  <a:pt x="3314" y="250"/>
                  <a:pt x="3314" y="250"/>
                  <a:pt x="3314" y="250"/>
                </a:cubicBezTo>
                <a:cubicBezTo>
                  <a:pt x="3315" y="250"/>
                  <a:pt x="3315" y="250"/>
                  <a:pt x="3315" y="250"/>
                </a:cubicBezTo>
                <a:cubicBezTo>
                  <a:pt x="3317" y="250"/>
                  <a:pt x="3317" y="250"/>
                  <a:pt x="3317" y="250"/>
                </a:cubicBezTo>
                <a:cubicBezTo>
                  <a:pt x="3318" y="253"/>
                  <a:pt x="3318" y="253"/>
                  <a:pt x="3318" y="253"/>
                </a:cubicBezTo>
                <a:cubicBezTo>
                  <a:pt x="3321" y="255"/>
                  <a:pt x="3321" y="255"/>
                  <a:pt x="3321" y="255"/>
                </a:cubicBezTo>
                <a:cubicBezTo>
                  <a:pt x="3323" y="257"/>
                  <a:pt x="3323" y="257"/>
                  <a:pt x="3323" y="257"/>
                </a:cubicBezTo>
                <a:cubicBezTo>
                  <a:pt x="3324" y="257"/>
                  <a:pt x="3324" y="257"/>
                  <a:pt x="3324" y="257"/>
                </a:cubicBezTo>
                <a:cubicBezTo>
                  <a:pt x="3325" y="254"/>
                  <a:pt x="3325" y="254"/>
                  <a:pt x="3325" y="254"/>
                </a:cubicBezTo>
                <a:cubicBezTo>
                  <a:pt x="3325" y="251"/>
                  <a:pt x="3325" y="251"/>
                  <a:pt x="3325" y="251"/>
                </a:cubicBezTo>
                <a:cubicBezTo>
                  <a:pt x="3327" y="251"/>
                  <a:pt x="3327" y="251"/>
                  <a:pt x="3327" y="251"/>
                </a:cubicBezTo>
                <a:cubicBezTo>
                  <a:pt x="3325" y="250"/>
                  <a:pt x="3325" y="250"/>
                  <a:pt x="3325" y="250"/>
                </a:cubicBezTo>
                <a:cubicBezTo>
                  <a:pt x="3328" y="250"/>
                  <a:pt x="3328" y="250"/>
                  <a:pt x="3328" y="250"/>
                </a:cubicBezTo>
                <a:cubicBezTo>
                  <a:pt x="3330" y="250"/>
                  <a:pt x="3330" y="250"/>
                  <a:pt x="3330" y="250"/>
                </a:cubicBezTo>
                <a:cubicBezTo>
                  <a:pt x="3334" y="248"/>
                  <a:pt x="3334" y="248"/>
                  <a:pt x="3334" y="248"/>
                </a:cubicBezTo>
                <a:cubicBezTo>
                  <a:pt x="3343" y="248"/>
                  <a:pt x="3343" y="248"/>
                  <a:pt x="3343" y="248"/>
                </a:cubicBezTo>
                <a:cubicBezTo>
                  <a:pt x="3353" y="251"/>
                  <a:pt x="3353" y="251"/>
                  <a:pt x="3353" y="251"/>
                </a:cubicBezTo>
                <a:cubicBezTo>
                  <a:pt x="3363" y="257"/>
                  <a:pt x="3363" y="257"/>
                  <a:pt x="3363" y="257"/>
                </a:cubicBezTo>
                <a:cubicBezTo>
                  <a:pt x="3363" y="255"/>
                  <a:pt x="3363" y="255"/>
                  <a:pt x="3363" y="255"/>
                </a:cubicBezTo>
                <a:cubicBezTo>
                  <a:pt x="3361" y="253"/>
                  <a:pt x="3361" y="253"/>
                  <a:pt x="3361" y="253"/>
                </a:cubicBezTo>
                <a:cubicBezTo>
                  <a:pt x="3357" y="250"/>
                  <a:pt x="3357" y="250"/>
                  <a:pt x="3357" y="250"/>
                </a:cubicBezTo>
                <a:cubicBezTo>
                  <a:pt x="3358" y="250"/>
                  <a:pt x="3358" y="250"/>
                  <a:pt x="3358" y="250"/>
                </a:cubicBezTo>
                <a:cubicBezTo>
                  <a:pt x="3358" y="248"/>
                  <a:pt x="3358" y="248"/>
                  <a:pt x="3358" y="248"/>
                </a:cubicBezTo>
                <a:cubicBezTo>
                  <a:pt x="3361" y="248"/>
                  <a:pt x="3361" y="248"/>
                  <a:pt x="3361" y="248"/>
                </a:cubicBezTo>
                <a:cubicBezTo>
                  <a:pt x="3363" y="247"/>
                  <a:pt x="3363" y="247"/>
                  <a:pt x="3363" y="247"/>
                </a:cubicBezTo>
                <a:cubicBezTo>
                  <a:pt x="3361" y="247"/>
                  <a:pt x="3361" y="247"/>
                  <a:pt x="3361" y="247"/>
                </a:cubicBezTo>
                <a:cubicBezTo>
                  <a:pt x="3363" y="245"/>
                  <a:pt x="3363" y="245"/>
                  <a:pt x="3363" y="245"/>
                </a:cubicBezTo>
                <a:cubicBezTo>
                  <a:pt x="3364" y="244"/>
                  <a:pt x="3364" y="244"/>
                  <a:pt x="3364" y="244"/>
                </a:cubicBezTo>
                <a:cubicBezTo>
                  <a:pt x="3366" y="244"/>
                  <a:pt x="3366" y="244"/>
                  <a:pt x="3366" y="244"/>
                </a:cubicBezTo>
                <a:cubicBezTo>
                  <a:pt x="3364" y="243"/>
                  <a:pt x="3364" y="243"/>
                  <a:pt x="3364" y="243"/>
                </a:cubicBezTo>
                <a:cubicBezTo>
                  <a:pt x="3366" y="243"/>
                  <a:pt x="3366" y="243"/>
                  <a:pt x="3366" y="243"/>
                </a:cubicBezTo>
                <a:cubicBezTo>
                  <a:pt x="3364" y="241"/>
                  <a:pt x="3364" y="241"/>
                  <a:pt x="3364" y="241"/>
                </a:cubicBezTo>
                <a:cubicBezTo>
                  <a:pt x="3366" y="241"/>
                  <a:pt x="3366" y="241"/>
                  <a:pt x="3366" y="241"/>
                </a:cubicBezTo>
                <a:cubicBezTo>
                  <a:pt x="3366" y="240"/>
                  <a:pt x="3366" y="240"/>
                  <a:pt x="3366" y="240"/>
                </a:cubicBezTo>
                <a:cubicBezTo>
                  <a:pt x="3366" y="238"/>
                  <a:pt x="3366" y="238"/>
                  <a:pt x="3366" y="238"/>
                </a:cubicBezTo>
                <a:cubicBezTo>
                  <a:pt x="3368" y="237"/>
                  <a:pt x="3368" y="237"/>
                  <a:pt x="3368" y="237"/>
                </a:cubicBezTo>
                <a:cubicBezTo>
                  <a:pt x="3367" y="234"/>
                  <a:pt x="3367" y="234"/>
                  <a:pt x="3367" y="234"/>
                </a:cubicBezTo>
                <a:cubicBezTo>
                  <a:pt x="3370" y="234"/>
                  <a:pt x="3370" y="234"/>
                  <a:pt x="3370" y="234"/>
                </a:cubicBezTo>
                <a:cubicBezTo>
                  <a:pt x="3371" y="234"/>
                  <a:pt x="3371" y="234"/>
                  <a:pt x="3371" y="234"/>
                </a:cubicBezTo>
                <a:cubicBezTo>
                  <a:pt x="3370" y="233"/>
                  <a:pt x="3370" y="233"/>
                  <a:pt x="3370" y="233"/>
                </a:cubicBezTo>
                <a:cubicBezTo>
                  <a:pt x="3373" y="233"/>
                  <a:pt x="3373" y="233"/>
                  <a:pt x="3373" y="233"/>
                </a:cubicBezTo>
                <a:cubicBezTo>
                  <a:pt x="3376" y="233"/>
                  <a:pt x="3376" y="233"/>
                  <a:pt x="3376" y="233"/>
                </a:cubicBezTo>
                <a:cubicBezTo>
                  <a:pt x="3373" y="231"/>
                  <a:pt x="3373" y="231"/>
                  <a:pt x="3373" y="231"/>
                </a:cubicBezTo>
                <a:cubicBezTo>
                  <a:pt x="3376" y="231"/>
                  <a:pt x="3376" y="231"/>
                  <a:pt x="3376" y="231"/>
                </a:cubicBezTo>
                <a:cubicBezTo>
                  <a:pt x="3377" y="230"/>
                  <a:pt x="3377" y="230"/>
                  <a:pt x="3377" y="230"/>
                </a:cubicBezTo>
                <a:cubicBezTo>
                  <a:pt x="3380" y="228"/>
                  <a:pt x="3380" y="228"/>
                  <a:pt x="3380" y="228"/>
                </a:cubicBezTo>
                <a:cubicBezTo>
                  <a:pt x="3383" y="227"/>
                  <a:pt x="3383" y="227"/>
                  <a:pt x="3383" y="227"/>
                </a:cubicBezTo>
                <a:cubicBezTo>
                  <a:pt x="3386" y="224"/>
                  <a:pt x="3386" y="224"/>
                  <a:pt x="3386" y="224"/>
                </a:cubicBezTo>
                <a:cubicBezTo>
                  <a:pt x="3389" y="224"/>
                  <a:pt x="3389" y="224"/>
                  <a:pt x="3389" y="224"/>
                </a:cubicBezTo>
                <a:cubicBezTo>
                  <a:pt x="3386" y="222"/>
                  <a:pt x="3386" y="222"/>
                  <a:pt x="3386" y="222"/>
                </a:cubicBezTo>
                <a:cubicBezTo>
                  <a:pt x="3384" y="222"/>
                  <a:pt x="3384" y="222"/>
                  <a:pt x="3384" y="222"/>
                </a:cubicBezTo>
                <a:cubicBezTo>
                  <a:pt x="3381" y="220"/>
                  <a:pt x="3381" y="220"/>
                  <a:pt x="3381" y="220"/>
                </a:cubicBezTo>
                <a:cubicBezTo>
                  <a:pt x="3384" y="221"/>
                  <a:pt x="3384" y="221"/>
                  <a:pt x="3384" y="221"/>
                </a:cubicBezTo>
                <a:cubicBezTo>
                  <a:pt x="3387" y="222"/>
                  <a:pt x="3387" y="222"/>
                  <a:pt x="3387" y="222"/>
                </a:cubicBezTo>
                <a:cubicBezTo>
                  <a:pt x="3386" y="221"/>
                  <a:pt x="3386" y="221"/>
                  <a:pt x="3386" y="221"/>
                </a:cubicBezTo>
                <a:cubicBezTo>
                  <a:pt x="3387" y="221"/>
                  <a:pt x="3387" y="221"/>
                  <a:pt x="3387" y="221"/>
                </a:cubicBezTo>
                <a:cubicBezTo>
                  <a:pt x="3389" y="222"/>
                  <a:pt x="3389" y="222"/>
                  <a:pt x="3389" y="222"/>
                </a:cubicBezTo>
                <a:cubicBezTo>
                  <a:pt x="3393" y="224"/>
                  <a:pt x="3393" y="224"/>
                  <a:pt x="3393" y="224"/>
                </a:cubicBezTo>
                <a:cubicBezTo>
                  <a:pt x="3396" y="224"/>
                  <a:pt x="3396" y="224"/>
                  <a:pt x="3396" y="224"/>
                </a:cubicBezTo>
                <a:cubicBezTo>
                  <a:pt x="3403" y="225"/>
                  <a:pt x="3403" y="225"/>
                  <a:pt x="3403" y="225"/>
                </a:cubicBezTo>
                <a:cubicBezTo>
                  <a:pt x="3410" y="227"/>
                  <a:pt x="3410" y="227"/>
                  <a:pt x="3410" y="227"/>
                </a:cubicBezTo>
                <a:cubicBezTo>
                  <a:pt x="3407" y="225"/>
                  <a:pt x="3407" y="225"/>
                  <a:pt x="3407" y="225"/>
                </a:cubicBezTo>
                <a:cubicBezTo>
                  <a:pt x="3409" y="224"/>
                  <a:pt x="3409" y="224"/>
                  <a:pt x="3409" y="224"/>
                </a:cubicBezTo>
                <a:cubicBezTo>
                  <a:pt x="3409" y="221"/>
                  <a:pt x="3409" y="221"/>
                  <a:pt x="3409" y="221"/>
                </a:cubicBezTo>
                <a:cubicBezTo>
                  <a:pt x="3404" y="220"/>
                  <a:pt x="3404" y="220"/>
                  <a:pt x="3404" y="220"/>
                </a:cubicBezTo>
                <a:cubicBezTo>
                  <a:pt x="3401" y="218"/>
                  <a:pt x="3401" y="218"/>
                  <a:pt x="3401" y="218"/>
                </a:cubicBezTo>
                <a:cubicBezTo>
                  <a:pt x="3400" y="217"/>
                  <a:pt x="3400" y="217"/>
                  <a:pt x="3400" y="217"/>
                </a:cubicBezTo>
                <a:cubicBezTo>
                  <a:pt x="3397" y="215"/>
                  <a:pt x="3397" y="215"/>
                  <a:pt x="3397" y="215"/>
                </a:cubicBezTo>
                <a:cubicBezTo>
                  <a:pt x="3391" y="214"/>
                  <a:pt x="3391" y="214"/>
                  <a:pt x="3391" y="214"/>
                </a:cubicBezTo>
                <a:cubicBezTo>
                  <a:pt x="3393" y="214"/>
                  <a:pt x="3393" y="214"/>
                  <a:pt x="3393" y="214"/>
                </a:cubicBezTo>
                <a:cubicBezTo>
                  <a:pt x="3389" y="212"/>
                  <a:pt x="3389" y="212"/>
                  <a:pt x="3389" y="212"/>
                </a:cubicBezTo>
                <a:cubicBezTo>
                  <a:pt x="3387" y="212"/>
                  <a:pt x="3387" y="212"/>
                  <a:pt x="3387" y="212"/>
                </a:cubicBezTo>
                <a:cubicBezTo>
                  <a:pt x="3386" y="212"/>
                  <a:pt x="3386" y="212"/>
                  <a:pt x="3386" y="212"/>
                </a:cubicBezTo>
                <a:cubicBezTo>
                  <a:pt x="3384" y="211"/>
                  <a:pt x="3384" y="211"/>
                  <a:pt x="3384" y="211"/>
                </a:cubicBezTo>
                <a:cubicBezTo>
                  <a:pt x="3386" y="211"/>
                  <a:pt x="3386" y="211"/>
                  <a:pt x="3386" y="211"/>
                </a:cubicBezTo>
                <a:cubicBezTo>
                  <a:pt x="3384" y="210"/>
                  <a:pt x="3384" y="210"/>
                  <a:pt x="3384" y="210"/>
                </a:cubicBezTo>
                <a:cubicBezTo>
                  <a:pt x="3380" y="207"/>
                  <a:pt x="3380" y="207"/>
                  <a:pt x="3380" y="207"/>
                </a:cubicBezTo>
                <a:cubicBezTo>
                  <a:pt x="3377" y="207"/>
                  <a:pt x="3377" y="207"/>
                  <a:pt x="3377" y="207"/>
                </a:cubicBezTo>
                <a:cubicBezTo>
                  <a:pt x="3376" y="205"/>
                  <a:pt x="3376" y="205"/>
                  <a:pt x="3376" y="205"/>
                </a:cubicBezTo>
                <a:cubicBezTo>
                  <a:pt x="3377" y="205"/>
                  <a:pt x="3377" y="205"/>
                  <a:pt x="3377" y="205"/>
                </a:cubicBezTo>
                <a:cubicBezTo>
                  <a:pt x="3370" y="202"/>
                  <a:pt x="3370" y="202"/>
                  <a:pt x="3370" y="202"/>
                </a:cubicBezTo>
                <a:cubicBezTo>
                  <a:pt x="3371" y="204"/>
                  <a:pt x="3371" y="204"/>
                  <a:pt x="3371" y="204"/>
                </a:cubicBezTo>
                <a:cubicBezTo>
                  <a:pt x="3364" y="202"/>
                  <a:pt x="3364" y="202"/>
                  <a:pt x="3364" y="202"/>
                </a:cubicBezTo>
                <a:cubicBezTo>
                  <a:pt x="3360" y="201"/>
                  <a:pt x="3360" y="201"/>
                  <a:pt x="3360" y="201"/>
                </a:cubicBezTo>
                <a:cubicBezTo>
                  <a:pt x="3358" y="200"/>
                  <a:pt x="3358" y="200"/>
                  <a:pt x="3358" y="200"/>
                </a:cubicBezTo>
                <a:cubicBezTo>
                  <a:pt x="3356" y="197"/>
                  <a:pt x="3356" y="197"/>
                  <a:pt x="3356" y="197"/>
                </a:cubicBezTo>
                <a:cubicBezTo>
                  <a:pt x="3358" y="198"/>
                  <a:pt x="3358" y="198"/>
                  <a:pt x="3358" y="198"/>
                </a:cubicBezTo>
                <a:cubicBezTo>
                  <a:pt x="3361" y="198"/>
                  <a:pt x="3361" y="198"/>
                  <a:pt x="3361" y="198"/>
                </a:cubicBezTo>
                <a:cubicBezTo>
                  <a:pt x="3368" y="198"/>
                  <a:pt x="3368" y="198"/>
                  <a:pt x="3368" y="198"/>
                </a:cubicBezTo>
                <a:cubicBezTo>
                  <a:pt x="3368" y="200"/>
                  <a:pt x="3368" y="200"/>
                  <a:pt x="3368" y="200"/>
                </a:cubicBezTo>
                <a:cubicBezTo>
                  <a:pt x="3373" y="197"/>
                  <a:pt x="3373" y="197"/>
                  <a:pt x="3373" y="197"/>
                </a:cubicBezTo>
                <a:cubicBezTo>
                  <a:pt x="3373" y="194"/>
                  <a:pt x="3373" y="194"/>
                  <a:pt x="3373" y="194"/>
                </a:cubicBezTo>
                <a:cubicBezTo>
                  <a:pt x="3374" y="194"/>
                  <a:pt x="3374" y="194"/>
                  <a:pt x="3374" y="194"/>
                </a:cubicBezTo>
                <a:cubicBezTo>
                  <a:pt x="3376" y="192"/>
                  <a:pt x="3376" y="192"/>
                  <a:pt x="3376" y="192"/>
                </a:cubicBezTo>
                <a:cubicBezTo>
                  <a:pt x="3376" y="191"/>
                  <a:pt x="3376" y="191"/>
                  <a:pt x="3376" y="191"/>
                </a:cubicBezTo>
                <a:cubicBezTo>
                  <a:pt x="3373" y="190"/>
                  <a:pt x="3373" y="190"/>
                  <a:pt x="3373" y="190"/>
                </a:cubicBezTo>
                <a:cubicBezTo>
                  <a:pt x="3371" y="190"/>
                  <a:pt x="3371" y="190"/>
                  <a:pt x="3371" y="190"/>
                </a:cubicBezTo>
                <a:cubicBezTo>
                  <a:pt x="3373" y="188"/>
                  <a:pt x="3373" y="188"/>
                  <a:pt x="3373" y="188"/>
                </a:cubicBezTo>
                <a:cubicBezTo>
                  <a:pt x="3371" y="187"/>
                  <a:pt x="3371" y="187"/>
                  <a:pt x="3371" y="187"/>
                </a:cubicBezTo>
                <a:cubicBezTo>
                  <a:pt x="3368" y="185"/>
                  <a:pt x="3368" y="185"/>
                  <a:pt x="3368" y="185"/>
                </a:cubicBezTo>
                <a:cubicBezTo>
                  <a:pt x="3364" y="185"/>
                  <a:pt x="3364" y="185"/>
                  <a:pt x="3364" y="185"/>
                </a:cubicBezTo>
                <a:cubicBezTo>
                  <a:pt x="3361" y="182"/>
                  <a:pt x="3361" y="182"/>
                  <a:pt x="3361" y="182"/>
                </a:cubicBezTo>
                <a:cubicBezTo>
                  <a:pt x="3360" y="181"/>
                  <a:pt x="3360" y="181"/>
                  <a:pt x="3360" y="181"/>
                </a:cubicBezTo>
                <a:cubicBezTo>
                  <a:pt x="3363" y="179"/>
                  <a:pt x="3363" y="179"/>
                  <a:pt x="3363" y="179"/>
                </a:cubicBezTo>
                <a:cubicBezTo>
                  <a:pt x="3366" y="179"/>
                  <a:pt x="3366" y="179"/>
                  <a:pt x="3366" y="179"/>
                </a:cubicBezTo>
                <a:cubicBezTo>
                  <a:pt x="3366" y="178"/>
                  <a:pt x="3366" y="178"/>
                  <a:pt x="3366" y="178"/>
                </a:cubicBezTo>
                <a:cubicBezTo>
                  <a:pt x="3367" y="178"/>
                  <a:pt x="3367" y="178"/>
                  <a:pt x="3367" y="178"/>
                </a:cubicBezTo>
                <a:cubicBezTo>
                  <a:pt x="3368" y="179"/>
                  <a:pt x="3368" y="179"/>
                  <a:pt x="3368" y="179"/>
                </a:cubicBezTo>
                <a:cubicBezTo>
                  <a:pt x="3368" y="181"/>
                  <a:pt x="3368" y="181"/>
                  <a:pt x="3368" y="181"/>
                </a:cubicBezTo>
                <a:cubicBezTo>
                  <a:pt x="3368" y="182"/>
                  <a:pt x="3368" y="182"/>
                  <a:pt x="3368" y="182"/>
                </a:cubicBezTo>
                <a:cubicBezTo>
                  <a:pt x="3376" y="185"/>
                  <a:pt x="3376" y="185"/>
                  <a:pt x="3376" y="185"/>
                </a:cubicBezTo>
                <a:cubicBezTo>
                  <a:pt x="3379" y="187"/>
                  <a:pt x="3379" y="187"/>
                  <a:pt x="3379" y="187"/>
                </a:cubicBezTo>
                <a:cubicBezTo>
                  <a:pt x="3381" y="188"/>
                  <a:pt x="3381" y="188"/>
                  <a:pt x="3381" y="188"/>
                </a:cubicBezTo>
                <a:cubicBezTo>
                  <a:pt x="3386" y="188"/>
                  <a:pt x="3386" y="188"/>
                  <a:pt x="3386" y="188"/>
                </a:cubicBezTo>
                <a:cubicBezTo>
                  <a:pt x="3390" y="188"/>
                  <a:pt x="3390" y="188"/>
                  <a:pt x="3390" y="188"/>
                </a:cubicBezTo>
                <a:cubicBezTo>
                  <a:pt x="3393" y="187"/>
                  <a:pt x="3393" y="187"/>
                  <a:pt x="3393" y="187"/>
                </a:cubicBezTo>
                <a:cubicBezTo>
                  <a:pt x="3396" y="187"/>
                  <a:pt x="3396" y="187"/>
                  <a:pt x="3396" y="187"/>
                </a:cubicBezTo>
                <a:cubicBezTo>
                  <a:pt x="3404" y="190"/>
                  <a:pt x="3404" y="190"/>
                  <a:pt x="3404" y="190"/>
                </a:cubicBezTo>
                <a:cubicBezTo>
                  <a:pt x="3413" y="192"/>
                  <a:pt x="3413" y="192"/>
                  <a:pt x="3413" y="192"/>
                </a:cubicBezTo>
                <a:cubicBezTo>
                  <a:pt x="3420" y="195"/>
                  <a:pt x="3420" y="195"/>
                  <a:pt x="3420" y="195"/>
                </a:cubicBezTo>
                <a:cubicBezTo>
                  <a:pt x="3423" y="197"/>
                  <a:pt x="3423" y="197"/>
                  <a:pt x="3423" y="197"/>
                </a:cubicBezTo>
                <a:cubicBezTo>
                  <a:pt x="3424" y="197"/>
                  <a:pt x="3424" y="197"/>
                  <a:pt x="3424" y="197"/>
                </a:cubicBezTo>
                <a:cubicBezTo>
                  <a:pt x="3423" y="195"/>
                  <a:pt x="3423" y="195"/>
                  <a:pt x="3423" y="195"/>
                </a:cubicBezTo>
                <a:cubicBezTo>
                  <a:pt x="3430" y="198"/>
                  <a:pt x="3430" y="198"/>
                  <a:pt x="3430" y="198"/>
                </a:cubicBezTo>
                <a:cubicBezTo>
                  <a:pt x="3439" y="200"/>
                  <a:pt x="3439" y="200"/>
                  <a:pt x="3439" y="200"/>
                </a:cubicBezTo>
                <a:cubicBezTo>
                  <a:pt x="3444" y="201"/>
                  <a:pt x="3444" y="201"/>
                  <a:pt x="3444" y="201"/>
                </a:cubicBezTo>
                <a:cubicBezTo>
                  <a:pt x="3442" y="198"/>
                  <a:pt x="3442" y="198"/>
                  <a:pt x="3442" y="198"/>
                </a:cubicBezTo>
                <a:cubicBezTo>
                  <a:pt x="3444" y="200"/>
                  <a:pt x="3444" y="200"/>
                  <a:pt x="3444" y="200"/>
                </a:cubicBezTo>
                <a:cubicBezTo>
                  <a:pt x="3447" y="201"/>
                  <a:pt x="3447" y="201"/>
                  <a:pt x="3447" y="201"/>
                </a:cubicBezTo>
                <a:cubicBezTo>
                  <a:pt x="3449" y="202"/>
                  <a:pt x="3449" y="202"/>
                  <a:pt x="3449" y="202"/>
                </a:cubicBezTo>
                <a:cubicBezTo>
                  <a:pt x="3452" y="202"/>
                  <a:pt x="3452" y="202"/>
                  <a:pt x="3452" y="202"/>
                </a:cubicBezTo>
                <a:cubicBezTo>
                  <a:pt x="3450" y="201"/>
                  <a:pt x="3450" y="201"/>
                  <a:pt x="3450" y="201"/>
                </a:cubicBezTo>
                <a:cubicBezTo>
                  <a:pt x="3449" y="201"/>
                  <a:pt x="3449" y="201"/>
                  <a:pt x="3449" y="201"/>
                </a:cubicBezTo>
                <a:cubicBezTo>
                  <a:pt x="3450" y="200"/>
                  <a:pt x="3450" y="200"/>
                  <a:pt x="3450" y="200"/>
                </a:cubicBezTo>
                <a:cubicBezTo>
                  <a:pt x="3452" y="201"/>
                  <a:pt x="3452" y="201"/>
                  <a:pt x="3452" y="201"/>
                </a:cubicBezTo>
                <a:cubicBezTo>
                  <a:pt x="3454" y="201"/>
                  <a:pt x="3454" y="201"/>
                  <a:pt x="3454" y="201"/>
                </a:cubicBezTo>
                <a:cubicBezTo>
                  <a:pt x="3450" y="198"/>
                  <a:pt x="3450" y="198"/>
                  <a:pt x="3450" y="198"/>
                </a:cubicBezTo>
                <a:cubicBezTo>
                  <a:pt x="3447" y="198"/>
                  <a:pt x="3447" y="198"/>
                  <a:pt x="3447" y="198"/>
                </a:cubicBezTo>
                <a:cubicBezTo>
                  <a:pt x="3444" y="198"/>
                  <a:pt x="3444" y="198"/>
                  <a:pt x="3444" y="198"/>
                </a:cubicBezTo>
                <a:cubicBezTo>
                  <a:pt x="3444" y="197"/>
                  <a:pt x="3444" y="197"/>
                  <a:pt x="3444" y="197"/>
                </a:cubicBezTo>
                <a:cubicBezTo>
                  <a:pt x="3442" y="197"/>
                  <a:pt x="3442" y="197"/>
                  <a:pt x="3442" y="197"/>
                </a:cubicBezTo>
                <a:cubicBezTo>
                  <a:pt x="3443" y="195"/>
                  <a:pt x="3443" y="195"/>
                  <a:pt x="3443" y="195"/>
                </a:cubicBezTo>
                <a:cubicBezTo>
                  <a:pt x="3446" y="195"/>
                  <a:pt x="3446" y="195"/>
                  <a:pt x="3446" y="195"/>
                </a:cubicBezTo>
                <a:cubicBezTo>
                  <a:pt x="3446" y="194"/>
                  <a:pt x="3446" y="194"/>
                  <a:pt x="3446" y="194"/>
                </a:cubicBezTo>
                <a:cubicBezTo>
                  <a:pt x="3443" y="192"/>
                  <a:pt x="3443" y="192"/>
                  <a:pt x="3443" y="192"/>
                </a:cubicBezTo>
                <a:cubicBezTo>
                  <a:pt x="3439" y="191"/>
                  <a:pt x="3439" y="191"/>
                  <a:pt x="3439" y="191"/>
                </a:cubicBezTo>
                <a:cubicBezTo>
                  <a:pt x="3443" y="191"/>
                  <a:pt x="3443" y="191"/>
                  <a:pt x="3443" y="191"/>
                </a:cubicBezTo>
                <a:cubicBezTo>
                  <a:pt x="3439" y="188"/>
                  <a:pt x="3439" y="188"/>
                  <a:pt x="3439" y="188"/>
                </a:cubicBezTo>
                <a:cubicBezTo>
                  <a:pt x="3436" y="188"/>
                  <a:pt x="3436" y="188"/>
                  <a:pt x="3436" y="188"/>
                </a:cubicBezTo>
                <a:cubicBezTo>
                  <a:pt x="3433" y="187"/>
                  <a:pt x="3433" y="187"/>
                  <a:pt x="3433" y="187"/>
                </a:cubicBezTo>
                <a:cubicBezTo>
                  <a:pt x="3436" y="187"/>
                  <a:pt x="3436" y="187"/>
                  <a:pt x="3436" y="187"/>
                </a:cubicBezTo>
                <a:cubicBezTo>
                  <a:pt x="3440" y="188"/>
                  <a:pt x="3440" y="188"/>
                  <a:pt x="3440" y="188"/>
                </a:cubicBezTo>
                <a:cubicBezTo>
                  <a:pt x="3444" y="188"/>
                  <a:pt x="3444" y="188"/>
                  <a:pt x="3444" y="188"/>
                </a:cubicBezTo>
                <a:cubicBezTo>
                  <a:pt x="3449" y="188"/>
                  <a:pt x="3449" y="188"/>
                  <a:pt x="3449" y="188"/>
                </a:cubicBezTo>
                <a:cubicBezTo>
                  <a:pt x="3446" y="187"/>
                  <a:pt x="3446" y="187"/>
                  <a:pt x="3446" y="187"/>
                </a:cubicBezTo>
                <a:cubicBezTo>
                  <a:pt x="3444" y="185"/>
                  <a:pt x="3444" y="185"/>
                  <a:pt x="3444" y="185"/>
                </a:cubicBezTo>
                <a:cubicBezTo>
                  <a:pt x="3450" y="187"/>
                  <a:pt x="3450" y="187"/>
                  <a:pt x="3450" y="187"/>
                </a:cubicBezTo>
                <a:cubicBezTo>
                  <a:pt x="3447" y="184"/>
                  <a:pt x="3447" y="184"/>
                  <a:pt x="3447" y="184"/>
                </a:cubicBezTo>
                <a:cubicBezTo>
                  <a:pt x="3447" y="182"/>
                  <a:pt x="3447" y="182"/>
                  <a:pt x="3447" y="182"/>
                </a:cubicBezTo>
                <a:cubicBezTo>
                  <a:pt x="3449" y="181"/>
                  <a:pt x="3449" y="181"/>
                  <a:pt x="3449" y="181"/>
                </a:cubicBezTo>
                <a:cubicBezTo>
                  <a:pt x="3446" y="181"/>
                  <a:pt x="3446" y="181"/>
                  <a:pt x="3446" y="181"/>
                </a:cubicBezTo>
                <a:cubicBezTo>
                  <a:pt x="3443" y="179"/>
                  <a:pt x="3443" y="179"/>
                  <a:pt x="3443" y="179"/>
                </a:cubicBezTo>
                <a:cubicBezTo>
                  <a:pt x="3440" y="178"/>
                  <a:pt x="3440" y="178"/>
                  <a:pt x="3440" y="178"/>
                </a:cubicBezTo>
                <a:cubicBezTo>
                  <a:pt x="3439" y="179"/>
                  <a:pt x="3439" y="179"/>
                  <a:pt x="3439" y="179"/>
                </a:cubicBezTo>
                <a:cubicBezTo>
                  <a:pt x="3437" y="178"/>
                  <a:pt x="3437" y="178"/>
                  <a:pt x="3437" y="178"/>
                </a:cubicBezTo>
                <a:cubicBezTo>
                  <a:pt x="3434" y="177"/>
                  <a:pt x="3434" y="177"/>
                  <a:pt x="3434" y="177"/>
                </a:cubicBezTo>
                <a:cubicBezTo>
                  <a:pt x="3427" y="175"/>
                  <a:pt x="3427" y="175"/>
                  <a:pt x="3427" y="175"/>
                </a:cubicBezTo>
                <a:cubicBezTo>
                  <a:pt x="3420" y="172"/>
                  <a:pt x="3420" y="172"/>
                  <a:pt x="3420" y="172"/>
                </a:cubicBezTo>
                <a:cubicBezTo>
                  <a:pt x="3413" y="171"/>
                  <a:pt x="3413" y="171"/>
                  <a:pt x="3413" y="171"/>
                </a:cubicBezTo>
                <a:cubicBezTo>
                  <a:pt x="3410" y="171"/>
                  <a:pt x="3410" y="171"/>
                  <a:pt x="3410" y="171"/>
                </a:cubicBezTo>
                <a:cubicBezTo>
                  <a:pt x="3404" y="169"/>
                  <a:pt x="3404" y="169"/>
                  <a:pt x="3404" y="169"/>
                </a:cubicBezTo>
                <a:cubicBezTo>
                  <a:pt x="3407" y="171"/>
                  <a:pt x="3407" y="171"/>
                  <a:pt x="3407" y="171"/>
                </a:cubicBezTo>
                <a:cubicBezTo>
                  <a:pt x="3404" y="171"/>
                  <a:pt x="3404" y="171"/>
                  <a:pt x="3404" y="171"/>
                </a:cubicBezTo>
                <a:cubicBezTo>
                  <a:pt x="3406" y="172"/>
                  <a:pt x="3406" y="172"/>
                  <a:pt x="3406" y="172"/>
                </a:cubicBezTo>
                <a:cubicBezTo>
                  <a:pt x="3403" y="171"/>
                  <a:pt x="3403" y="171"/>
                  <a:pt x="3403" y="171"/>
                </a:cubicBezTo>
                <a:cubicBezTo>
                  <a:pt x="3401" y="169"/>
                  <a:pt x="3401" y="169"/>
                  <a:pt x="3401" y="169"/>
                </a:cubicBezTo>
                <a:cubicBezTo>
                  <a:pt x="3399" y="169"/>
                  <a:pt x="3399" y="169"/>
                  <a:pt x="3399" y="169"/>
                </a:cubicBezTo>
                <a:cubicBezTo>
                  <a:pt x="3397" y="169"/>
                  <a:pt x="3397" y="169"/>
                  <a:pt x="3397" y="169"/>
                </a:cubicBezTo>
                <a:cubicBezTo>
                  <a:pt x="3389" y="169"/>
                  <a:pt x="3389" y="169"/>
                  <a:pt x="3389" y="169"/>
                </a:cubicBezTo>
                <a:cubicBezTo>
                  <a:pt x="3396" y="171"/>
                  <a:pt x="3396" y="171"/>
                  <a:pt x="3396" y="171"/>
                </a:cubicBezTo>
                <a:cubicBezTo>
                  <a:pt x="3400" y="174"/>
                  <a:pt x="3400" y="174"/>
                  <a:pt x="3400" y="174"/>
                </a:cubicBezTo>
                <a:cubicBezTo>
                  <a:pt x="3401" y="174"/>
                  <a:pt x="3401" y="174"/>
                  <a:pt x="3401" y="174"/>
                </a:cubicBezTo>
                <a:cubicBezTo>
                  <a:pt x="3400" y="175"/>
                  <a:pt x="3400" y="175"/>
                  <a:pt x="3400" y="175"/>
                </a:cubicBezTo>
                <a:cubicBezTo>
                  <a:pt x="3403" y="175"/>
                  <a:pt x="3403" y="175"/>
                  <a:pt x="3403" y="175"/>
                </a:cubicBezTo>
                <a:cubicBezTo>
                  <a:pt x="3406" y="177"/>
                  <a:pt x="3406" y="177"/>
                  <a:pt x="3406" y="177"/>
                </a:cubicBezTo>
                <a:cubicBezTo>
                  <a:pt x="3409" y="178"/>
                  <a:pt x="3409" y="178"/>
                  <a:pt x="3409" y="178"/>
                </a:cubicBezTo>
                <a:cubicBezTo>
                  <a:pt x="3409" y="179"/>
                  <a:pt x="3409" y="179"/>
                  <a:pt x="3409" y="179"/>
                </a:cubicBezTo>
                <a:cubicBezTo>
                  <a:pt x="3406" y="178"/>
                  <a:pt x="3406" y="178"/>
                  <a:pt x="3406" y="178"/>
                </a:cubicBezTo>
                <a:cubicBezTo>
                  <a:pt x="3404" y="177"/>
                  <a:pt x="3404" y="177"/>
                  <a:pt x="3404" y="177"/>
                </a:cubicBezTo>
                <a:cubicBezTo>
                  <a:pt x="3403" y="178"/>
                  <a:pt x="3403" y="178"/>
                  <a:pt x="3403" y="178"/>
                </a:cubicBezTo>
                <a:cubicBezTo>
                  <a:pt x="3400" y="177"/>
                  <a:pt x="3400" y="177"/>
                  <a:pt x="3400" y="177"/>
                </a:cubicBezTo>
                <a:cubicBezTo>
                  <a:pt x="3396" y="175"/>
                  <a:pt x="3396" y="175"/>
                  <a:pt x="3396" y="175"/>
                </a:cubicBezTo>
                <a:cubicBezTo>
                  <a:pt x="3393" y="174"/>
                  <a:pt x="3393" y="174"/>
                  <a:pt x="3393" y="174"/>
                </a:cubicBezTo>
                <a:cubicBezTo>
                  <a:pt x="3394" y="174"/>
                  <a:pt x="3394" y="174"/>
                  <a:pt x="3394" y="174"/>
                </a:cubicBezTo>
                <a:cubicBezTo>
                  <a:pt x="3386" y="168"/>
                  <a:pt x="3386" y="168"/>
                  <a:pt x="3386" y="168"/>
                </a:cubicBezTo>
                <a:cubicBezTo>
                  <a:pt x="3381" y="167"/>
                  <a:pt x="3381" y="167"/>
                  <a:pt x="3381" y="167"/>
                </a:cubicBezTo>
                <a:cubicBezTo>
                  <a:pt x="3379" y="165"/>
                  <a:pt x="3379" y="165"/>
                  <a:pt x="3379" y="165"/>
                </a:cubicBezTo>
                <a:cubicBezTo>
                  <a:pt x="3377" y="165"/>
                  <a:pt x="3377" y="165"/>
                  <a:pt x="3377" y="165"/>
                </a:cubicBezTo>
                <a:cubicBezTo>
                  <a:pt x="3374" y="164"/>
                  <a:pt x="3374" y="164"/>
                  <a:pt x="3374" y="164"/>
                </a:cubicBezTo>
                <a:cubicBezTo>
                  <a:pt x="3370" y="162"/>
                  <a:pt x="3370" y="162"/>
                  <a:pt x="3370" y="162"/>
                </a:cubicBezTo>
                <a:cubicBezTo>
                  <a:pt x="3358" y="159"/>
                  <a:pt x="3358" y="159"/>
                  <a:pt x="3358" y="159"/>
                </a:cubicBezTo>
                <a:cubicBezTo>
                  <a:pt x="3351" y="157"/>
                  <a:pt x="3351" y="157"/>
                  <a:pt x="3351" y="157"/>
                </a:cubicBezTo>
                <a:cubicBezTo>
                  <a:pt x="3347" y="157"/>
                  <a:pt x="3347" y="157"/>
                  <a:pt x="3347" y="157"/>
                </a:cubicBezTo>
                <a:cubicBezTo>
                  <a:pt x="3346" y="157"/>
                  <a:pt x="3346" y="157"/>
                  <a:pt x="3346" y="157"/>
                </a:cubicBezTo>
                <a:cubicBezTo>
                  <a:pt x="3343" y="155"/>
                  <a:pt x="3343" y="155"/>
                  <a:pt x="3343" y="155"/>
                </a:cubicBezTo>
                <a:cubicBezTo>
                  <a:pt x="3333" y="152"/>
                  <a:pt x="3333" y="152"/>
                  <a:pt x="3333" y="152"/>
                </a:cubicBezTo>
                <a:cubicBezTo>
                  <a:pt x="3340" y="155"/>
                  <a:pt x="3340" y="155"/>
                  <a:pt x="3340" y="155"/>
                </a:cubicBezTo>
                <a:cubicBezTo>
                  <a:pt x="3338" y="155"/>
                  <a:pt x="3338" y="155"/>
                  <a:pt x="3338" y="155"/>
                </a:cubicBezTo>
                <a:cubicBezTo>
                  <a:pt x="3337" y="155"/>
                  <a:pt x="3337" y="155"/>
                  <a:pt x="3337" y="155"/>
                </a:cubicBezTo>
                <a:cubicBezTo>
                  <a:pt x="3333" y="154"/>
                  <a:pt x="3333" y="154"/>
                  <a:pt x="3333" y="154"/>
                </a:cubicBezTo>
                <a:cubicBezTo>
                  <a:pt x="3328" y="152"/>
                  <a:pt x="3328" y="152"/>
                  <a:pt x="3328" y="152"/>
                </a:cubicBezTo>
                <a:cubicBezTo>
                  <a:pt x="3315" y="148"/>
                  <a:pt x="3315" y="148"/>
                  <a:pt x="3315" y="148"/>
                </a:cubicBezTo>
                <a:cubicBezTo>
                  <a:pt x="3303" y="145"/>
                  <a:pt x="3303" y="145"/>
                  <a:pt x="3303" y="145"/>
                </a:cubicBezTo>
                <a:cubicBezTo>
                  <a:pt x="3298" y="144"/>
                  <a:pt x="3298" y="144"/>
                  <a:pt x="3298" y="144"/>
                </a:cubicBezTo>
                <a:cubicBezTo>
                  <a:pt x="3294" y="144"/>
                  <a:pt x="3294" y="144"/>
                  <a:pt x="3294" y="144"/>
                </a:cubicBezTo>
                <a:cubicBezTo>
                  <a:pt x="3291" y="144"/>
                  <a:pt x="3291" y="144"/>
                  <a:pt x="3291" y="144"/>
                </a:cubicBezTo>
                <a:cubicBezTo>
                  <a:pt x="3290" y="142"/>
                  <a:pt x="3290" y="142"/>
                  <a:pt x="3290" y="142"/>
                </a:cubicBezTo>
                <a:cubicBezTo>
                  <a:pt x="3287" y="142"/>
                  <a:pt x="3287" y="142"/>
                  <a:pt x="3287" y="142"/>
                </a:cubicBezTo>
                <a:cubicBezTo>
                  <a:pt x="3278" y="141"/>
                  <a:pt x="3278" y="141"/>
                  <a:pt x="3278" y="141"/>
                </a:cubicBezTo>
                <a:cubicBezTo>
                  <a:pt x="3262" y="138"/>
                  <a:pt x="3262" y="138"/>
                  <a:pt x="3262" y="138"/>
                </a:cubicBezTo>
                <a:cubicBezTo>
                  <a:pt x="3255" y="136"/>
                  <a:pt x="3255" y="136"/>
                  <a:pt x="3255" y="136"/>
                </a:cubicBezTo>
                <a:cubicBezTo>
                  <a:pt x="3248" y="136"/>
                  <a:pt x="3248" y="136"/>
                  <a:pt x="3248" y="136"/>
                </a:cubicBezTo>
                <a:cubicBezTo>
                  <a:pt x="3241" y="136"/>
                  <a:pt x="3241" y="136"/>
                  <a:pt x="3241" y="136"/>
                </a:cubicBezTo>
                <a:cubicBezTo>
                  <a:pt x="3237" y="136"/>
                  <a:pt x="3237" y="136"/>
                  <a:pt x="3237" y="136"/>
                </a:cubicBezTo>
                <a:cubicBezTo>
                  <a:pt x="3234" y="136"/>
                  <a:pt x="3234" y="136"/>
                  <a:pt x="3234" y="136"/>
                </a:cubicBezTo>
                <a:cubicBezTo>
                  <a:pt x="3237" y="138"/>
                  <a:pt x="3237" y="138"/>
                  <a:pt x="3237" y="138"/>
                </a:cubicBezTo>
                <a:cubicBezTo>
                  <a:pt x="3235" y="138"/>
                  <a:pt x="3235" y="138"/>
                  <a:pt x="3235" y="138"/>
                </a:cubicBezTo>
                <a:cubicBezTo>
                  <a:pt x="3234" y="138"/>
                  <a:pt x="3234" y="138"/>
                  <a:pt x="3234" y="138"/>
                </a:cubicBezTo>
                <a:cubicBezTo>
                  <a:pt x="3231" y="136"/>
                  <a:pt x="3231" y="136"/>
                  <a:pt x="3231" y="136"/>
                </a:cubicBezTo>
                <a:cubicBezTo>
                  <a:pt x="3225" y="135"/>
                  <a:pt x="3225" y="135"/>
                  <a:pt x="3225" y="135"/>
                </a:cubicBezTo>
                <a:cubicBezTo>
                  <a:pt x="3215" y="135"/>
                  <a:pt x="3215" y="135"/>
                  <a:pt x="3215" y="135"/>
                </a:cubicBezTo>
                <a:cubicBezTo>
                  <a:pt x="3205" y="134"/>
                  <a:pt x="3205" y="134"/>
                  <a:pt x="3205" y="134"/>
                </a:cubicBezTo>
                <a:cubicBezTo>
                  <a:pt x="3209" y="135"/>
                  <a:pt x="3209" y="135"/>
                  <a:pt x="3209" y="135"/>
                </a:cubicBezTo>
                <a:cubicBezTo>
                  <a:pt x="3212" y="138"/>
                  <a:pt x="3212" y="138"/>
                  <a:pt x="3212" y="138"/>
                </a:cubicBezTo>
                <a:cubicBezTo>
                  <a:pt x="3211" y="139"/>
                  <a:pt x="3211" y="139"/>
                  <a:pt x="3211" y="139"/>
                </a:cubicBezTo>
                <a:cubicBezTo>
                  <a:pt x="3212" y="141"/>
                  <a:pt x="3212" y="141"/>
                  <a:pt x="3212" y="141"/>
                </a:cubicBezTo>
                <a:cubicBezTo>
                  <a:pt x="3218" y="141"/>
                  <a:pt x="3218" y="141"/>
                  <a:pt x="3218" y="141"/>
                </a:cubicBezTo>
                <a:cubicBezTo>
                  <a:pt x="3224" y="144"/>
                  <a:pt x="3224" y="144"/>
                  <a:pt x="3224" y="144"/>
                </a:cubicBezTo>
                <a:cubicBezTo>
                  <a:pt x="3228" y="147"/>
                  <a:pt x="3228" y="147"/>
                  <a:pt x="3228" y="147"/>
                </a:cubicBezTo>
                <a:cubicBezTo>
                  <a:pt x="3228" y="148"/>
                  <a:pt x="3228" y="148"/>
                  <a:pt x="3228" y="148"/>
                </a:cubicBezTo>
                <a:cubicBezTo>
                  <a:pt x="3229" y="149"/>
                  <a:pt x="3229" y="149"/>
                  <a:pt x="3229" y="149"/>
                </a:cubicBezTo>
                <a:cubicBezTo>
                  <a:pt x="3225" y="149"/>
                  <a:pt x="3225" y="149"/>
                  <a:pt x="3225" y="149"/>
                </a:cubicBezTo>
                <a:cubicBezTo>
                  <a:pt x="3219" y="149"/>
                  <a:pt x="3219" y="149"/>
                  <a:pt x="3219" y="149"/>
                </a:cubicBezTo>
                <a:cubicBezTo>
                  <a:pt x="3217" y="148"/>
                  <a:pt x="3217" y="148"/>
                  <a:pt x="3217" y="148"/>
                </a:cubicBezTo>
                <a:cubicBezTo>
                  <a:pt x="3214" y="147"/>
                  <a:pt x="3214" y="147"/>
                  <a:pt x="3214" y="147"/>
                </a:cubicBezTo>
                <a:cubicBezTo>
                  <a:pt x="3205" y="145"/>
                  <a:pt x="3205" y="145"/>
                  <a:pt x="3205" y="145"/>
                </a:cubicBezTo>
                <a:cubicBezTo>
                  <a:pt x="3202" y="144"/>
                  <a:pt x="3202" y="144"/>
                  <a:pt x="3202" y="144"/>
                </a:cubicBezTo>
                <a:cubicBezTo>
                  <a:pt x="3198" y="142"/>
                  <a:pt x="3198" y="142"/>
                  <a:pt x="3198" y="142"/>
                </a:cubicBezTo>
                <a:cubicBezTo>
                  <a:pt x="3192" y="139"/>
                  <a:pt x="3192" y="139"/>
                  <a:pt x="3192" y="139"/>
                </a:cubicBezTo>
                <a:cubicBezTo>
                  <a:pt x="3189" y="138"/>
                  <a:pt x="3189" y="138"/>
                  <a:pt x="3189" y="138"/>
                </a:cubicBezTo>
                <a:cubicBezTo>
                  <a:pt x="3188" y="139"/>
                  <a:pt x="3188" y="139"/>
                  <a:pt x="3188" y="139"/>
                </a:cubicBezTo>
                <a:cubicBezTo>
                  <a:pt x="3185" y="141"/>
                  <a:pt x="3185" y="141"/>
                  <a:pt x="3185" y="141"/>
                </a:cubicBezTo>
                <a:cubicBezTo>
                  <a:pt x="3184" y="141"/>
                  <a:pt x="3184" y="141"/>
                  <a:pt x="3184" y="141"/>
                </a:cubicBezTo>
                <a:cubicBezTo>
                  <a:pt x="3178" y="141"/>
                  <a:pt x="3178" y="141"/>
                  <a:pt x="3178" y="141"/>
                </a:cubicBezTo>
                <a:cubicBezTo>
                  <a:pt x="3168" y="141"/>
                  <a:pt x="3168" y="141"/>
                  <a:pt x="3168" y="141"/>
                </a:cubicBezTo>
                <a:cubicBezTo>
                  <a:pt x="3159" y="139"/>
                  <a:pt x="3159" y="139"/>
                  <a:pt x="3159" y="139"/>
                </a:cubicBezTo>
                <a:cubicBezTo>
                  <a:pt x="3155" y="139"/>
                  <a:pt x="3155" y="139"/>
                  <a:pt x="3155" y="139"/>
                </a:cubicBezTo>
                <a:cubicBezTo>
                  <a:pt x="3149" y="139"/>
                  <a:pt x="3149" y="139"/>
                  <a:pt x="3149" y="139"/>
                </a:cubicBezTo>
                <a:cubicBezTo>
                  <a:pt x="3141" y="139"/>
                  <a:pt x="3141" y="139"/>
                  <a:pt x="3141" y="139"/>
                </a:cubicBezTo>
                <a:cubicBezTo>
                  <a:pt x="3136" y="141"/>
                  <a:pt x="3136" y="141"/>
                  <a:pt x="3136" y="141"/>
                </a:cubicBezTo>
                <a:cubicBezTo>
                  <a:pt x="3132" y="141"/>
                  <a:pt x="3132" y="141"/>
                  <a:pt x="3132" y="141"/>
                </a:cubicBezTo>
                <a:cubicBezTo>
                  <a:pt x="3123" y="138"/>
                  <a:pt x="3123" y="138"/>
                  <a:pt x="3123" y="138"/>
                </a:cubicBezTo>
                <a:cubicBezTo>
                  <a:pt x="3120" y="138"/>
                  <a:pt x="3120" y="138"/>
                  <a:pt x="3120" y="138"/>
                </a:cubicBezTo>
                <a:cubicBezTo>
                  <a:pt x="3116" y="136"/>
                  <a:pt x="3116" y="136"/>
                  <a:pt x="3116" y="136"/>
                </a:cubicBezTo>
                <a:cubicBezTo>
                  <a:pt x="3116" y="135"/>
                  <a:pt x="3116" y="135"/>
                  <a:pt x="3116" y="135"/>
                </a:cubicBezTo>
                <a:cubicBezTo>
                  <a:pt x="3113" y="134"/>
                  <a:pt x="3113" y="134"/>
                  <a:pt x="3113" y="134"/>
                </a:cubicBezTo>
                <a:cubicBezTo>
                  <a:pt x="3115" y="134"/>
                  <a:pt x="3115" y="134"/>
                  <a:pt x="3115" y="134"/>
                </a:cubicBezTo>
                <a:cubicBezTo>
                  <a:pt x="3112" y="131"/>
                  <a:pt x="3112" y="131"/>
                  <a:pt x="3112" y="131"/>
                </a:cubicBezTo>
                <a:cubicBezTo>
                  <a:pt x="3106" y="128"/>
                  <a:pt x="3106" y="128"/>
                  <a:pt x="3106" y="128"/>
                </a:cubicBezTo>
                <a:cubicBezTo>
                  <a:pt x="3096" y="125"/>
                  <a:pt x="3096" y="125"/>
                  <a:pt x="3096" y="125"/>
                </a:cubicBezTo>
                <a:cubicBezTo>
                  <a:pt x="3073" y="124"/>
                  <a:pt x="3073" y="124"/>
                  <a:pt x="3073" y="124"/>
                </a:cubicBezTo>
                <a:cubicBezTo>
                  <a:pt x="3062" y="124"/>
                  <a:pt x="3062" y="124"/>
                  <a:pt x="3062" y="124"/>
                </a:cubicBezTo>
                <a:cubicBezTo>
                  <a:pt x="3050" y="125"/>
                  <a:pt x="3050" y="125"/>
                  <a:pt x="3050" y="125"/>
                </a:cubicBezTo>
                <a:cubicBezTo>
                  <a:pt x="3040" y="126"/>
                  <a:pt x="3040" y="126"/>
                  <a:pt x="3040" y="126"/>
                </a:cubicBezTo>
                <a:cubicBezTo>
                  <a:pt x="3030" y="124"/>
                  <a:pt x="3030" y="124"/>
                  <a:pt x="3030" y="124"/>
                </a:cubicBezTo>
                <a:cubicBezTo>
                  <a:pt x="3034" y="124"/>
                  <a:pt x="3034" y="124"/>
                  <a:pt x="3034" y="124"/>
                </a:cubicBezTo>
                <a:cubicBezTo>
                  <a:pt x="3029" y="122"/>
                  <a:pt x="3029" y="122"/>
                  <a:pt x="3029" y="122"/>
                </a:cubicBezTo>
                <a:cubicBezTo>
                  <a:pt x="3024" y="121"/>
                  <a:pt x="3024" y="121"/>
                  <a:pt x="3024" y="121"/>
                </a:cubicBezTo>
                <a:cubicBezTo>
                  <a:pt x="3020" y="119"/>
                  <a:pt x="3020" y="119"/>
                  <a:pt x="3020" y="119"/>
                </a:cubicBezTo>
                <a:cubicBezTo>
                  <a:pt x="3017" y="121"/>
                  <a:pt x="3017" y="121"/>
                  <a:pt x="3017" y="121"/>
                </a:cubicBezTo>
                <a:cubicBezTo>
                  <a:pt x="3013" y="122"/>
                  <a:pt x="3013" y="122"/>
                  <a:pt x="3013" y="122"/>
                </a:cubicBezTo>
                <a:cubicBezTo>
                  <a:pt x="3014" y="119"/>
                  <a:pt x="3014" y="119"/>
                  <a:pt x="3014" y="119"/>
                </a:cubicBezTo>
                <a:cubicBezTo>
                  <a:pt x="3013" y="118"/>
                  <a:pt x="3013" y="118"/>
                  <a:pt x="3013" y="118"/>
                </a:cubicBezTo>
                <a:cubicBezTo>
                  <a:pt x="3009" y="118"/>
                  <a:pt x="3009" y="118"/>
                  <a:pt x="3009" y="118"/>
                </a:cubicBezTo>
                <a:cubicBezTo>
                  <a:pt x="3007" y="118"/>
                  <a:pt x="3007" y="118"/>
                  <a:pt x="3007" y="118"/>
                </a:cubicBezTo>
                <a:cubicBezTo>
                  <a:pt x="3004" y="116"/>
                  <a:pt x="3004" y="116"/>
                  <a:pt x="3004" y="116"/>
                </a:cubicBezTo>
                <a:cubicBezTo>
                  <a:pt x="3000" y="116"/>
                  <a:pt x="3000" y="116"/>
                  <a:pt x="3000" y="116"/>
                </a:cubicBezTo>
                <a:cubicBezTo>
                  <a:pt x="2997" y="116"/>
                  <a:pt x="2997" y="116"/>
                  <a:pt x="2997" y="116"/>
                </a:cubicBezTo>
                <a:cubicBezTo>
                  <a:pt x="2994" y="115"/>
                  <a:pt x="2994" y="115"/>
                  <a:pt x="2994" y="115"/>
                </a:cubicBezTo>
                <a:cubicBezTo>
                  <a:pt x="2997" y="115"/>
                  <a:pt x="2997" y="115"/>
                  <a:pt x="2997" y="115"/>
                </a:cubicBezTo>
                <a:cubicBezTo>
                  <a:pt x="3001" y="115"/>
                  <a:pt x="3001" y="115"/>
                  <a:pt x="3001" y="115"/>
                </a:cubicBezTo>
                <a:cubicBezTo>
                  <a:pt x="3003" y="115"/>
                  <a:pt x="3003" y="115"/>
                  <a:pt x="3003" y="115"/>
                </a:cubicBezTo>
                <a:cubicBezTo>
                  <a:pt x="3001" y="114"/>
                  <a:pt x="3001" y="114"/>
                  <a:pt x="3001" y="114"/>
                </a:cubicBezTo>
                <a:cubicBezTo>
                  <a:pt x="3000" y="112"/>
                  <a:pt x="3000" y="112"/>
                  <a:pt x="3000" y="112"/>
                </a:cubicBezTo>
                <a:cubicBezTo>
                  <a:pt x="2991" y="111"/>
                  <a:pt x="2991" y="111"/>
                  <a:pt x="2991" y="111"/>
                </a:cubicBezTo>
                <a:cubicBezTo>
                  <a:pt x="2984" y="109"/>
                  <a:pt x="2984" y="109"/>
                  <a:pt x="2984" y="109"/>
                </a:cubicBezTo>
                <a:cubicBezTo>
                  <a:pt x="2974" y="109"/>
                  <a:pt x="2974" y="109"/>
                  <a:pt x="2974" y="109"/>
                </a:cubicBezTo>
                <a:cubicBezTo>
                  <a:pt x="2973" y="109"/>
                  <a:pt x="2973" y="109"/>
                  <a:pt x="2973" y="109"/>
                </a:cubicBezTo>
                <a:cubicBezTo>
                  <a:pt x="2971" y="111"/>
                  <a:pt x="2971" y="111"/>
                  <a:pt x="2971" y="111"/>
                </a:cubicBezTo>
                <a:cubicBezTo>
                  <a:pt x="2971" y="114"/>
                  <a:pt x="2971" y="114"/>
                  <a:pt x="2971" y="114"/>
                </a:cubicBezTo>
                <a:cubicBezTo>
                  <a:pt x="2970" y="115"/>
                  <a:pt x="2970" y="115"/>
                  <a:pt x="2970" y="115"/>
                </a:cubicBezTo>
                <a:cubicBezTo>
                  <a:pt x="2970" y="111"/>
                  <a:pt x="2970" y="111"/>
                  <a:pt x="2970" y="111"/>
                </a:cubicBezTo>
                <a:cubicBezTo>
                  <a:pt x="2969" y="109"/>
                  <a:pt x="2969" y="109"/>
                  <a:pt x="2969" y="109"/>
                </a:cubicBezTo>
                <a:cubicBezTo>
                  <a:pt x="2961" y="108"/>
                  <a:pt x="2961" y="108"/>
                  <a:pt x="2961" y="108"/>
                </a:cubicBezTo>
                <a:cubicBezTo>
                  <a:pt x="2954" y="106"/>
                  <a:pt x="2954" y="106"/>
                  <a:pt x="2954" y="106"/>
                </a:cubicBezTo>
                <a:cubicBezTo>
                  <a:pt x="2938" y="105"/>
                  <a:pt x="2938" y="105"/>
                  <a:pt x="2938" y="105"/>
                </a:cubicBezTo>
                <a:cubicBezTo>
                  <a:pt x="2923" y="105"/>
                  <a:pt x="2923" y="105"/>
                  <a:pt x="2923" y="105"/>
                </a:cubicBezTo>
                <a:cubicBezTo>
                  <a:pt x="2915" y="104"/>
                  <a:pt x="2915" y="104"/>
                  <a:pt x="2915" y="104"/>
                </a:cubicBezTo>
                <a:cubicBezTo>
                  <a:pt x="2908" y="104"/>
                  <a:pt x="2908" y="104"/>
                  <a:pt x="2908" y="104"/>
                </a:cubicBezTo>
                <a:cubicBezTo>
                  <a:pt x="2913" y="105"/>
                  <a:pt x="2913" y="105"/>
                  <a:pt x="2913" y="105"/>
                </a:cubicBezTo>
                <a:cubicBezTo>
                  <a:pt x="2915" y="106"/>
                  <a:pt x="2915" y="106"/>
                  <a:pt x="2915" y="106"/>
                </a:cubicBezTo>
                <a:cubicBezTo>
                  <a:pt x="2917" y="106"/>
                  <a:pt x="2917" y="106"/>
                  <a:pt x="2917" y="106"/>
                </a:cubicBezTo>
                <a:cubicBezTo>
                  <a:pt x="2911" y="108"/>
                  <a:pt x="2911" y="108"/>
                  <a:pt x="2911" y="108"/>
                </a:cubicBezTo>
                <a:cubicBezTo>
                  <a:pt x="2905" y="108"/>
                  <a:pt x="2905" y="108"/>
                  <a:pt x="2905" y="108"/>
                </a:cubicBezTo>
                <a:cubicBezTo>
                  <a:pt x="2905" y="109"/>
                  <a:pt x="2905" y="109"/>
                  <a:pt x="2905" y="109"/>
                </a:cubicBezTo>
                <a:cubicBezTo>
                  <a:pt x="2908" y="112"/>
                  <a:pt x="2908" y="112"/>
                  <a:pt x="2908" y="112"/>
                </a:cubicBezTo>
                <a:cubicBezTo>
                  <a:pt x="2908" y="111"/>
                  <a:pt x="2908" y="111"/>
                  <a:pt x="2908" y="111"/>
                </a:cubicBezTo>
                <a:cubicBezTo>
                  <a:pt x="2911" y="111"/>
                  <a:pt x="2911" y="111"/>
                  <a:pt x="2911" y="111"/>
                </a:cubicBezTo>
                <a:cubicBezTo>
                  <a:pt x="2913" y="111"/>
                  <a:pt x="2913" y="111"/>
                  <a:pt x="2913" y="111"/>
                </a:cubicBezTo>
                <a:cubicBezTo>
                  <a:pt x="2913" y="112"/>
                  <a:pt x="2913" y="112"/>
                  <a:pt x="2913" y="112"/>
                </a:cubicBezTo>
                <a:cubicBezTo>
                  <a:pt x="2914" y="114"/>
                  <a:pt x="2914" y="114"/>
                  <a:pt x="2914" y="114"/>
                </a:cubicBezTo>
                <a:cubicBezTo>
                  <a:pt x="2911" y="114"/>
                  <a:pt x="2911" y="114"/>
                  <a:pt x="2911" y="114"/>
                </a:cubicBezTo>
                <a:cubicBezTo>
                  <a:pt x="2918" y="115"/>
                  <a:pt x="2918" y="115"/>
                  <a:pt x="2918" y="115"/>
                </a:cubicBezTo>
                <a:cubicBezTo>
                  <a:pt x="2924" y="119"/>
                  <a:pt x="2924" y="119"/>
                  <a:pt x="2924" y="119"/>
                </a:cubicBezTo>
                <a:cubicBezTo>
                  <a:pt x="2920" y="119"/>
                  <a:pt x="2920" y="119"/>
                  <a:pt x="2920" y="119"/>
                </a:cubicBezTo>
                <a:cubicBezTo>
                  <a:pt x="2917" y="119"/>
                  <a:pt x="2917" y="119"/>
                  <a:pt x="2917" y="119"/>
                </a:cubicBezTo>
                <a:cubicBezTo>
                  <a:pt x="2915" y="118"/>
                  <a:pt x="2915" y="118"/>
                  <a:pt x="2915" y="118"/>
                </a:cubicBezTo>
                <a:cubicBezTo>
                  <a:pt x="2913" y="118"/>
                  <a:pt x="2913" y="118"/>
                  <a:pt x="2913" y="118"/>
                </a:cubicBezTo>
                <a:cubicBezTo>
                  <a:pt x="2911" y="116"/>
                  <a:pt x="2911" y="116"/>
                  <a:pt x="2911" y="116"/>
                </a:cubicBezTo>
                <a:cubicBezTo>
                  <a:pt x="2910" y="118"/>
                  <a:pt x="2910" y="118"/>
                  <a:pt x="2910" y="118"/>
                </a:cubicBezTo>
                <a:cubicBezTo>
                  <a:pt x="2908" y="118"/>
                  <a:pt x="2908" y="118"/>
                  <a:pt x="2908" y="118"/>
                </a:cubicBezTo>
                <a:cubicBezTo>
                  <a:pt x="2907" y="118"/>
                  <a:pt x="2907" y="118"/>
                  <a:pt x="2907" y="118"/>
                </a:cubicBezTo>
                <a:cubicBezTo>
                  <a:pt x="2908" y="119"/>
                  <a:pt x="2908" y="119"/>
                  <a:pt x="2908" y="119"/>
                </a:cubicBezTo>
                <a:cubicBezTo>
                  <a:pt x="2913" y="121"/>
                  <a:pt x="2913" y="121"/>
                  <a:pt x="2913" y="121"/>
                </a:cubicBezTo>
                <a:cubicBezTo>
                  <a:pt x="2910" y="121"/>
                  <a:pt x="2910" y="121"/>
                  <a:pt x="2910" y="121"/>
                </a:cubicBezTo>
                <a:cubicBezTo>
                  <a:pt x="2911" y="122"/>
                  <a:pt x="2911" y="122"/>
                  <a:pt x="2911" y="122"/>
                </a:cubicBezTo>
                <a:cubicBezTo>
                  <a:pt x="2901" y="121"/>
                  <a:pt x="2901" y="121"/>
                  <a:pt x="2901" y="121"/>
                </a:cubicBezTo>
                <a:cubicBezTo>
                  <a:pt x="2891" y="118"/>
                  <a:pt x="2891" y="118"/>
                  <a:pt x="2891" y="118"/>
                </a:cubicBezTo>
                <a:cubicBezTo>
                  <a:pt x="2885" y="116"/>
                  <a:pt x="2885" y="116"/>
                  <a:pt x="2885" y="116"/>
                </a:cubicBezTo>
                <a:cubicBezTo>
                  <a:pt x="2881" y="119"/>
                  <a:pt x="2881" y="119"/>
                  <a:pt x="2881" y="119"/>
                </a:cubicBezTo>
                <a:cubicBezTo>
                  <a:pt x="2880" y="119"/>
                  <a:pt x="2880" y="119"/>
                  <a:pt x="2880" y="119"/>
                </a:cubicBezTo>
                <a:cubicBezTo>
                  <a:pt x="2877" y="119"/>
                  <a:pt x="2877" y="119"/>
                  <a:pt x="2877" y="119"/>
                </a:cubicBezTo>
                <a:cubicBezTo>
                  <a:pt x="2872" y="119"/>
                  <a:pt x="2872" y="119"/>
                  <a:pt x="2872" y="119"/>
                </a:cubicBezTo>
                <a:cubicBezTo>
                  <a:pt x="2867" y="118"/>
                  <a:pt x="2867" y="118"/>
                  <a:pt x="2867" y="118"/>
                </a:cubicBezTo>
                <a:cubicBezTo>
                  <a:pt x="2861" y="116"/>
                  <a:pt x="2861" y="116"/>
                  <a:pt x="2861" y="116"/>
                </a:cubicBezTo>
                <a:cubicBezTo>
                  <a:pt x="2857" y="115"/>
                  <a:pt x="2857" y="115"/>
                  <a:pt x="2857" y="115"/>
                </a:cubicBezTo>
                <a:cubicBezTo>
                  <a:pt x="2855" y="115"/>
                  <a:pt x="2855" y="115"/>
                  <a:pt x="2855" y="115"/>
                </a:cubicBezTo>
                <a:cubicBezTo>
                  <a:pt x="2855" y="116"/>
                  <a:pt x="2855" y="116"/>
                  <a:pt x="2855" y="116"/>
                </a:cubicBezTo>
                <a:cubicBezTo>
                  <a:pt x="2857" y="119"/>
                  <a:pt x="2857" y="119"/>
                  <a:pt x="2857" y="119"/>
                </a:cubicBezTo>
                <a:cubicBezTo>
                  <a:pt x="2860" y="122"/>
                  <a:pt x="2860" y="122"/>
                  <a:pt x="2860" y="122"/>
                </a:cubicBezTo>
                <a:cubicBezTo>
                  <a:pt x="2860" y="124"/>
                  <a:pt x="2860" y="124"/>
                  <a:pt x="2860" y="124"/>
                </a:cubicBezTo>
                <a:cubicBezTo>
                  <a:pt x="2860" y="125"/>
                  <a:pt x="2860" y="125"/>
                  <a:pt x="2860" y="125"/>
                </a:cubicBezTo>
                <a:cubicBezTo>
                  <a:pt x="2858" y="126"/>
                  <a:pt x="2858" y="126"/>
                  <a:pt x="2858" y="126"/>
                </a:cubicBezTo>
                <a:cubicBezTo>
                  <a:pt x="2857" y="126"/>
                  <a:pt x="2857" y="126"/>
                  <a:pt x="2857" y="126"/>
                </a:cubicBezTo>
                <a:cubicBezTo>
                  <a:pt x="2847" y="124"/>
                  <a:pt x="2847" y="124"/>
                  <a:pt x="2847" y="124"/>
                </a:cubicBezTo>
                <a:cubicBezTo>
                  <a:pt x="2840" y="122"/>
                  <a:pt x="2840" y="122"/>
                  <a:pt x="2840" y="122"/>
                </a:cubicBezTo>
                <a:cubicBezTo>
                  <a:pt x="2834" y="119"/>
                  <a:pt x="2834" y="119"/>
                  <a:pt x="2834" y="119"/>
                </a:cubicBezTo>
                <a:cubicBezTo>
                  <a:pt x="2832" y="118"/>
                  <a:pt x="2832" y="118"/>
                  <a:pt x="2832" y="118"/>
                </a:cubicBezTo>
                <a:cubicBezTo>
                  <a:pt x="2829" y="118"/>
                  <a:pt x="2829" y="118"/>
                  <a:pt x="2829" y="118"/>
                </a:cubicBezTo>
                <a:cubicBezTo>
                  <a:pt x="2828" y="118"/>
                  <a:pt x="2828" y="118"/>
                  <a:pt x="2828" y="118"/>
                </a:cubicBezTo>
                <a:cubicBezTo>
                  <a:pt x="2827" y="116"/>
                  <a:pt x="2827" y="116"/>
                  <a:pt x="2827" y="116"/>
                </a:cubicBezTo>
                <a:cubicBezTo>
                  <a:pt x="2828" y="116"/>
                  <a:pt x="2828" y="116"/>
                  <a:pt x="2828" y="116"/>
                </a:cubicBezTo>
                <a:cubicBezTo>
                  <a:pt x="2831" y="116"/>
                  <a:pt x="2831" y="116"/>
                  <a:pt x="2831" y="116"/>
                </a:cubicBezTo>
                <a:cubicBezTo>
                  <a:pt x="2824" y="114"/>
                  <a:pt x="2824" y="114"/>
                  <a:pt x="2824" y="114"/>
                </a:cubicBezTo>
                <a:cubicBezTo>
                  <a:pt x="2827" y="115"/>
                  <a:pt x="2827" y="115"/>
                  <a:pt x="2827" y="115"/>
                </a:cubicBezTo>
                <a:cubicBezTo>
                  <a:pt x="2825" y="115"/>
                  <a:pt x="2825" y="115"/>
                  <a:pt x="2825" y="115"/>
                </a:cubicBezTo>
                <a:cubicBezTo>
                  <a:pt x="2821" y="115"/>
                  <a:pt x="2821" y="115"/>
                  <a:pt x="2821" y="115"/>
                </a:cubicBezTo>
                <a:cubicBezTo>
                  <a:pt x="2814" y="111"/>
                  <a:pt x="2814" y="111"/>
                  <a:pt x="2814" y="111"/>
                </a:cubicBezTo>
                <a:cubicBezTo>
                  <a:pt x="2819" y="112"/>
                  <a:pt x="2819" y="112"/>
                  <a:pt x="2819" y="112"/>
                </a:cubicBezTo>
                <a:cubicBezTo>
                  <a:pt x="2822" y="112"/>
                  <a:pt x="2822" y="112"/>
                  <a:pt x="2822" y="112"/>
                </a:cubicBezTo>
                <a:cubicBezTo>
                  <a:pt x="2825" y="112"/>
                  <a:pt x="2825" y="112"/>
                  <a:pt x="2825" y="112"/>
                </a:cubicBezTo>
                <a:cubicBezTo>
                  <a:pt x="2824" y="111"/>
                  <a:pt x="2824" y="111"/>
                  <a:pt x="2824" y="111"/>
                </a:cubicBezTo>
                <a:cubicBezTo>
                  <a:pt x="2825" y="111"/>
                  <a:pt x="2825" y="111"/>
                  <a:pt x="2825" y="111"/>
                </a:cubicBezTo>
                <a:cubicBezTo>
                  <a:pt x="2818" y="108"/>
                  <a:pt x="2818" y="108"/>
                  <a:pt x="2818" y="108"/>
                </a:cubicBezTo>
                <a:cubicBezTo>
                  <a:pt x="2815" y="108"/>
                  <a:pt x="2815" y="108"/>
                  <a:pt x="2815" y="108"/>
                </a:cubicBezTo>
                <a:cubicBezTo>
                  <a:pt x="2811" y="106"/>
                  <a:pt x="2811" y="106"/>
                  <a:pt x="2811" y="106"/>
                </a:cubicBezTo>
                <a:cubicBezTo>
                  <a:pt x="2814" y="106"/>
                  <a:pt x="2814" y="106"/>
                  <a:pt x="2814" y="106"/>
                </a:cubicBezTo>
                <a:cubicBezTo>
                  <a:pt x="2815" y="106"/>
                  <a:pt x="2815" y="106"/>
                  <a:pt x="2815" y="106"/>
                </a:cubicBezTo>
                <a:cubicBezTo>
                  <a:pt x="2814" y="105"/>
                  <a:pt x="2814" y="105"/>
                  <a:pt x="2814" y="105"/>
                </a:cubicBezTo>
                <a:cubicBezTo>
                  <a:pt x="2811" y="105"/>
                  <a:pt x="2811" y="105"/>
                  <a:pt x="2811" y="105"/>
                </a:cubicBezTo>
                <a:cubicBezTo>
                  <a:pt x="2815" y="104"/>
                  <a:pt x="2815" y="104"/>
                  <a:pt x="2815" y="104"/>
                </a:cubicBezTo>
                <a:cubicBezTo>
                  <a:pt x="2807" y="104"/>
                  <a:pt x="2807" y="104"/>
                  <a:pt x="2807" y="104"/>
                </a:cubicBezTo>
                <a:cubicBezTo>
                  <a:pt x="2809" y="102"/>
                  <a:pt x="2809" y="102"/>
                  <a:pt x="2809" y="102"/>
                </a:cubicBezTo>
                <a:cubicBezTo>
                  <a:pt x="2809" y="101"/>
                  <a:pt x="2809" y="101"/>
                  <a:pt x="2809" y="101"/>
                </a:cubicBezTo>
                <a:cubicBezTo>
                  <a:pt x="2808" y="101"/>
                  <a:pt x="2808" y="101"/>
                  <a:pt x="2808" y="101"/>
                </a:cubicBezTo>
                <a:cubicBezTo>
                  <a:pt x="2807" y="99"/>
                  <a:pt x="2807" y="99"/>
                  <a:pt x="2807" y="99"/>
                </a:cubicBezTo>
                <a:cubicBezTo>
                  <a:pt x="2799" y="98"/>
                  <a:pt x="2799" y="98"/>
                  <a:pt x="2799" y="98"/>
                </a:cubicBezTo>
                <a:cubicBezTo>
                  <a:pt x="2795" y="96"/>
                  <a:pt x="2795" y="96"/>
                  <a:pt x="2795" y="96"/>
                </a:cubicBezTo>
                <a:cubicBezTo>
                  <a:pt x="2791" y="96"/>
                  <a:pt x="2791" y="96"/>
                  <a:pt x="2791" y="96"/>
                </a:cubicBezTo>
                <a:cubicBezTo>
                  <a:pt x="2786" y="96"/>
                  <a:pt x="2786" y="96"/>
                  <a:pt x="2786" y="96"/>
                </a:cubicBezTo>
                <a:cubicBezTo>
                  <a:pt x="2788" y="98"/>
                  <a:pt x="2788" y="98"/>
                  <a:pt x="2788" y="98"/>
                </a:cubicBezTo>
                <a:cubicBezTo>
                  <a:pt x="2784" y="98"/>
                  <a:pt x="2784" y="98"/>
                  <a:pt x="2784" y="98"/>
                </a:cubicBezTo>
                <a:cubicBezTo>
                  <a:pt x="2781" y="98"/>
                  <a:pt x="2781" y="98"/>
                  <a:pt x="2781" y="98"/>
                </a:cubicBezTo>
                <a:cubicBezTo>
                  <a:pt x="2781" y="96"/>
                  <a:pt x="2781" y="96"/>
                  <a:pt x="2781" y="96"/>
                </a:cubicBezTo>
                <a:cubicBezTo>
                  <a:pt x="2779" y="96"/>
                  <a:pt x="2779" y="96"/>
                  <a:pt x="2779" y="96"/>
                </a:cubicBezTo>
                <a:cubicBezTo>
                  <a:pt x="2776" y="98"/>
                  <a:pt x="2776" y="98"/>
                  <a:pt x="2776" y="98"/>
                </a:cubicBezTo>
                <a:cubicBezTo>
                  <a:pt x="2775" y="96"/>
                  <a:pt x="2775" y="96"/>
                  <a:pt x="2775" y="96"/>
                </a:cubicBezTo>
                <a:cubicBezTo>
                  <a:pt x="2772" y="95"/>
                  <a:pt x="2772" y="95"/>
                  <a:pt x="2772" y="95"/>
                </a:cubicBezTo>
                <a:cubicBezTo>
                  <a:pt x="2765" y="93"/>
                  <a:pt x="2765" y="93"/>
                  <a:pt x="2765" y="93"/>
                </a:cubicBezTo>
                <a:cubicBezTo>
                  <a:pt x="2761" y="93"/>
                  <a:pt x="2761" y="93"/>
                  <a:pt x="2761" y="93"/>
                </a:cubicBezTo>
                <a:cubicBezTo>
                  <a:pt x="2758" y="93"/>
                  <a:pt x="2758" y="93"/>
                  <a:pt x="2758" y="93"/>
                </a:cubicBezTo>
                <a:cubicBezTo>
                  <a:pt x="2759" y="95"/>
                  <a:pt x="2759" y="95"/>
                  <a:pt x="2759" y="95"/>
                </a:cubicBezTo>
                <a:cubicBezTo>
                  <a:pt x="2758" y="95"/>
                  <a:pt x="2758" y="95"/>
                  <a:pt x="2758" y="95"/>
                </a:cubicBezTo>
                <a:cubicBezTo>
                  <a:pt x="2756" y="93"/>
                  <a:pt x="2756" y="93"/>
                  <a:pt x="2756" y="93"/>
                </a:cubicBezTo>
                <a:cubicBezTo>
                  <a:pt x="2756" y="96"/>
                  <a:pt x="2756" y="96"/>
                  <a:pt x="2756" y="96"/>
                </a:cubicBezTo>
                <a:cubicBezTo>
                  <a:pt x="2758" y="98"/>
                  <a:pt x="2758" y="98"/>
                  <a:pt x="2758" y="98"/>
                </a:cubicBezTo>
                <a:cubicBezTo>
                  <a:pt x="2762" y="99"/>
                  <a:pt x="2762" y="99"/>
                  <a:pt x="2762" y="99"/>
                </a:cubicBezTo>
                <a:cubicBezTo>
                  <a:pt x="2762" y="101"/>
                  <a:pt x="2762" y="101"/>
                  <a:pt x="2762" y="101"/>
                </a:cubicBezTo>
                <a:cubicBezTo>
                  <a:pt x="2762" y="102"/>
                  <a:pt x="2762" y="102"/>
                  <a:pt x="2762" y="102"/>
                </a:cubicBezTo>
                <a:cubicBezTo>
                  <a:pt x="2756" y="102"/>
                  <a:pt x="2756" y="102"/>
                  <a:pt x="2756" y="102"/>
                </a:cubicBezTo>
                <a:cubicBezTo>
                  <a:pt x="2742" y="102"/>
                  <a:pt x="2742" y="102"/>
                  <a:pt x="2742" y="102"/>
                </a:cubicBezTo>
                <a:cubicBezTo>
                  <a:pt x="2728" y="101"/>
                  <a:pt x="2728" y="101"/>
                  <a:pt x="2728" y="101"/>
                </a:cubicBezTo>
                <a:cubicBezTo>
                  <a:pt x="2722" y="101"/>
                  <a:pt x="2722" y="101"/>
                  <a:pt x="2722" y="101"/>
                </a:cubicBezTo>
                <a:cubicBezTo>
                  <a:pt x="2719" y="99"/>
                  <a:pt x="2719" y="99"/>
                  <a:pt x="2719" y="99"/>
                </a:cubicBezTo>
                <a:cubicBezTo>
                  <a:pt x="2716" y="98"/>
                  <a:pt x="2716" y="98"/>
                  <a:pt x="2716" y="98"/>
                </a:cubicBezTo>
                <a:cubicBezTo>
                  <a:pt x="2718" y="96"/>
                  <a:pt x="2718" y="96"/>
                  <a:pt x="2718" y="96"/>
                </a:cubicBezTo>
                <a:cubicBezTo>
                  <a:pt x="2721" y="96"/>
                  <a:pt x="2721" y="96"/>
                  <a:pt x="2721" y="96"/>
                </a:cubicBezTo>
                <a:cubicBezTo>
                  <a:pt x="2716" y="95"/>
                  <a:pt x="2716" y="95"/>
                  <a:pt x="2716" y="95"/>
                </a:cubicBezTo>
                <a:cubicBezTo>
                  <a:pt x="2712" y="95"/>
                  <a:pt x="2712" y="95"/>
                  <a:pt x="2712" y="95"/>
                </a:cubicBezTo>
                <a:cubicBezTo>
                  <a:pt x="2703" y="95"/>
                  <a:pt x="2703" y="95"/>
                  <a:pt x="2703" y="95"/>
                </a:cubicBezTo>
                <a:cubicBezTo>
                  <a:pt x="2689" y="95"/>
                  <a:pt x="2689" y="95"/>
                  <a:pt x="2689" y="95"/>
                </a:cubicBezTo>
                <a:cubicBezTo>
                  <a:pt x="2675" y="96"/>
                  <a:pt x="2675" y="96"/>
                  <a:pt x="2675" y="96"/>
                </a:cubicBezTo>
                <a:cubicBezTo>
                  <a:pt x="2678" y="98"/>
                  <a:pt x="2678" y="98"/>
                  <a:pt x="2678" y="98"/>
                </a:cubicBezTo>
                <a:cubicBezTo>
                  <a:pt x="2675" y="98"/>
                  <a:pt x="2675" y="98"/>
                  <a:pt x="2675" y="98"/>
                </a:cubicBezTo>
                <a:cubicBezTo>
                  <a:pt x="2673" y="96"/>
                  <a:pt x="2673" y="96"/>
                  <a:pt x="2673" y="96"/>
                </a:cubicBezTo>
                <a:cubicBezTo>
                  <a:pt x="2673" y="95"/>
                  <a:pt x="2673" y="95"/>
                  <a:pt x="2673" y="95"/>
                </a:cubicBezTo>
                <a:cubicBezTo>
                  <a:pt x="2669" y="93"/>
                  <a:pt x="2669" y="93"/>
                  <a:pt x="2669" y="93"/>
                </a:cubicBezTo>
                <a:cubicBezTo>
                  <a:pt x="2665" y="91"/>
                  <a:pt x="2665" y="91"/>
                  <a:pt x="2665" y="91"/>
                </a:cubicBezTo>
                <a:cubicBezTo>
                  <a:pt x="2667" y="93"/>
                  <a:pt x="2667" y="93"/>
                  <a:pt x="2667" y="93"/>
                </a:cubicBezTo>
                <a:cubicBezTo>
                  <a:pt x="2666" y="95"/>
                  <a:pt x="2666" y="95"/>
                  <a:pt x="2666" y="95"/>
                </a:cubicBezTo>
                <a:cubicBezTo>
                  <a:pt x="2663" y="95"/>
                  <a:pt x="2663" y="95"/>
                  <a:pt x="2663" y="95"/>
                </a:cubicBezTo>
                <a:cubicBezTo>
                  <a:pt x="2659" y="95"/>
                  <a:pt x="2659" y="95"/>
                  <a:pt x="2659" y="95"/>
                </a:cubicBezTo>
                <a:cubicBezTo>
                  <a:pt x="2655" y="92"/>
                  <a:pt x="2655" y="92"/>
                  <a:pt x="2655" y="92"/>
                </a:cubicBezTo>
                <a:cubicBezTo>
                  <a:pt x="2652" y="92"/>
                  <a:pt x="2652" y="92"/>
                  <a:pt x="2652" y="92"/>
                </a:cubicBezTo>
                <a:cubicBezTo>
                  <a:pt x="2653" y="91"/>
                  <a:pt x="2653" y="91"/>
                  <a:pt x="2653" y="91"/>
                </a:cubicBezTo>
                <a:cubicBezTo>
                  <a:pt x="2652" y="91"/>
                  <a:pt x="2652" y="91"/>
                  <a:pt x="2652" y="91"/>
                </a:cubicBezTo>
                <a:cubicBezTo>
                  <a:pt x="2650" y="91"/>
                  <a:pt x="2650" y="91"/>
                  <a:pt x="2650" y="91"/>
                </a:cubicBezTo>
                <a:cubicBezTo>
                  <a:pt x="2650" y="92"/>
                  <a:pt x="2650" y="92"/>
                  <a:pt x="2650" y="92"/>
                </a:cubicBezTo>
                <a:cubicBezTo>
                  <a:pt x="2649" y="92"/>
                  <a:pt x="2649" y="92"/>
                  <a:pt x="2649" y="92"/>
                </a:cubicBezTo>
                <a:cubicBezTo>
                  <a:pt x="2646" y="91"/>
                  <a:pt x="2646" y="91"/>
                  <a:pt x="2646" y="91"/>
                </a:cubicBezTo>
                <a:cubicBezTo>
                  <a:pt x="2643" y="91"/>
                  <a:pt x="2643" y="91"/>
                  <a:pt x="2643" y="91"/>
                </a:cubicBezTo>
                <a:cubicBezTo>
                  <a:pt x="2640" y="91"/>
                  <a:pt x="2640" y="91"/>
                  <a:pt x="2640" y="91"/>
                </a:cubicBezTo>
                <a:cubicBezTo>
                  <a:pt x="2640" y="92"/>
                  <a:pt x="2640" y="92"/>
                  <a:pt x="2640" y="92"/>
                </a:cubicBezTo>
                <a:cubicBezTo>
                  <a:pt x="2639" y="93"/>
                  <a:pt x="2639" y="93"/>
                  <a:pt x="2639" y="93"/>
                </a:cubicBezTo>
                <a:cubicBezTo>
                  <a:pt x="2640" y="93"/>
                  <a:pt x="2640" y="93"/>
                  <a:pt x="2640" y="93"/>
                </a:cubicBezTo>
                <a:cubicBezTo>
                  <a:pt x="2642" y="95"/>
                  <a:pt x="2642" y="95"/>
                  <a:pt x="2642" y="95"/>
                </a:cubicBezTo>
                <a:cubicBezTo>
                  <a:pt x="2645" y="93"/>
                  <a:pt x="2645" y="93"/>
                  <a:pt x="2645" y="93"/>
                </a:cubicBezTo>
                <a:cubicBezTo>
                  <a:pt x="2649" y="93"/>
                  <a:pt x="2649" y="93"/>
                  <a:pt x="2649" y="93"/>
                </a:cubicBezTo>
                <a:cubicBezTo>
                  <a:pt x="2652" y="95"/>
                  <a:pt x="2652" y="95"/>
                  <a:pt x="2652" y="95"/>
                </a:cubicBezTo>
                <a:cubicBezTo>
                  <a:pt x="2646" y="96"/>
                  <a:pt x="2646" y="96"/>
                  <a:pt x="2646" y="96"/>
                </a:cubicBezTo>
                <a:cubicBezTo>
                  <a:pt x="2639" y="96"/>
                  <a:pt x="2639" y="96"/>
                  <a:pt x="2639" y="96"/>
                </a:cubicBezTo>
                <a:cubicBezTo>
                  <a:pt x="2642" y="98"/>
                  <a:pt x="2642" y="98"/>
                  <a:pt x="2642" y="98"/>
                </a:cubicBezTo>
                <a:cubicBezTo>
                  <a:pt x="2639" y="98"/>
                  <a:pt x="2639" y="98"/>
                  <a:pt x="2639" y="98"/>
                </a:cubicBezTo>
                <a:cubicBezTo>
                  <a:pt x="2637" y="98"/>
                  <a:pt x="2637" y="98"/>
                  <a:pt x="2637" y="98"/>
                </a:cubicBezTo>
                <a:cubicBezTo>
                  <a:pt x="2633" y="99"/>
                  <a:pt x="2633" y="99"/>
                  <a:pt x="2633" y="99"/>
                </a:cubicBezTo>
                <a:cubicBezTo>
                  <a:pt x="2630" y="101"/>
                  <a:pt x="2630" y="101"/>
                  <a:pt x="2630" y="101"/>
                </a:cubicBezTo>
                <a:cubicBezTo>
                  <a:pt x="2623" y="101"/>
                  <a:pt x="2623" y="101"/>
                  <a:pt x="2623" y="101"/>
                </a:cubicBezTo>
                <a:cubicBezTo>
                  <a:pt x="2619" y="99"/>
                  <a:pt x="2619" y="99"/>
                  <a:pt x="2619" y="99"/>
                </a:cubicBezTo>
                <a:cubicBezTo>
                  <a:pt x="2620" y="98"/>
                  <a:pt x="2620" y="98"/>
                  <a:pt x="2620" y="98"/>
                </a:cubicBezTo>
                <a:cubicBezTo>
                  <a:pt x="2622" y="96"/>
                  <a:pt x="2622" y="96"/>
                  <a:pt x="2622" y="96"/>
                </a:cubicBezTo>
                <a:cubicBezTo>
                  <a:pt x="2623" y="95"/>
                  <a:pt x="2623" y="95"/>
                  <a:pt x="2623" y="95"/>
                </a:cubicBezTo>
                <a:cubicBezTo>
                  <a:pt x="2629" y="95"/>
                  <a:pt x="2629" y="95"/>
                  <a:pt x="2629" y="95"/>
                </a:cubicBezTo>
                <a:cubicBezTo>
                  <a:pt x="2630" y="93"/>
                  <a:pt x="2630" y="93"/>
                  <a:pt x="2630" y="93"/>
                </a:cubicBezTo>
                <a:cubicBezTo>
                  <a:pt x="2630" y="92"/>
                  <a:pt x="2630" y="92"/>
                  <a:pt x="2630" y="92"/>
                </a:cubicBezTo>
                <a:cubicBezTo>
                  <a:pt x="2635" y="91"/>
                  <a:pt x="2635" y="91"/>
                  <a:pt x="2635" y="91"/>
                </a:cubicBezTo>
                <a:cubicBezTo>
                  <a:pt x="2636" y="89"/>
                  <a:pt x="2636" y="89"/>
                  <a:pt x="2636" y="89"/>
                </a:cubicBezTo>
                <a:cubicBezTo>
                  <a:pt x="2637" y="88"/>
                  <a:pt x="2637" y="88"/>
                  <a:pt x="2637" y="88"/>
                </a:cubicBezTo>
                <a:cubicBezTo>
                  <a:pt x="2633" y="88"/>
                  <a:pt x="2633" y="88"/>
                  <a:pt x="2633" y="88"/>
                </a:cubicBezTo>
                <a:cubicBezTo>
                  <a:pt x="2639" y="86"/>
                  <a:pt x="2639" y="86"/>
                  <a:pt x="2639" y="86"/>
                </a:cubicBezTo>
                <a:cubicBezTo>
                  <a:pt x="2637" y="86"/>
                  <a:pt x="2637" y="86"/>
                  <a:pt x="2637" y="86"/>
                </a:cubicBezTo>
                <a:cubicBezTo>
                  <a:pt x="2643" y="83"/>
                  <a:pt x="2643" y="83"/>
                  <a:pt x="2643" y="83"/>
                </a:cubicBezTo>
                <a:cubicBezTo>
                  <a:pt x="2646" y="83"/>
                  <a:pt x="2646" y="83"/>
                  <a:pt x="2646" y="83"/>
                </a:cubicBezTo>
                <a:cubicBezTo>
                  <a:pt x="2647" y="83"/>
                  <a:pt x="2647" y="83"/>
                  <a:pt x="2647" y="83"/>
                </a:cubicBezTo>
                <a:cubicBezTo>
                  <a:pt x="2647" y="82"/>
                  <a:pt x="2647" y="82"/>
                  <a:pt x="2647" y="82"/>
                </a:cubicBezTo>
                <a:cubicBezTo>
                  <a:pt x="2649" y="81"/>
                  <a:pt x="2649" y="81"/>
                  <a:pt x="2649" y="81"/>
                </a:cubicBezTo>
                <a:cubicBezTo>
                  <a:pt x="2650" y="81"/>
                  <a:pt x="2650" y="81"/>
                  <a:pt x="2650" y="81"/>
                </a:cubicBezTo>
                <a:cubicBezTo>
                  <a:pt x="2652" y="81"/>
                  <a:pt x="2652" y="81"/>
                  <a:pt x="2652" y="81"/>
                </a:cubicBezTo>
                <a:cubicBezTo>
                  <a:pt x="2655" y="79"/>
                  <a:pt x="2655" y="79"/>
                  <a:pt x="2655" y="79"/>
                </a:cubicBezTo>
                <a:cubicBezTo>
                  <a:pt x="2655" y="76"/>
                  <a:pt x="2655" y="76"/>
                  <a:pt x="2655" y="76"/>
                </a:cubicBezTo>
                <a:cubicBezTo>
                  <a:pt x="2653" y="75"/>
                  <a:pt x="2653" y="75"/>
                  <a:pt x="2653" y="75"/>
                </a:cubicBezTo>
                <a:cubicBezTo>
                  <a:pt x="2649" y="73"/>
                  <a:pt x="2649" y="73"/>
                  <a:pt x="2649" y="73"/>
                </a:cubicBezTo>
                <a:cubicBezTo>
                  <a:pt x="2646" y="73"/>
                  <a:pt x="2646" y="73"/>
                  <a:pt x="2646" y="73"/>
                </a:cubicBezTo>
                <a:cubicBezTo>
                  <a:pt x="2645" y="73"/>
                  <a:pt x="2645" y="73"/>
                  <a:pt x="2645" y="73"/>
                </a:cubicBezTo>
                <a:cubicBezTo>
                  <a:pt x="2642" y="72"/>
                  <a:pt x="2642" y="72"/>
                  <a:pt x="2642" y="72"/>
                </a:cubicBezTo>
                <a:cubicBezTo>
                  <a:pt x="2645" y="72"/>
                  <a:pt x="2645" y="72"/>
                  <a:pt x="2645" y="72"/>
                </a:cubicBezTo>
                <a:cubicBezTo>
                  <a:pt x="2652" y="73"/>
                  <a:pt x="2652" y="73"/>
                  <a:pt x="2652" y="73"/>
                </a:cubicBezTo>
                <a:cubicBezTo>
                  <a:pt x="2650" y="72"/>
                  <a:pt x="2650" y="72"/>
                  <a:pt x="2650" y="72"/>
                </a:cubicBezTo>
                <a:cubicBezTo>
                  <a:pt x="2649" y="71"/>
                  <a:pt x="2649" y="71"/>
                  <a:pt x="2649" y="71"/>
                </a:cubicBezTo>
                <a:cubicBezTo>
                  <a:pt x="2646" y="71"/>
                  <a:pt x="2646" y="71"/>
                  <a:pt x="2646" y="71"/>
                </a:cubicBezTo>
                <a:cubicBezTo>
                  <a:pt x="2642" y="68"/>
                  <a:pt x="2642" y="68"/>
                  <a:pt x="2642" y="68"/>
                </a:cubicBezTo>
                <a:cubicBezTo>
                  <a:pt x="2640" y="68"/>
                  <a:pt x="2640" y="68"/>
                  <a:pt x="2640" y="68"/>
                </a:cubicBezTo>
                <a:cubicBezTo>
                  <a:pt x="2639" y="69"/>
                  <a:pt x="2639" y="69"/>
                  <a:pt x="2639" y="69"/>
                </a:cubicBezTo>
                <a:cubicBezTo>
                  <a:pt x="2636" y="68"/>
                  <a:pt x="2636" y="68"/>
                  <a:pt x="2636" y="68"/>
                </a:cubicBezTo>
                <a:cubicBezTo>
                  <a:pt x="2635" y="66"/>
                  <a:pt x="2635" y="66"/>
                  <a:pt x="2635" y="66"/>
                </a:cubicBezTo>
                <a:cubicBezTo>
                  <a:pt x="2632" y="65"/>
                  <a:pt x="2632" y="65"/>
                  <a:pt x="2632" y="65"/>
                </a:cubicBezTo>
                <a:cubicBezTo>
                  <a:pt x="2630" y="65"/>
                  <a:pt x="2630" y="65"/>
                  <a:pt x="2630" y="65"/>
                </a:cubicBezTo>
                <a:cubicBezTo>
                  <a:pt x="2629" y="66"/>
                  <a:pt x="2629" y="66"/>
                  <a:pt x="2629" y="66"/>
                </a:cubicBezTo>
                <a:cubicBezTo>
                  <a:pt x="2627" y="65"/>
                  <a:pt x="2627" y="65"/>
                  <a:pt x="2627" y="65"/>
                </a:cubicBezTo>
                <a:cubicBezTo>
                  <a:pt x="2626" y="63"/>
                  <a:pt x="2626" y="63"/>
                  <a:pt x="2626" y="63"/>
                </a:cubicBezTo>
                <a:cubicBezTo>
                  <a:pt x="2622" y="62"/>
                  <a:pt x="2622" y="62"/>
                  <a:pt x="2622" y="62"/>
                </a:cubicBezTo>
                <a:cubicBezTo>
                  <a:pt x="2613" y="62"/>
                  <a:pt x="2613" y="62"/>
                  <a:pt x="2613" y="62"/>
                </a:cubicBezTo>
                <a:cubicBezTo>
                  <a:pt x="2603" y="62"/>
                  <a:pt x="2603" y="62"/>
                  <a:pt x="2603" y="62"/>
                </a:cubicBezTo>
                <a:cubicBezTo>
                  <a:pt x="2593" y="62"/>
                  <a:pt x="2593" y="62"/>
                  <a:pt x="2593" y="62"/>
                </a:cubicBezTo>
                <a:cubicBezTo>
                  <a:pt x="2593" y="63"/>
                  <a:pt x="2593" y="63"/>
                  <a:pt x="2593" y="63"/>
                </a:cubicBezTo>
                <a:cubicBezTo>
                  <a:pt x="2590" y="65"/>
                  <a:pt x="2590" y="65"/>
                  <a:pt x="2590" y="65"/>
                </a:cubicBezTo>
                <a:cubicBezTo>
                  <a:pt x="2586" y="65"/>
                  <a:pt x="2586" y="65"/>
                  <a:pt x="2586" y="65"/>
                </a:cubicBezTo>
                <a:cubicBezTo>
                  <a:pt x="2581" y="65"/>
                  <a:pt x="2581" y="65"/>
                  <a:pt x="2581" y="65"/>
                </a:cubicBezTo>
                <a:cubicBezTo>
                  <a:pt x="2583" y="63"/>
                  <a:pt x="2583" y="63"/>
                  <a:pt x="2583" y="63"/>
                </a:cubicBezTo>
                <a:cubicBezTo>
                  <a:pt x="2584" y="62"/>
                  <a:pt x="2584" y="62"/>
                  <a:pt x="2584" y="62"/>
                </a:cubicBezTo>
                <a:cubicBezTo>
                  <a:pt x="2584" y="61"/>
                  <a:pt x="2584" y="61"/>
                  <a:pt x="2584" y="61"/>
                </a:cubicBezTo>
                <a:cubicBezTo>
                  <a:pt x="2583" y="59"/>
                  <a:pt x="2583" y="59"/>
                  <a:pt x="2583" y="59"/>
                </a:cubicBezTo>
                <a:cubicBezTo>
                  <a:pt x="2576" y="59"/>
                  <a:pt x="2576" y="59"/>
                  <a:pt x="2576" y="59"/>
                </a:cubicBezTo>
                <a:cubicBezTo>
                  <a:pt x="2569" y="61"/>
                  <a:pt x="2569" y="61"/>
                  <a:pt x="2569" y="61"/>
                </a:cubicBezTo>
                <a:cubicBezTo>
                  <a:pt x="2570" y="59"/>
                  <a:pt x="2570" y="59"/>
                  <a:pt x="2570" y="59"/>
                </a:cubicBezTo>
                <a:cubicBezTo>
                  <a:pt x="2570" y="58"/>
                  <a:pt x="2570" y="58"/>
                  <a:pt x="2570" y="58"/>
                </a:cubicBezTo>
                <a:cubicBezTo>
                  <a:pt x="2557" y="59"/>
                  <a:pt x="2557" y="59"/>
                  <a:pt x="2557" y="59"/>
                </a:cubicBezTo>
                <a:cubicBezTo>
                  <a:pt x="2564" y="58"/>
                  <a:pt x="2564" y="58"/>
                  <a:pt x="2564" y="58"/>
                </a:cubicBezTo>
                <a:cubicBezTo>
                  <a:pt x="2567" y="56"/>
                  <a:pt x="2567" y="56"/>
                  <a:pt x="2567" y="56"/>
                </a:cubicBezTo>
                <a:cubicBezTo>
                  <a:pt x="2570" y="56"/>
                  <a:pt x="2570" y="56"/>
                  <a:pt x="2570" y="56"/>
                </a:cubicBezTo>
                <a:cubicBezTo>
                  <a:pt x="2566" y="55"/>
                  <a:pt x="2566" y="55"/>
                  <a:pt x="2566" y="55"/>
                </a:cubicBezTo>
                <a:cubicBezTo>
                  <a:pt x="2560" y="53"/>
                  <a:pt x="2560" y="53"/>
                  <a:pt x="2560" y="53"/>
                </a:cubicBezTo>
                <a:cubicBezTo>
                  <a:pt x="2551" y="52"/>
                  <a:pt x="2551" y="52"/>
                  <a:pt x="2551" y="52"/>
                </a:cubicBezTo>
                <a:cubicBezTo>
                  <a:pt x="2547" y="52"/>
                  <a:pt x="2547" y="52"/>
                  <a:pt x="2547" y="52"/>
                </a:cubicBezTo>
                <a:cubicBezTo>
                  <a:pt x="2543" y="53"/>
                  <a:pt x="2543" y="53"/>
                  <a:pt x="2543" y="53"/>
                </a:cubicBezTo>
                <a:cubicBezTo>
                  <a:pt x="2540" y="55"/>
                  <a:pt x="2540" y="55"/>
                  <a:pt x="2540" y="55"/>
                </a:cubicBezTo>
                <a:cubicBezTo>
                  <a:pt x="2536" y="56"/>
                  <a:pt x="2536" y="56"/>
                  <a:pt x="2536" y="56"/>
                </a:cubicBezTo>
                <a:cubicBezTo>
                  <a:pt x="2538" y="56"/>
                  <a:pt x="2538" y="56"/>
                  <a:pt x="2538" y="56"/>
                </a:cubicBezTo>
                <a:cubicBezTo>
                  <a:pt x="2534" y="59"/>
                  <a:pt x="2534" y="59"/>
                  <a:pt x="2534" y="59"/>
                </a:cubicBezTo>
                <a:cubicBezTo>
                  <a:pt x="2534" y="61"/>
                  <a:pt x="2534" y="61"/>
                  <a:pt x="2534" y="61"/>
                </a:cubicBezTo>
                <a:cubicBezTo>
                  <a:pt x="2536" y="62"/>
                  <a:pt x="2536" y="62"/>
                  <a:pt x="2536" y="62"/>
                </a:cubicBezTo>
                <a:cubicBezTo>
                  <a:pt x="2538" y="62"/>
                  <a:pt x="2538" y="62"/>
                  <a:pt x="2538" y="62"/>
                </a:cubicBezTo>
                <a:cubicBezTo>
                  <a:pt x="2538" y="63"/>
                  <a:pt x="2538" y="63"/>
                  <a:pt x="2538" y="63"/>
                </a:cubicBezTo>
                <a:cubicBezTo>
                  <a:pt x="2544" y="65"/>
                  <a:pt x="2544" y="65"/>
                  <a:pt x="2544" y="65"/>
                </a:cubicBezTo>
                <a:cubicBezTo>
                  <a:pt x="2551" y="66"/>
                  <a:pt x="2551" y="66"/>
                  <a:pt x="2551" y="66"/>
                </a:cubicBezTo>
                <a:cubicBezTo>
                  <a:pt x="2543" y="65"/>
                  <a:pt x="2543" y="65"/>
                  <a:pt x="2543" y="65"/>
                </a:cubicBezTo>
                <a:cubicBezTo>
                  <a:pt x="2538" y="65"/>
                  <a:pt x="2538" y="65"/>
                  <a:pt x="2538" y="65"/>
                </a:cubicBezTo>
                <a:cubicBezTo>
                  <a:pt x="2531" y="65"/>
                  <a:pt x="2531" y="65"/>
                  <a:pt x="2531" y="65"/>
                </a:cubicBezTo>
                <a:cubicBezTo>
                  <a:pt x="2524" y="65"/>
                  <a:pt x="2524" y="65"/>
                  <a:pt x="2524" y="65"/>
                </a:cubicBezTo>
                <a:cubicBezTo>
                  <a:pt x="2526" y="66"/>
                  <a:pt x="2526" y="66"/>
                  <a:pt x="2526" y="66"/>
                </a:cubicBezTo>
                <a:cubicBezTo>
                  <a:pt x="2530" y="66"/>
                  <a:pt x="2530" y="66"/>
                  <a:pt x="2530" y="66"/>
                </a:cubicBezTo>
                <a:cubicBezTo>
                  <a:pt x="2533" y="68"/>
                  <a:pt x="2533" y="68"/>
                  <a:pt x="2533" y="68"/>
                </a:cubicBezTo>
                <a:cubicBezTo>
                  <a:pt x="2536" y="69"/>
                  <a:pt x="2536" y="69"/>
                  <a:pt x="2536" y="69"/>
                </a:cubicBezTo>
                <a:cubicBezTo>
                  <a:pt x="2527" y="68"/>
                  <a:pt x="2527" y="68"/>
                  <a:pt x="2527" y="68"/>
                </a:cubicBezTo>
                <a:cubicBezTo>
                  <a:pt x="2524" y="68"/>
                  <a:pt x="2524" y="68"/>
                  <a:pt x="2524" y="68"/>
                </a:cubicBezTo>
                <a:cubicBezTo>
                  <a:pt x="2520" y="68"/>
                  <a:pt x="2520" y="68"/>
                  <a:pt x="2520" y="68"/>
                </a:cubicBezTo>
                <a:cubicBezTo>
                  <a:pt x="2521" y="69"/>
                  <a:pt x="2521" y="69"/>
                  <a:pt x="2521" y="69"/>
                </a:cubicBezTo>
                <a:cubicBezTo>
                  <a:pt x="2520" y="69"/>
                  <a:pt x="2520" y="69"/>
                  <a:pt x="2520" y="69"/>
                </a:cubicBezTo>
                <a:cubicBezTo>
                  <a:pt x="2516" y="71"/>
                  <a:pt x="2516" y="71"/>
                  <a:pt x="2516" y="71"/>
                </a:cubicBezTo>
                <a:cubicBezTo>
                  <a:pt x="2513" y="71"/>
                  <a:pt x="2513" y="71"/>
                  <a:pt x="2513" y="71"/>
                </a:cubicBezTo>
                <a:cubicBezTo>
                  <a:pt x="2511" y="71"/>
                  <a:pt x="2511" y="71"/>
                  <a:pt x="2511" y="71"/>
                </a:cubicBezTo>
                <a:cubicBezTo>
                  <a:pt x="2510" y="71"/>
                  <a:pt x="2510" y="71"/>
                  <a:pt x="2510" y="71"/>
                </a:cubicBezTo>
                <a:cubicBezTo>
                  <a:pt x="2507" y="71"/>
                  <a:pt x="2507" y="71"/>
                  <a:pt x="2507" y="71"/>
                </a:cubicBezTo>
                <a:cubicBezTo>
                  <a:pt x="2504" y="71"/>
                  <a:pt x="2504" y="71"/>
                  <a:pt x="2504" y="71"/>
                </a:cubicBezTo>
                <a:cubicBezTo>
                  <a:pt x="2505" y="69"/>
                  <a:pt x="2505" y="69"/>
                  <a:pt x="2505" y="69"/>
                </a:cubicBezTo>
                <a:cubicBezTo>
                  <a:pt x="2501" y="68"/>
                  <a:pt x="2501" y="68"/>
                  <a:pt x="2501" y="68"/>
                </a:cubicBezTo>
                <a:cubicBezTo>
                  <a:pt x="2495" y="68"/>
                  <a:pt x="2495" y="68"/>
                  <a:pt x="2495" y="68"/>
                </a:cubicBezTo>
                <a:cubicBezTo>
                  <a:pt x="2485" y="69"/>
                  <a:pt x="2485" y="69"/>
                  <a:pt x="2485" y="69"/>
                </a:cubicBezTo>
                <a:cubicBezTo>
                  <a:pt x="2484" y="69"/>
                  <a:pt x="2484" y="69"/>
                  <a:pt x="2484" y="69"/>
                </a:cubicBezTo>
                <a:cubicBezTo>
                  <a:pt x="2481" y="69"/>
                  <a:pt x="2481" y="69"/>
                  <a:pt x="2481" y="69"/>
                </a:cubicBezTo>
                <a:cubicBezTo>
                  <a:pt x="2481" y="71"/>
                  <a:pt x="2481" y="71"/>
                  <a:pt x="2481" y="71"/>
                </a:cubicBezTo>
                <a:cubicBezTo>
                  <a:pt x="2483" y="71"/>
                  <a:pt x="2483" y="71"/>
                  <a:pt x="2483" y="71"/>
                </a:cubicBezTo>
                <a:cubicBezTo>
                  <a:pt x="2485" y="71"/>
                  <a:pt x="2485" y="71"/>
                  <a:pt x="2485" y="71"/>
                </a:cubicBezTo>
                <a:cubicBezTo>
                  <a:pt x="2491" y="71"/>
                  <a:pt x="2491" y="71"/>
                  <a:pt x="2491" y="71"/>
                </a:cubicBezTo>
                <a:cubicBezTo>
                  <a:pt x="2484" y="72"/>
                  <a:pt x="2484" y="72"/>
                  <a:pt x="2484" y="72"/>
                </a:cubicBezTo>
                <a:cubicBezTo>
                  <a:pt x="2477" y="72"/>
                  <a:pt x="2477" y="72"/>
                  <a:pt x="2477" y="72"/>
                </a:cubicBezTo>
                <a:cubicBezTo>
                  <a:pt x="2461" y="75"/>
                  <a:pt x="2461" y="75"/>
                  <a:pt x="2461" y="75"/>
                </a:cubicBezTo>
                <a:cubicBezTo>
                  <a:pt x="2458" y="76"/>
                  <a:pt x="2458" y="76"/>
                  <a:pt x="2458" y="76"/>
                </a:cubicBezTo>
                <a:cubicBezTo>
                  <a:pt x="2455" y="76"/>
                  <a:pt x="2455" y="76"/>
                  <a:pt x="2455" y="76"/>
                </a:cubicBezTo>
                <a:cubicBezTo>
                  <a:pt x="2452" y="78"/>
                  <a:pt x="2452" y="78"/>
                  <a:pt x="2452" y="78"/>
                </a:cubicBezTo>
                <a:cubicBezTo>
                  <a:pt x="2450" y="79"/>
                  <a:pt x="2450" y="79"/>
                  <a:pt x="2450" y="79"/>
                </a:cubicBezTo>
                <a:cubicBezTo>
                  <a:pt x="2445" y="79"/>
                  <a:pt x="2445" y="79"/>
                  <a:pt x="2445" y="79"/>
                </a:cubicBezTo>
                <a:cubicBezTo>
                  <a:pt x="2447" y="81"/>
                  <a:pt x="2447" y="81"/>
                  <a:pt x="2447" y="81"/>
                </a:cubicBezTo>
                <a:cubicBezTo>
                  <a:pt x="2445" y="81"/>
                  <a:pt x="2445" y="81"/>
                  <a:pt x="2445" y="81"/>
                </a:cubicBezTo>
                <a:cubicBezTo>
                  <a:pt x="2445" y="82"/>
                  <a:pt x="2445" y="82"/>
                  <a:pt x="2445" y="82"/>
                </a:cubicBezTo>
                <a:cubicBezTo>
                  <a:pt x="2444" y="82"/>
                  <a:pt x="2444" y="82"/>
                  <a:pt x="2444" y="82"/>
                </a:cubicBezTo>
                <a:cubicBezTo>
                  <a:pt x="2445" y="83"/>
                  <a:pt x="2445" y="83"/>
                  <a:pt x="2445" y="83"/>
                </a:cubicBezTo>
                <a:cubicBezTo>
                  <a:pt x="2442" y="85"/>
                  <a:pt x="2442" y="85"/>
                  <a:pt x="2442" y="85"/>
                </a:cubicBezTo>
                <a:cubicBezTo>
                  <a:pt x="2444" y="85"/>
                  <a:pt x="2444" y="85"/>
                  <a:pt x="2444" y="85"/>
                </a:cubicBezTo>
                <a:cubicBezTo>
                  <a:pt x="2447" y="86"/>
                  <a:pt x="2447" y="86"/>
                  <a:pt x="2447" y="86"/>
                </a:cubicBezTo>
                <a:cubicBezTo>
                  <a:pt x="2450" y="86"/>
                  <a:pt x="2450" y="86"/>
                  <a:pt x="2450" y="86"/>
                </a:cubicBezTo>
                <a:cubicBezTo>
                  <a:pt x="2448" y="88"/>
                  <a:pt x="2448" y="88"/>
                  <a:pt x="2448" y="88"/>
                </a:cubicBezTo>
                <a:cubicBezTo>
                  <a:pt x="2447" y="88"/>
                  <a:pt x="2447" y="88"/>
                  <a:pt x="2447" y="88"/>
                </a:cubicBezTo>
                <a:cubicBezTo>
                  <a:pt x="2445" y="86"/>
                  <a:pt x="2445" y="86"/>
                  <a:pt x="2445" y="86"/>
                </a:cubicBezTo>
                <a:cubicBezTo>
                  <a:pt x="2440" y="86"/>
                  <a:pt x="2440" y="86"/>
                  <a:pt x="2440" y="86"/>
                </a:cubicBezTo>
                <a:cubicBezTo>
                  <a:pt x="2442" y="88"/>
                  <a:pt x="2442" y="88"/>
                  <a:pt x="2442" y="88"/>
                </a:cubicBezTo>
                <a:cubicBezTo>
                  <a:pt x="2447" y="89"/>
                  <a:pt x="2447" y="89"/>
                  <a:pt x="2447" y="89"/>
                </a:cubicBezTo>
                <a:cubicBezTo>
                  <a:pt x="2454" y="91"/>
                  <a:pt x="2454" y="91"/>
                  <a:pt x="2454" y="91"/>
                </a:cubicBezTo>
                <a:cubicBezTo>
                  <a:pt x="2451" y="91"/>
                  <a:pt x="2451" y="91"/>
                  <a:pt x="2451" y="91"/>
                </a:cubicBezTo>
                <a:cubicBezTo>
                  <a:pt x="2454" y="92"/>
                  <a:pt x="2454" y="92"/>
                  <a:pt x="2454" y="92"/>
                </a:cubicBezTo>
                <a:cubicBezTo>
                  <a:pt x="2450" y="92"/>
                  <a:pt x="2450" y="92"/>
                  <a:pt x="2450" y="92"/>
                </a:cubicBezTo>
                <a:cubicBezTo>
                  <a:pt x="2444" y="92"/>
                  <a:pt x="2444" y="92"/>
                  <a:pt x="2444" y="92"/>
                </a:cubicBezTo>
                <a:cubicBezTo>
                  <a:pt x="2440" y="95"/>
                  <a:pt x="2440" y="95"/>
                  <a:pt x="2440" y="95"/>
                </a:cubicBezTo>
                <a:cubicBezTo>
                  <a:pt x="2432" y="93"/>
                  <a:pt x="2432" y="93"/>
                  <a:pt x="2432" y="93"/>
                </a:cubicBezTo>
                <a:cubicBezTo>
                  <a:pt x="2424" y="95"/>
                  <a:pt x="2424" y="95"/>
                  <a:pt x="2424" y="95"/>
                </a:cubicBezTo>
                <a:cubicBezTo>
                  <a:pt x="2415" y="95"/>
                  <a:pt x="2415" y="95"/>
                  <a:pt x="2415" y="95"/>
                </a:cubicBezTo>
                <a:cubicBezTo>
                  <a:pt x="2408" y="95"/>
                  <a:pt x="2408" y="95"/>
                  <a:pt x="2408" y="95"/>
                </a:cubicBezTo>
                <a:cubicBezTo>
                  <a:pt x="2404" y="95"/>
                  <a:pt x="2404" y="95"/>
                  <a:pt x="2404" y="95"/>
                </a:cubicBezTo>
                <a:cubicBezTo>
                  <a:pt x="2402" y="96"/>
                  <a:pt x="2402" y="96"/>
                  <a:pt x="2402" y="96"/>
                </a:cubicBezTo>
                <a:cubicBezTo>
                  <a:pt x="2402" y="98"/>
                  <a:pt x="2402" y="98"/>
                  <a:pt x="2402" y="98"/>
                </a:cubicBezTo>
                <a:cubicBezTo>
                  <a:pt x="2401" y="98"/>
                  <a:pt x="2401" y="98"/>
                  <a:pt x="2401" y="98"/>
                </a:cubicBezTo>
                <a:cubicBezTo>
                  <a:pt x="2402" y="99"/>
                  <a:pt x="2402" y="99"/>
                  <a:pt x="2402" y="99"/>
                </a:cubicBezTo>
                <a:cubicBezTo>
                  <a:pt x="2404" y="99"/>
                  <a:pt x="2404" y="99"/>
                  <a:pt x="2404" y="99"/>
                </a:cubicBezTo>
                <a:cubicBezTo>
                  <a:pt x="2402" y="101"/>
                  <a:pt x="2402" y="101"/>
                  <a:pt x="2402" y="101"/>
                </a:cubicBezTo>
                <a:cubicBezTo>
                  <a:pt x="2407" y="101"/>
                  <a:pt x="2407" y="101"/>
                  <a:pt x="2407" y="101"/>
                </a:cubicBezTo>
                <a:cubicBezTo>
                  <a:pt x="2409" y="105"/>
                  <a:pt x="2409" y="105"/>
                  <a:pt x="2409" y="105"/>
                </a:cubicBezTo>
                <a:cubicBezTo>
                  <a:pt x="2409" y="106"/>
                  <a:pt x="2409" y="106"/>
                  <a:pt x="2409" y="106"/>
                </a:cubicBezTo>
                <a:cubicBezTo>
                  <a:pt x="2412" y="108"/>
                  <a:pt x="2412" y="108"/>
                  <a:pt x="2412" y="108"/>
                </a:cubicBezTo>
                <a:cubicBezTo>
                  <a:pt x="2417" y="109"/>
                  <a:pt x="2417" y="109"/>
                  <a:pt x="2417" y="109"/>
                </a:cubicBezTo>
                <a:cubicBezTo>
                  <a:pt x="2422" y="109"/>
                  <a:pt x="2422" y="109"/>
                  <a:pt x="2422" y="109"/>
                </a:cubicBezTo>
                <a:cubicBezTo>
                  <a:pt x="2427" y="111"/>
                  <a:pt x="2427" y="111"/>
                  <a:pt x="2427" y="111"/>
                </a:cubicBezTo>
                <a:cubicBezTo>
                  <a:pt x="2431" y="114"/>
                  <a:pt x="2431" y="114"/>
                  <a:pt x="2431" y="114"/>
                </a:cubicBezTo>
                <a:cubicBezTo>
                  <a:pt x="2434" y="115"/>
                  <a:pt x="2434" y="115"/>
                  <a:pt x="2434" y="115"/>
                </a:cubicBezTo>
                <a:cubicBezTo>
                  <a:pt x="2428" y="116"/>
                  <a:pt x="2428" y="116"/>
                  <a:pt x="2428" y="116"/>
                </a:cubicBezTo>
                <a:cubicBezTo>
                  <a:pt x="2422" y="115"/>
                  <a:pt x="2422" y="115"/>
                  <a:pt x="2422" y="115"/>
                </a:cubicBezTo>
                <a:cubicBezTo>
                  <a:pt x="2414" y="112"/>
                  <a:pt x="2414" y="112"/>
                  <a:pt x="2414" y="112"/>
                </a:cubicBezTo>
                <a:cubicBezTo>
                  <a:pt x="2408" y="111"/>
                  <a:pt x="2408" y="111"/>
                  <a:pt x="2408" y="111"/>
                </a:cubicBezTo>
                <a:cubicBezTo>
                  <a:pt x="2401" y="109"/>
                  <a:pt x="2401" y="109"/>
                  <a:pt x="2401" y="109"/>
                </a:cubicBezTo>
                <a:cubicBezTo>
                  <a:pt x="2392" y="109"/>
                  <a:pt x="2392" y="109"/>
                  <a:pt x="2392" y="109"/>
                </a:cubicBezTo>
                <a:cubicBezTo>
                  <a:pt x="2389" y="111"/>
                  <a:pt x="2389" y="111"/>
                  <a:pt x="2389" y="111"/>
                </a:cubicBezTo>
                <a:cubicBezTo>
                  <a:pt x="2388" y="111"/>
                  <a:pt x="2388" y="111"/>
                  <a:pt x="2388" y="111"/>
                </a:cubicBezTo>
                <a:cubicBezTo>
                  <a:pt x="2387" y="111"/>
                  <a:pt x="2387" y="111"/>
                  <a:pt x="2387" y="111"/>
                </a:cubicBezTo>
                <a:cubicBezTo>
                  <a:pt x="2387" y="112"/>
                  <a:pt x="2387" y="112"/>
                  <a:pt x="2387" y="112"/>
                </a:cubicBezTo>
                <a:cubicBezTo>
                  <a:pt x="2389" y="112"/>
                  <a:pt x="2389" y="112"/>
                  <a:pt x="2389" y="112"/>
                </a:cubicBezTo>
                <a:cubicBezTo>
                  <a:pt x="2392" y="112"/>
                  <a:pt x="2392" y="112"/>
                  <a:pt x="2392" y="112"/>
                </a:cubicBezTo>
                <a:cubicBezTo>
                  <a:pt x="2394" y="114"/>
                  <a:pt x="2394" y="114"/>
                  <a:pt x="2394" y="114"/>
                </a:cubicBezTo>
                <a:cubicBezTo>
                  <a:pt x="2392" y="115"/>
                  <a:pt x="2392" y="115"/>
                  <a:pt x="2392" y="115"/>
                </a:cubicBezTo>
                <a:cubicBezTo>
                  <a:pt x="2389" y="115"/>
                  <a:pt x="2389" y="115"/>
                  <a:pt x="2389" y="115"/>
                </a:cubicBezTo>
                <a:cubicBezTo>
                  <a:pt x="2385" y="114"/>
                  <a:pt x="2385" y="114"/>
                  <a:pt x="2385" y="114"/>
                </a:cubicBezTo>
                <a:cubicBezTo>
                  <a:pt x="2381" y="114"/>
                  <a:pt x="2381" y="114"/>
                  <a:pt x="2381" y="114"/>
                </a:cubicBezTo>
                <a:cubicBezTo>
                  <a:pt x="2376" y="114"/>
                  <a:pt x="2376" y="114"/>
                  <a:pt x="2376" y="114"/>
                </a:cubicBezTo>
                <a:cubicBezTo>
                  <a:pt x="2378" y="116"/>
                  <a:pt x="2378" y="116"/>
                  <a:pt x="2378" y="116"/>
                </a:cubicBezTo>
                <a:cubicBezTo>
                  <a:pt x="2382" y="118"/>
                  <a:pt x="2382" y="118"/>
                  <a:pt x="2382" y="118"/>
                </a:cubicBezTo>
                <a:cubicBezTo>
                  <a:pt x="2387" y="119"/>
                  <a:pt x="2387" y="119"/>
                  <a:pt x="2387" y="119"/>
                </a:cubicBezTo>
                <a:cubicBezTo>
                  <a:pt x="2391" y="121"/>
                  <a:pt x="2391" y="121"/>
                  <a:pt x="2391" y="121"/>
                </a:cubicBezTo>
                <a:cubicBezTo>
                  <a:pt x="2394" y="121"/>
                  <a:pt x="2394" y="121"/>
                  <a:pt x="2394" y="121"/>
                </a:cubicBezTo>
                <a:cubicBezTo>
                  <a:pt x="2397" y="121"/>
                  <a:pt x="2397" y="121"/>
                  <a:pt x="2397" y="121"/>
                </a:cubicBezTo>
                <a:cubicBezTo>
                  <a:pt x="2398" y="121"/>
                  <a:pt x="2398" y="121"/>
                  <a:pt x="2398" y="121"/>
                </a:cubicBezTo>
                <a:cubicBezTo>
                  <a:pt x="2399" y="121"/>
                  <a:pt x="2399" y="121"/>
                  <a:pt x="2399" y="121"/>
                </a:cubicBezTo>
                <a:cubicBezTo>
                  <a:pt x="2401" y="124"/>
                  <a:pt x="2401" y="124"/>
                  <a:pt x="2401" y="124"/>
                </a:cubicBezTo>
                <a:cubicBezTo>
                  <a:pt x="2404" y="124"/>
                  <a:pt x="2404" y="124"/>
                  <a:pt x="2404" y="124"/>
                </a:cubicBezTo>
                <a:cubicBezTo>
                  <a:pt x="2404" y="125"/>
                  <a:pt x="2404" y="125"/>
                  <a:pt x="2404" y="125"/>
                </a:cubicBezTo>
                <a:cubicBezTo>
                  <a:pt x="2398" y="124"/>
                  <a:pt x="2398" y="124"/>
                  <a:pt x="2398" y="124"/>
                </a:cubicBezTo>
                <a:cubicBezTo>
                  <a:pt x="2392" y="122"/>
                  <a:pt x="2392" y="122"/>
                  <a:pt x="2392" y="122"/>
                </a:cubicBezTo>
                <a:cubicBezTo>
                  <a:pt x="2391" y="122"/>
                  <a:pt x="2391" y="122"/>
                  <a:pt x="2391" y="122"/>
                </a:cubicBezTo>
                <a:cubicBezTo>
                  <a:pt x="2389" y="124"/>
                  <a:pt x="2389" y="124"/>
                  <a:pt x="2389" y="124"/>
                </a:cubicBezTo>
                <a:cubicBezTo>
                  <a:pt x="2388" y="122"/>
                  <a:pt x="2388" y="122"/>
                  <a:pt x="2388" y="122"/>
                </a:cubicBezTo>
                <a:cubicBezTo>
                  <a:pt x="2385" y="122"/>
                  <a:pt x="2385" y="122"/>
                  <a:pt x="2385" y="122"/>
                </a:cubicBezTo>
                <a:cubicBezTo>
                  <a:pt x="2381" y="122"/>
                  <a:pt x="2381" y="122"/>
                  <a:pt x="2381" y="122"/>
                </a:cubicBezTo>
                <a:cubicBezTo>
                  <a:pt x="2376" y="121"/>
                  <a:pt x="2376" y="121"/>
                  <a:pt x="2376" y="121"/>
                </a:cubicBezTo>
                <a:cubicBezTo>
                  <a:pt x="2372" y="119"/>
                  <a:pt x="2372" y="119"/>
                  <a:pt x="2372" y="119"/>
                </a:cubicBezTo>
                <a:cubicBezTo>
                  <a:pt x="2374" y="119"/>
                  <a:pt x="2374" y="119"/>
                  <a:pt x="2374" y="119"/>
                </a:cubicBezTo>
                <a:cubicBezTo>
                  <a:pt x="2374" y="118"/>
                  <a:pt x="2374" y="118"/>
                  <a:pt x="2374" y="118"/>
                </a:cubicBezTo>
                <a:cubicBezTo>
                  <a:pt x="2372" y="116"/>
                  <a:pt x="2372" y="116"/>
                  <a:pt x="2372" y="116"/>
                </a:cubicBezTo>
                <a:cubicBezTo>
                  <a:pt x="2371" y="115"/>
                  <a:pt x="2371" y="115"/>
                  <a:pt x="2371" y="115"/>
                </a:cubicBezTo>
                <a:cubicBezTo>
                  <a:pt x="2371" y="112"/>
                  <a:pt x="2371" y="112"/>
                  <a:pt x="2371" y="112"/>
                </a:cubicBezTo>
                <a:cubicBezTo>
                  <a:pt x="2369" y="109"/>
                  <a:pt x="2369" y="109"/>
                  <a:pt x="2369" y="109"/>
                </a:cubicBezTo>
                <a:cubicBezTo>
                  <a:pt x="2366" y="105"/>
                  <a:pt x="2366" y="105"/>
                  <a:pt x="2366" y="105"/>
                </a:cubicBezTo>
                <a:cubicBezTo>
                  <a:pt x="2362" y="104"/>
                  <a:pt x="2362" y="104"/>
                  <a:pt x="2362" y="104"/>
                </a:cubicBezTo>
                <a:cubicBezTo>
                  <a:pt x="2359" y="104"/>
                  <a:pt x="2359" y="104"/>
                  <a:pt x="2359" y="104"/>
                </a:cubicBezTo>
                <a:cubicBezTo>
                  <a:pt x="2364" y="108"/>
                  <a:pt x="2364" y="108"/>
                  <a:pt x="2364" y="108"/>
                </a:cubicBezTo>
                <a:cubicBezTo>
                  <a:pt x="2365" y="111"/>
                  <a:pt x="2365" y="111"/>
                  <a:pt x="2365" y="111"/>
                </a:cubicBezTo>
                <a:cubicBezTo>
                  <a:pt x="2364" y="112"/>
                  <a:pt x="2364" y="112"/>
                  <a:pt x="2364" y="112"/>
                </a:cubicBezTo>
                <a:cubicBezTo>
                  <a:pt x="2361" y="114"/>
                  <a:pt x="2361" y="114"/>
                  <a:pt x="2361" y="114"/>
                </a:cubicBezTo>
                <a:cubicBezTo>
                  <a:pt x="2356" y="115"/>
                  <a:pt x="2356" y="115"/>
                  <a:pt x="2356" y="115"/>
                </a:cubicBezTo>
                <a:cubicBezTo>
                  <a:pt x="2356" y="116"/>
                  <a:pt x="2356" y="116"/>
                  <a:pt x="2356" y="116"/>
                </a:cubicBezTo>
                <a:cubicBezTo>
                  <a:pt x="2354" y="119"/>
                  <a:pt x="2354" y="119"/>
                  <a:pt x="2354" y="119"/>
                </a:cubicBezTo>
                <a:cubicBezTo>
                  <a:pt x="2361" y="122"/>
                  <a:pt x="2361" y="122"/>
                  <a:pt x="2361" y="122"/>
                </a:cubicBezTo>
                <a:cubicBezTo>
                  <a:pt x="2366" y="126"/>
                  <a:pt x="2366" y="126"/>
                  <a:pt x="2366" y="126"/>
                </a:cubicBezTo>
                <a:cubicBezTo>
                  <a:pt x="2369" y="128"/>
                  <a:pt x="2369" y="128"/>
                  <a:pt x="2369" y="128"/>
                </a:cubicBezTo>
                <a:cubicBezTo>
                  <a:pt x="2371" y="129"/>
                  <a:pt x="2371" y="129"/>
                  <a:pt x="2371" y="129"/>
                </a:cubicBezTo>
                <a:cubicBezTo>
                  <a:pt x="2369" y="132"/>
                  <a:pt x="2369" y="132"/>
                  <a:pt x="2369" y="132"/>
                </a:cubicBezTo>
                <a:cubicBezTo>
                  <a:pt x="2369" y="136"/>
                  <a:pt x="2369" y="136"/>
                  <a:pt x="2369" y="136"/>
                </a:cubicBezTo>
                <a:cubicBezTo>
                  <a:pt x="2371" y="139"/>
                  <a:pt x="2371" y="139"/>
                  <a:pt x="2371" y="139"/>
                </a:cubicBezTo>
                <a:cubicBezTo>
                  <a:pt x="2374" y="141"/>
                  <a:pt x="2374" y="141"/>
                  <a:pt x="2374" y="141"/>
                </a:cubicBezTo>
                <a:cubicBezTo>
                  <a:pt x="2375" y="144"/>
                  <a:pt x="2375" y="144"/>
                  <a:pt x="2375" y="144"/>
                </a:cubicBezTo>
                <a:cubicBezTo>
                  <a:pt x="2376" y="145"/>
                  <a:pt x="2376" y="145"/>
                  <a:pt x="2376" y="145"/>
                </a:cubicBezTo>
                <a:cubicBezTo>
                  <a:pt x="2387" y="145"/>
                  <a:pt x="2387" y="145"/>
                  <a:pt x="2387" y="145"/>
                </a:cubicBezTo>
                <a:cubicBezTo>
                  <a:pt x="2389" y="144"/>
                  <a:pt x="2389" y="144"/>
                  <a:pt x="2389" y="144"/>
                </a:cubicBezTo>
                <a:cubicBezTo>
                  <a:pt x="2394" y="144"/>
                  <a:pt x="2394" y="144"/>
                  <a:pt x="2394" y="144"/>
                </a:cubicBezTo>
                <a:cubicBezTo>
                  <a:pt x="2402" y="145"/>
                  <a:pt x="2402" y="145"/>
                  <a:pt x="2402" y="145"/>
                </a:cubicBezTo>
                <a:cubicBezTo>
                  <a:pt x="2409" y="148"/>
                  <a:pt x="2409" y="148"/>
                  <a:pt x="2409" y="148"/>
                </a:cubicBezTo>
                <a:cubicBezTo>
                  <a:pt x="2412" y="149"/>
                  <a:pt x="2412" y="149"/>
                  <a:pt x="2412" y="149"/>
                </a:cubicBezTo>
                <a:cubicBezTo>
                  <a:pt x="2415" y="152"/>
                  <a:pt x="2415" y="152"/>
                  <a:pt x="2415" y="152"/>
                </a:cubicBezTo>
                <a:cubicBezTo>
                  <a:pt x="2418" y="155"/>
                  <a:pt x="2418" y="155"/>
                  <a:pt x="2418" y="155"/>
                </a:cubicBezTo>
                <a:cubicBezTo>
                  <a:pt x="2418" y="157"/>
                  <a:pt x="2418" y="157"/>
                  <a:pt x="2418" y="157"/>
                </a:cubicBezTo>
                <a:cubicBezTo>
                  <a:pt x="2415" y="157"/>
                  <a:pt x="2415" y="157"/>
                  <a:pt x="2415" y="157"/>
                </a:cubicBezTo>
                <a:cubicBezTo>
                  <a:pt x="2417" y="159"/>
                  <a:pt x="2417" y="159"/>
                  <a:pt x="2417" y="159"/>
                </a:cubicBezTo>
                <a:cubicBezTo>
                  <a:pt x="2418" y="161"/>
                  <a:pt x="2418" y="161"/>
                  <a:pt x="2418" y="161"/>
                </a:cubicBezTo>
                <a:cubicBezTo>
                  <a:pt x="2427" y="162"/>
                  <a:pt x="2427" y="162"/>
                  <a:pt x="2427" y="162"/>
                </a:cubicBezTo>
                <a:cubicBezTo>
                  <a:pt x="2428" y="162"/>
                  <a:pt x="2428" y="162"/>
                  <a:pt x="2428" y="162"/>
                </a:cubicBezTo>
                <a:cubicBezTo>
                  <a:pt x="2430" y="162"/>
                  <a:pt x="2430" y="162"/>
                  <a:pt x="2430" y="162"/>
                </a:cubicBezTo>
                <a:cubicBezTo>
                  <a:pt x="2431" y="164"/>
                  <a:pt x="2431" y="164"/>
                  <a:pt x="2431" y="164"/>
                </a:cubicBezTo>
                <a:cubicBezTo>
                  <a:pt x="2422" y="164"/>
                  <a:pt x="2422" y="164"/>
                  <a:pt x="2422" y="164"/>
                </a:cubicBezTo>
                <a:cubicBezTo>
                  <a:pt x="2417" y="162"/>
                  <a:pt x="2417" y="162"/>
                  <a:pt x="2417" y="162"/>
                </a:cubicBezTo>
                <a:cubicBezTo>
                  <a:pt x="2414" y="161"/>
                  <a:pt x="2414" y="161"/>
                  <a:pt x="2414" y="161"/>
                </a:cubicBezTo>
                <a:cubicBezTo>
                  <a:pt x="2414" y="159"/>
                  <a:pt x="2414" y="159"/>
                  <a:pt x="2414" y="159"/>
                </a:cubicBezTo>
                <a:cubicBezTo>
                  <a:pt x="2414" y="158"/>
                  <a:pt x="2414" y="158"/>
                  <a:pt x="2414" y="158"/>
                </a:cubicBezTo>
                <a:cubicBezTo>
                  <a:pt x="2412" y="155"/>
                  <a:pt x="2412" y="155"/>
                  <a:pt x="2412" y="155"/>
                </a:cubicBezTo>
                <a:cubicBezTo>
                  <a:pt x="2409" y="152"/>
                  <a:pt x="2409" y="152"/>
                  <a:pt x="2409" y="152"/>
                </a:cubicBezTo>
                <a:cubicBezTo>
                  <a:pt x="2407" y="151"/>
                  <a:pt x="2407" y="151"/>
                  <a:pt x="2407" y="151"/>
                </a:cubicBezTo>
                <a:cubicBezTo>
                  <a:pt x="2401" y="148"/>
                  <a:pt x="2401" y="148"/>
                  <a:pt x="2401" y="148"/>
                </a:cubicBezTo>
                <a:cubicBezTo>
                  <a:pt x="2395" y="148"/>
                  <a:pt x="2395" y="148"/>
                  <a:pt x="2395" y="148"/>
                </a:cubicBezTo>
                <a:cubicBezTo>
                  <a:pt x="2389" y="149"/>
                  <a:pt x="2389" y="149"/>
                  <a:pt x="2389" y="149"/>
                </a:cubicBezTo>
                <a:cubicBezTo>
                  <a:pt x="2387" y="149"/>
                  <a:pt x="2387" y="149"/>
                  <a:pt x="2387" y="149"/>
                </a:cubicBezTo>
                <a:cubicBezTo>
                  <a:pt x="2385" y="149"/>
                  <a:pt x="2385" y="149"/>
                  <a:pt x="2385" y="149"/>
                </a:cubicBezTo>
                <a:cubicBezTo>
                  <a:pt x="2385" y="151"/>
                  <a:pt x="2385" y="151"/>
                  <a:pt x="2385" y="151"/>
                </a:cubicBezTo>
                <a:cubicBezTo>
                  <a:pt x="2385" y="154"/>
                  <a:pt x="2385" y="154"/>
                  <a:pt x="2385" y="154"/>
                </a:cubicBezTo>
                <a:cubicBezTo>
                  <a:pt x="2387" y="155"/>
                  <a:pt x="2387" y="155"/>
                  <a:pt x="2387" y="155"/>
                </a:cubicBezTo>
                <a:cubicBezTo>
                  <a:pt x="2392" y="159"/>
                  <a:pt x="2392" y="159"/>
                  <a:pt x="2392" y="159"/>
                </a:cubicBezTo>
                <a:cubicBezTo>
                  <a:pt x="2394" y="161"/>
                  <a:pt x="2394" y="161"/>
                  <a:pt x="2394" y="161"/>
                </a:cubicBezTo>
                <a:cubicBezTo>
                  <a:pt x="2391" y="164"/>
                  <a:pt x="2391" y="164"/>
                  <a:pt x="2391" y="164"/>
                </a:cubicBezTo>
                <a:cubicBezTo>
                  <a:pt x="2389" y="165"/>
                  <a:pt x="2389" y="165"/>
                  <a:pt x="2389" y="165"/>
                </a:cubicBezTo>
                <a:cubicBezTo>
                  <a:pt x="2389" y="167"/>
                  <a:pt x="2389" y="167"/>
                  <a:pt x="2389" y="167"/>
                </a:cubicBezTo>
                <a:cubicBezTo>
                  <a:pt x="2389" y="169"/>
                  <a:pt x="2389" y="169"/>
                  <a:pt x="2389" y="169"/>
                </a:cubicBezTo>
                <a:cubicBezTo>
                  <a:pt x="2388" y="171"/>
                  <a:pt x="2388" y="171"/>
                  <a:pt x="2388" y="171"/>
                </a:cubicBezTo>
                <a:cubicBezTo>
                  <a:pt x="2387" y="172"/>
                  <a:pt x="2387" y="172"/>
                  <a:pt x="2387" y="172"/>
                </a:cubicBezTo>
                <a:cubicBezTo>
                  <a:pt x="2384" y="174"/>
                  <a:pt x="2384" y="174"/>
                  <a:pt x="2384" y="174"/>
                </a:cubicBezTo>
                <a:cubicBezTo>
                  <a:pt x="2381" y="175"/>
                  <a:pt x="2381" y="175"/>
                  <a:pt x="2381" y="175"/>
                </a:cubicBezTo>
                <a:cubicBezTo>
                  <a:pt x="2379" y="175"/>
                  <a:pt x="2379" y="175"/>
                  <a:pt x="2379" y="175"/>
                </a:cubicBezTo>
                <a:cubicBezTo>
                  <a:pt x="2379" y="177"/>
                  <a:pt x="2379" y="177"/>
                  <a:pt x="2379" y="177"/>
                </a:cubicBezTo>
                <a:cubicBezTo>
                  <a:pt x="2379" y="178"/>
                  <a:pt x="2379" y="178"/>
                  <a:pt x="2379" y="178"/>
                </a:cubicBezTo>
                <a:cubicBezTo>
                  <a:pt x="2378" y="179"/>
                  <a:pt x="2378" y="179"/>
                  <a:pt x="2378" y="179"/>
                </a:cubicBezTo>
                <a:cubicBezTo>
                  <a:pt x="2372" y="178"/>
                  <a:pt x="2372" y="178"/>
                  <a:pt x="2372" y="178"/>
                </a:cubicBezTo>
                <a:cubicBezTo>
                  <a:pt x="2364" y="178"/>
                  <a:pt x="2364" y="178"/>
                  <a:pt x="2364" y="178"/>
                </a:cubicBezTo>
                <a:cubicBezTo>
                  <a:pt x="2354" y="177"/>
                  <a:pt x="2354" y="177"/>
                  <a:pt x="2354" y="177"/>
                </a:cubicBezTo>
                <a:cubicBezTo>
                  <a:pt x="2351" y="175"/>
                  <a:pt x="2351" y="175"/>
                  <a:pt x="2351" y="175"/>
                </a:cubicBezTo>
                <a:cubicBezTo>
                  <a:pt x="2346" y="172"/>
                  <a:pt x="2346" y="172"/>
                  <a:pt x="2346" y="172"/>
                </a:cubicBezTo>
                <a:cubicBezTo>
                  <a:pt x="2351" y="172"/>
                  <a:pt x="2351" y="172"/>
                  <a:pt x="2351" y="172"/>
                </a:cubicBezTo>
                <a:cubicBezTo>
                  <a:pt x="2355" y="172"/>
                  <a:pt x="2355" y="172"/>
                  <a:pt x="2355" y="172"/>
                </a:cubicBezTo>
                <a:cubicBezTo>
                  <a:pt x="2358" y="174"/>
                  <a:pt x="2358" y="174"/>
                  <a:pt x="2358" y="174"/>
                </a:cubicBezTo>
                <a:cubicBezTo>
                  <a:pt x="2361" y="174"/>
                  <a:pt x="2361" y="174"/>
                  <a:pt x="2361" y="174"/>
                </a:cubicBezTo>
                <a:cubicBezTo>
                  <a:pt x="2368" y="171"/>
                  <a:pt x="2368" y="171"/>
                  <a:pt x="2368" y="171"/>
                </a:cubicBezTo>
                <a:cubicBezTo>
                  <a:pt x="2372" y="171"/>
                  <a:pt x="2372" y="171"/>
                  <a:pt x="2372" y="171"/>
                </a:cubicBezTo>
                <a:cubicBezTo>
                  <a:pt x="2372" y="169"/>
                  <a:pt x="2372" y="169"/>
                  <a:pt x="2372" y="169"/>
                </a:cubicBezTo>
                <a:cubicBezTo>
                  <a:pt x="2374" y="168"/>
                  <a:pt x="2374" y="168"/>
                  <a:pt x="2374" y="168"/>
                </a:cubicBezTo>
                <a:cubicBezTo>
                  <a:pt x="2372" y="168"/>
                  <a:pt x="2372" y="168"/>
                  <a:pt x="2372" y="168"/>
                </a:cubicBezTo>
                <a:cubicBezTo>
                  <a:pt x="2374" y="167"/>
                  <a:pt x="2374" y="167"/>
                  <a:pt x="2374" y="167"/>
                </a:cubicBezTo>
                <a:cubicBezTo>
                  <a:pt x="2375" y="164"/>
                  <a:pt x="2375" y="164"/>
                  <a:pt x="2375" y="164"/>
                </a:cubicBezTo>
                <a:cubicBezTo>
                  <a:pt x="2376" y="162"/>
                  <a:pt x="2376" y="162"/>
                  <a:pt x="2376" y="162"/>
                </a:cubicBezTo>
                <a:cubicBezTo>
                  <a:pt x="2378" y="162"/>
                  <a:pt x="2378" y="162"/>
                  <a:pt x="2378" y="162"/>
                </a:cubicBezTo>
                <a:cubicBezTo>
                  <a:pt x="2378" y="159"/>
                  <a:pt x="2378" y="159"/>
                  <a:pt x="2378" y="159"/>
                </a:cubicBezTo>
                <a:cubicBezTo>
                  <a:pt x="2376" y="158"/>
                  <a:pt x="2376" y="158"/>
                  <a:pt x="2376" y="158"/>
                </a:cubicBezTo>
                <a:cubicBezTo>
                  <a:pt x="2376" y="157"/>
                  <a:pt x="2376" y="157"/>
                  <a:pt x="2376" y="157"/>
                </a:cubicBezTo>
                <a:cubicBezTo>
                  <a:pt x="2376" y="155"/>
                  <a:pt x="2376" y="155"/>
                  <a:pt x="2376" y="155"/>
                </a:cubicBezTo>
                <a:cubicBezTo>
                  <a:pt x="2378" y="154"/>
                  <a:pt x="2378" y="154"/>
                  <a:pt x="2378" y="154"/>
                </a:cubicBezTo>
                <a:cubicBezTo>
                  <a:pt x="2376" y="152"/>
                  <a:pt x="2376" y="152"/>
                  <a:pt x="2376" y="152"/>
                </a:cubicBezTo>
                <a:cubicBezTo>
                  <a:pt x="2372" y="151"/>
                  <a:pt x="2372" y="151"/>
                  <a:pt x="2372" y="151"/>
                </a:cubicBezTo>
                <a:cubicBezTo>
                  <a:pt x="2368" y="148"/>
                  <a:pt x="2368" y="148"/>
                  <a:pt x="2368" y="148"/>
                </a:cubicBezTo>
                <a:cubicBezTo>
                  <a:pt x="2365" y="147"/>
                  <a:pt x="2365" y="147"/>
                  <a:pt x="2365" y="147"/>
                </a:cubicBezTo>
                <a:cubicBezTo>
                  <a:pt x="2364" y="145"/>
                  <a:pt x="2364" y="145"/>
                  <a:pt x="2364" y="145"/>
                </a:cubicBezTo>
                <a:cubicBezTo>
                  <a:pt x="2364" y="144"/>
                  <a:pt x="2364" y="144"/>
                  <a:pt x="2364" y="144"/>
                </a:cubicBezTo>
                <a:cubicBezTo>
                  <a:pt x="2364" y="141"/>
                  <a:pt x="2364" y="141"/>
                  <a:pt x="2364" y="141"/>
                </a:cubicBezTo>
                <a:cubicBezTo>
                  <a:pt x="2362" y="139"/>
                  <a:pt x="2362" y="139"/>
                  <a:pt x="2362" y="139"/>
                </a:cubicBezTo>
                <a:cubicBezTo>
                  <a:pt x="2362" y="138"/>
                  <a:pt x="2362" y="138"/>
                  <a:pt x="2362" y="138"/>
                </a:cubicBezTo>
                <a:cubicBezTo>
                  <a:pt x="2359" y="135"/>
                  <a:pt x="2359" y="135"/>
                  <a:pt x="2359" y="135"/>
                </a:cubicBezTo>
                <a:cubicBezTo>
                  <a:pt x="2356" y="132"/>
                  <a:pt x="2356" y="132"/>
                  <a:pt x="2356" y="132"/>
                </a:cubicBezTo>
                <a:cubicBezTo>
                  <a:pt x="2358" y="131"/>
                  <a:pt x="2358" y="131"/>
                  <a:pt x="2358" y="131"/>
                </a:cubicBezTo>
                <a:cubicBezTo>
                  <a:pt x="2358" y="129"/>
                  <a:pt x="2358" y="129"/>
                  <a:pt x="2358" y="129"/>
                </a:cubicBezTo>
                <a:cubicBezTo>
                  <a:pt x="2356" y="126"/>
                  <a:pt x="2356" y="126"/>
                  <a:pt x="2356" y="126"/>
                </a:cubicBezTo>
                <a:cubicBezTo>
                  <a:pt x="2354" y="124"/>
                  <a:pt x="2354" y="124"/>
                  <a:pt x="2354" y="124"/>
                </a:cubicBezTo>
                <a:cubicBezTo>
                  <a:pt x="2349" y="122"/>
                  <a:pt x="2349" y="122"/>
                  <a:pt x="2349" y="122"/>
                </a:cubicBezTo>
                <a:cubicBezTo>
                  <a:pt x="2346" y="121"/>
                  <a:pt x="2346" y="121"/>
                  <a:pt x="2346" y="121"/>
                </a:cubicBezTo>
                <a:cubicBezTo>
                  <a:pt x="2344" y="118"/>
                  <a:pt x="2344" y="118"/>
                  <a:pt x="2344" y="118"/>
                </a:cubicBezTo>
                <a:cubicBezTo>
                  <a:pt x="2345" y="118"/>
                  <a:pt x="2345" y="118"/>
                  <a:pt x="2345" y="118"/>
                </a:cubicBezTo>
                <a:cubicBezTo>
                  <a:pt x="2345" y="116"/>
                  <a:pt x="2345" y="116"/>
                  <a:pt x="2345" y="116"/>
                </a:cubicBezTo>
                <a:cubicBezTo>
                  <a:pt x="2345" y="115"/>
                  <a:pt x="2345" y="115"/>
                  <a:pt x="2345" y="115"/>
                </a:cubicBezTo>
                <a:cubicBezTo>
                  <a:pt x="2346" y="112"/>
                  <a:pt x="2346" y="112"/>
                  <a:pt x="2346" y="112"/>
                </a:cubicBezTo>
                <a:cubicBezTo>
                  <a:pt x="2346" y="111"/>
                  <a:pt x="2346" y="111"/>
                  <a:pt x="2346" y="111"/>
                </a:cubicBezTo>
                <a:cubicBezTo>
                  <a:pt x="2345" y="108"/>
                  <a:pt x="2345" y="108"/>
                  <a:pt x="2345" y="108"/>
                </a:cubicBezTo>
                <a:cubicBezTo>
                  <a:pt x="2344" y="106"/>
                  <a:pt x="2344" y="106"/>
                  <a:pt x="2344" y="106"/>
                </a:cubicBezTo>
                <a:cubicBezTo>
                  <a:pt x="2339" y="104"/>
                  <a:pt x="2339" y="104"/>
                  <a:pt x="2339" y="104"/>
                </a:cubicBezTo>
                <a:cubicBezTo>
                  <a:pt x="2333" y="104"/>
                  <a:pt x="2333" y="104"/>
                  <a:pt x="2333" y="104"/>
                </a:cubicBezTo>
                <a:cubicBezTo>
                  <a:pt x="2328" y="104"/>
                  <a:pt x="2328" y="104"/>
                  <a:pt x="2328" y="104"/>
                </a:cubicBezTo>
                <a:cubicBezTo>
                  <a:pt x="2321" y="104"/>
                  <a:pt x="2321" y="104"/>
                  <a:pt x="2321" y="104"/>
                </a:cubicBezTo>
                <a:cubicBezTo>
                  <a:pt x="2315" y="104"/>
                  <a:pt x="2315" y="104"/>
                  <a:pt x="2315" y="104"/>
                </a:cubicBezTo>
                <a:cubicBezTo>
                  <a:pt x="2316" y="102"/>
                  <a:pt x="2316" y="102"/>
                  <a:pt x="2316" y="102"/>
                </a:cubicBezTo>
                <a:cubicBezTo>
                  <a:pt x="2315" y="102"/>
                  <a:pt x="2315" y="102"/>
                  <a:pt x="2315" y="102"/>
                </a:cubicBezTo>
                <a:cubicBezTo>
                  <a:pt x="2313" y="104"/>
                  <a:pt x="2313" y="104"/>
                  <a:pt x="2313" y="104"/>
                </a:cubicBezTo>
                <a:cubicBezTo>
                  <a:pt x="2312" y="106"/>
                  <a:pt x="2312" y="106"/>
                  <a:pt x="2312" y="106"/>
                </a:cubicBezTo>
                <a:cubicBezTo>
                  <a:pt x="2312" y="112"/>
                  <a:pt x="2312" y="112"/>
                  <a:pt x="2312" y="112"/>
                </a:cubicBezTo>
                <a:cubicBezTo>
                  <a:pt x="2312" y="115"/>
                  <a:pt x="2312" y="115"/>
                  <a:pt x="2312" y="115"/>
                </a:cubicBezTo>
                <a:cubicBezTo>
                  <a:pt x="2312" y="116"/>
                  <a:pt x="2312" y="116"/>
                  <a:pt x="2312" y="116"/>
                </a:cubicBezTo>
                <a:cubicBezTo>
                  <a:pt x="2309" y="119"/>
                  <a:pt x="2309" y="119"/>
                  <a:pt x="2309" y="119"/>
                </a:cubicBezTo>
                <a:cubicBezTo>
                  <a:pt x="2305" y="121"/>
                  <a:pt x="2305" y="121"/>
                  <a:pt x="2305" y="121"/>
                </a:cubicBezTo>
                <a:cubicBezTo>
                  <a:pt x="2302" y="122"/>
                  <a:pt x="2302" y="122"/>
                  <a:pt x="2302" y="122"/>
                </a:cubicBezTo>
                <a:cubicBezTo>
                  <a:pt x="2302" y="124"/>
                  <a:pt x="2302" y="124"/>
                  <a:pt x="2302" y="124"/>
                </a:cubicBezTo>
                <a:cubicBezTo>
                  <a:pt x="2303" y="124"/>
                  <a:pt x="2303" y="124"/>
                  <a:pt x="2303" y="124"/>
                </a:cubicBezTo>
                <a:cubicBezTo>
                  <a:pt x="2303" y="125"/>
                  <a:pt x="2303" y="125"/>
                  <a:pt x="2303" y="125"/>
                </a:cubicBezTo>
                <a:cubicBezTo>
                  <a:pt x="2303" y="126"/>
                  <a:pt x="2303" y="126"/>
                  <a:pt x="2303" y="126"/>
                </a:cubicBezTo>
                <a:cubicBezTo>
                  <a:pt x="2306" y="126"/>
                  <a:pt x="2306" y="126"/>
                  <a:pt x="2306" y="126"/>
                </a:cubicBezTo>
                <a:cubicBezTo>
                  <a:pt x="2308" y="126"/>
                  <a:pt x="2308" y="126"/>
                  <a:pt x="2308" y="126"/>
                </a:cubicBezTo>
                <a:cubicBezTo>
                  <a:pt x="2309" y="126"/>
                  <a:pt x="2309" y="126"/>
                  <a:pt x="2309" y="126"/>
                </a:cubicBezTo>
                <a:cubicBezTo>
                  <a:pt x="2311" y="131"/>
                  <a:pt x="2311" y="131"/>
                  <a:pt x="2311" y="131"/>
                </a:cubicBezTo>
                <a:cubicBezTo>
                  <a:pt x="2311" y="132"/>
                  <a:pt x="2311" y="132"/>
                  <a:pt x="2311" y="132"/>
                </a:cubicBezTo>
                <a:cubicBezTo>
                  <a:pt x="2313" y="134"/>
                  <a:pt x="2313" y="134"/>
                  <a:pt x="2313" y="134"/>
                </a:cubicBezTo>
                <a:cubicBezTo>
                  <a:pt x="2313" y="135"/>
                  <a:pt x="2313" y="135"/>
                  <a:pt x="2313" y="135"/>
                </a:cubicBezTo>
                <a:cubicBezTo>
                  <a:pt x="2312" y="135"/>
                  <a:pt x="2312" y="135"/>
                  <a:pt x="2312" y="135"/>
                </a:cubicBezTo>
                <a:cubicBezTo>
                  <a:pt x="2311" y="135"/>
                  <a:pt x="2311" y="135"/>
                  <a:pt x="2311" y="135"/>
                </a:cubicBezTo>
                <a:cubicBezTo>
                  <a:pt x="2311" y="138"/>
                  <a:pt x="2311" y="138"/>
                  <a:pt x="2311" y="138"/>
                </a:cubicBezTo>
                <a:cubicBezTo>
                  <a:pt x="2311" y="139"/>
                  <a:pt x="2311" y="139"/>
                  <a:pt x="2311" y="139"/>
                </a:cubicBezTo>
                <a:cubicBezTo>
                  <a:pt x="2312" y="141"/>
                  <a:pt x="2312" y="141"/>
                  <a:pt x="2312" y="141"/>
                </a:cubicBezTo>
                <a:cubicBezTo>
                  <a:pt x="2313" y="139"/>
                  <a:pt x="2313" y="139"/>
                  <a:pt x="2313" y="139"/>
                </a:cubicBezTo>
                <a:cubicBezTo>
                  <a:pt x="2315" y="139"/>
                  <a:pt x="2315" y="139"/>
                  <a:pt x="2315" y="139"/>
                </a:cubicBezTo>
                <a:cubicBezTo>
                  <a:pt x="2318" y="141"/>
                  <a:pt x="2318" y="141"/>
                  <a:pt x="2318" y="141"/>
                </a:cubicBezTo>
                <a:cubicBezTo>
                  <a:pt x="2321" y="141"/>
                  <a:pt x="2321" y="141"/>
                  <a:pt x="2321" y="141"/>
                </a:cubicBezTo>
                <a:cubicBezTo>
                  <a:pt x="2323" y="141"/>
                  <a:pt x="2323" y="141"/>
                  <a:pt x="2323" y="141"/>
                </a:cubicBezTo>
                <a:cubicBezTo>
                  <a:pt x="2323" y="142"/>
                  <a:pt x="2323" y="142"/>
                  <a:pt x="2323" y="142"/>
                </a:cubicBezTo>
                <a:cubicBezTo>
                  <a:pt x="2325" y="144"/>
                  <a:pt x="2325" y="144"/>
                  <a:pt x="2325" y="144"/>
                </a:cubicBezTo>
                <a:cubicBezTo>
                  <a:pt x="2329" y="147"/>
                  <a:pt x="2329" y="147"/>
                  <a:pt x="2329" y="147"/>
                </a:cubicBezTo>
                <a:cubicBezTo>
                  <a:pt x="2332" y="148"/>
                  <a:pt x="2332" y="148"/>
                  <a:pt x="2332" y="148"/>
                </a:cubicBezTo>
                <a:cubicBezTo>
                  <a:pt x="2333" y="148"/>
                  <a:pt x="2333" y="148"/>
                  <a:pt x="2333" y="148"/>
                </a:cubicBezTo>
                <a:cubicBezTo>
                  <a:pt x="2335" y="148"/>
                  <a:pt x="2335" y="148"/>
                  <a:pt x="2335" y="148"/>
                </a:cubicBezTo>
                <a:cubicBezTo>
                  <a:pt x="2335" y="149"/>
                  <a:pt x="2335" y="149"/>
                  <a:pt x="2335" y="149"/>
                </a:cubicBezTo>
                <a:cubicBezTo>
                  <a:pt x="2336" y="151"/>
                  <a:pt x="2336" y="151"/>
                  <a:pt x="2336" y="151"/>
                </a:cubicBezTo>
                <a:cubicBezTo>
                  <a:pt x="2335" y="152"/>
                  <a:pt x="2335" y="152"/>
                  <a:pt x="2335" y="152"/>
                </a:cubicBezTo>
                <a:cubicBezTo>
                  <a:pt x="2335" y="154"/>
                  <a:pt x="2335" y="154"/>
                  <a:pt x="2335" y="154"/>
                </a:cubicBezTo>
                <a:cubicBezTo>
                  <a:pt x="2335" y="157"/>
                  <a:pt x="2335" y="157"/>
                  <a:pt x="2335" y="157"/>
                </a:cubicBezTo>
                <a:cubicBezTo>
                  <a:pt x="2332" y="155"/>
                  <a:pt x="2332" y="155"/>
                  <a:pt x="2332" y="155"/>
                </a:cubicBezTo>
                <a:cubicBezTo>
                  <a:pt x="2329" y="154"/>
                  <a:pt x="2329" y="154"/>
                  <a:pt x="2329" y="154"/>
                </a:cubicBezTo>
                <a:cubicBezTo>
                  <a:pt x="2322" y="151"/>
                  <a:pt x="2322" y="151"/>
                  <a:pt x="2322" y="151"/>
                </a:cubicBezTo>
                <a:cubicBezTo>
                  <a:pt x="2315" y="148"/>
                  <a:pt x="2315" y="148"/>
                  <a:pt x="2315" y="148"/>
                </a:cubicBezTo>
                <a:cubicBezTo>
                  <a:pt x="2309" y="147"/>
                  <a:pt x="2309" y="147"/>
                  <a:pt x="2309" y="147"/>
                </a:cubicBezTo>
                <a:cubicBezTo>
                  <a:pt x="2306" y="147"/>
                  <a:pt x="2306" y="147"/>
                  <a:pt x="2306" y="147"/>
                </a:cubicBezTo>
                <a:cubicBezTo>
                  <a:pt x="2305" y="145"/>
                  <a:pt x="2305" y="145"/>
                  <a:pt x="2305" y="145"/>
                </a:cubicBezTo>
                <a:cubicBezTo>
                  <a:pt x="2302" y="144"/>
                  <a:pt x="2302" y="144"/>
                  <a:pt x="2302" y="144"/>
                </a:cubicBezTo>
                <a:cubicBezTo>
                  <a:pt x="2299" y="144"/>
                  <a:pt x="2299" y="144"/>
                  <a:pt x="2299" y="144"/>
                </a:cubicBezTo>
                <a:cubicBezTo>
                  <a:pt x="2298" y="145"/>
                  <a:pt x="2298" y="145"/>
                  <a:pt x="2298" y="145"/>
                </a:cubicBezTo>
                <a:cubicBezTo>
                  <a:pt x="2296" y="145"/>
                  <a:pt x="2296" y="145"/>
                  <a:pt x="2296" y="145"/>
                </a:cubicBezTo>
                <a:cubicBezTo>
                  <a:pt x="2296" y="144"/>
                  <a:pt x="2296" y="144"/>
                  <a:pt x="2296" y="144"/>
                </a:cubicBezTo>
                <a:cubicBezTo>
                  <a:pt x="2298" y="144"/>
                  <a:pt x="2298" y="144"/>
                  <a:pt x="2298" y="144"/>
                </a:cubicBezTo>
                <a:cubicBezTo>
                  <a:pt x="2283" y="139"/>
                  <a:pt x="2283" y="139"/>
                  <a:pt x="2283" y="139"/>
                </a:cubicBezTo>
                <a:cubicBezTo>
                  <a:pt x="2270" y="138"/>
                  <a:pt x="2270" y="138"/>
                  <a:pt x="2270" y="138"/>
                </a:cubicBezTo>
                <a:cubicBezTo>
                  <a:pt x="2262" y="138"/>
                  <a:pt x="2262" y="138"/>
                  <a:pt x="2262" y="138"/>
                </a:cubicBezTo>
                <a:cubicBezTo>
                  <a:pt x="2260" y="136"/>
                  <a:pt x="2260" y="136"/>
                  <a:pt x="2260" y="136"/>
                </a:cubicBezTo>
                <a:cubicBezTo>
                  <a:pt x="2257" y="138"/>
                  <a:pt x="2257" y="138"/>
                  <a:pt x="2257" y="138"/>
                </a:cubicBezTo>
                <a:cubicBezTo>
                  <a:pt x="2257" y="139"/>
                  <a:pt x="2257" y="139"/>
                  <a:pt x="2257" y="139"/>
                </a:cubicBezTo>
                <a:cubicBezTo>
                  <a:pt x="2256" y="139"/>
                  <a:pt x="2256" y="139"/>
                  <a:pt x="2256" y="139"/>
                </a:cubicBezTo>
                <a:cubicBezTo>
                  <a:pt x="2255" y="139"/>
                  <a:pt x="2255" y="139"/>
                  <a:pt x="2255" y="139"/>
                </a:cubicBezTo>
                <a:cubicBezTo>
                  <a:pt x="2253" y="141"/>
                  <a:pt x="2253" y="141"/>
                  <a:pt x="2253" y="141"/>
                </a:cubicBezTo>
                <a:cubicBezTo>
                  <a:pt x="2256" y="142"/>
                  <a:pt x="2256" y="142"/>
                  <a:pt x="2256" y="142"/>
                </a:cubicBezTo>
                <a:cubicBezTo>
                  <a:pt x="2259" y="144"/>
                  <a:pt x="2259" y="144"/>
                  <a:pt x="2259" y="144"/>
                </a:cubicBezTo>
                <a:cubicBezTo>
                  <a:pt x="2262" y="145"/>
                  <a:pt x="2262" y="145"/>
                  <a:pt x="2262" y="145"/>
                </a:cubicBezTo>
                <a:cubicBezTo>
                  <a:pt x="2263" y="147"/>
                  <a:pt x="2263" y="147"/>
                  <a:pt x="2263" y="147"/>
                </a:cubicBezTo>
                <a:cubicBezTo>
                  <a:pt x="2263" y="148"/>
                  <a:pt x="2263" y="148"/>
                  <a:pt x="2263" y="148"/>
                </a:cubicBezTo>
                <a:cubicBezTo>
                  <a:pt x="2263" y="149"/>
                  <a:pt x="2263" y="149"/>
                  <a:pt x="2263" y="149"/>
                </a:cubicBezTo>
                <a:cubicBezTo>
                  <a:pt x="2260" y="149"/>
                  <a:pt x="2260" y="149"/>
                  <a:pt x="2260" y="149"/>
                </a:cubicBezTo>
                <a:cubicBezTo>
                  <a:pt x="2257" y="151"/>
                  <a:pt x="2257" y="151"/>
                  <a:pt x="2257" y="151"/>
                </a:cubicBezTo>
                <a:cubicBezTo>
                  <a:pt x="2255" y="151"/>
                  <a:pt x="2255" y="151"/>
                  <a:pt x="2255" y="151"/>
                </a:cubicBezTo>
                <a:cubicBezTo>
                  <a:pt x="2257" y="152"/>
                  <a:pt x="2257" y="152"/>
                  <a:pt x="2257" y="152"/>
                </a:cubicBezTo>
                <a:cubicBezTo>
                  <a:pt x="2257" y="154"/>
                  <a:pt x="2257" y="154"/>
                  <a:pt x="2257" y="154"/>
                </a:cubicBezTo>
                <a:cubicBezTo>
                  <a:pt x="2256" y="155"/>
                  <a:pt x="2256" y="155"/>
                  <a:pt x="2256" y="155"/>
                </a:cubicBezTo>
                <a:cubicBezTo>
                  <a:pt x="2253" y="154"/>
                  <a:pt x="2253" y="154"/>
                  <a:pt x="2253" y="154"/>
                </a:cubicBezTo>
                <a:cubicBezTo>
                  <a:pt x="2252" y="154"/>
                  <a:pt x="2252" y="154"/>
                  <a:pt x="2252" y="154"/>
                </a:cubicBezTo>
                <a:cubicBezTo>
                  <a:pt x="2250" y="152"/>
                  <a:pt x="2250" y="152"/>
                  <a:pt x="2250" y="152"/>
                </a:cubicBezTo>
                <a:cubicBezTo>
                  <a:pt x="2250" y="151"/>
                  <a:pt x="2250" y="151"/>
                  <a:pt x="2250" y="151"/>
                </a:cubicBezTo>
                <a:cubicBezTo>
                  <a:pt x="2252" y="149"/>
                  <a:pt x="2252" y="149"/>
                  <a:pt x="2252" y="149"/>
                </a:cubicBezTo>
                <a:cubicBezTo>
                  <a:pt x="2249" y="148"/>
                  <a:pt x="2249" y="148"/>
                  <a:pt x="2249" y="148"/>
                </a:cubicBezTo>
                <a:cubicBezTo>
                  <a:pt x="2247" y="148"/>
                  <a:pt x="2247" y="148"/>
                  <a:pt x="2247" y="148"/>
                </a:cubicBezTo>
                <a:cubicBezTo>
                  <a:pt x="2249" y="147"/>
                  <a:pt x="2249" y="147"/>
                  <a:pt x="2249" y="147"/>
                </a:cubicBezTo>
                <a:cubicBezTo>
                  <a:pt x="2245" y="147"/>
                  <a:pt x="2245" y="147"/>
                  <a:pt x="2245" y="147"/>
                </a:cubicBezTo>
                <a:cubicBezTo>
                  <a:pt x="2240" y="148"/>
                  <a:pt x="2240" y="148"/>
                  <a:pt x="2240" y="148"/>
                </a:cubicBezTo>
                <a:cubicBezTo>
                  <a:pt x="2242" y="149"/>
                  <a:pt x="2242" y="149"/>
                  <a:pt x="2242" y="149"/>
                </a:cubicBezTo>
                <a:cubicBezTo>
                  <a:pt x="2240" y="149"/>
                  <a:pt x="2240" y="149"/>
                  <a:pt x="2240" y="149"/>
                </a:cubicBezTo>
                <a:cubicBezTo>
                  <a:pt x="2239" y="148"/>
                  <a:pt x="2239" y="148"/>
                  <a:pt x="2239" y="148"/>
                </a:cubicBezTo>
                <a:cubicBezTo>
                  <a:pt x="2239" y="149"/>
                  <a:pt x="2239" y="149"/>
                  <a:pt x="2239" y="149"/>
                </a:cubicBezTo>
                <a:cubicBezTo>
                  <a:pt x="2237" y="149"/>
                  <a:pt x="2237" y="149"/>
                  <a:pt x="2237" y="149"/>
                </a:cubicBezTo>
                <a:cubicBezTo>
                  <a:pt x="2236" y="151"/>
                  <a:pt x="2236" y="151"/>
                  <a:pt x="2236" y="151"/>
                </a:cubicBezTo>
                <a:cubicBezTo>
                  <a:pt x="2235" y="151"/>
                  <a:pt x="2235" y="151"/>
                  <a:pt x="2235" y="151"/>
                </a:cubicBezTo>
                <a:cubicBezTo>
                  <a:pt x="2233" y="152"/>
                  <a:pt x="2233" y="152"/>
                  <a:pt x="2233" y="152"/>
                </a:cubicBezTo>
                <a:cubicBezTo>
                  <a:pt x="2230" y="151"/>
                  <a:pt x="2230" y="151"/>
                  <a:pt x="2230" y="151"/>
                </a:cubicBezTo>
                <a:cubicBezTo>
                  <a:pt x="2226" y="151"/>
                  <a:pt x="2226" y="151"/>
                  <a:pt x="2226" y="151"/>
                </a:cubicBezTo>
                <a:cubicBezTo>
                  <a:pt x="2220" y="151"/>
                  <a:pt x="2220" y="151"/>
                  <a:pt x="2220" y="151"/>
                </a:cubicBezTo>
                <a:cubicBezTo>
                  <a:pt x="2216" y="152"/>
                  <a:pt x="2216" y="152"/>
                  <a:pt x="2216" y="152"/>
                </a:cubicBezTo>
                <a:cubicBezTo>
                  <a:pt x="2214" y="154"/>
                  <a:pt x="2214" y="154"/>
                  <a:pt x="2214" y="154"/>
                </a:cubicBezTo>
                <a:cubicBezTo>
                  <a:pt x="2214" y="157"/>
                  <a:pt x="2214" y="157"/>
                  <a:pt x="2214" y="157"/>
                </a:cubicBezTo>
                <a:cubicBezTo>
                  <a:pt x="2212" y="155"/>
                  <a:pt x="2212" y="155"/>
                  <a:pt x="2212" y="155"/>
                </a:cubicBezTo>
                <a:cubicBezTo>
                  <a:pt x="2210" y="155"/>
                  <a:pt x="2210" y="155"/>
                  <a:pt x="2210" y="155"/>
                </a:cubicBezTo>
                <a:cubicBezTo>
                  <a:pt x="2209" y="157"/>
                  <a:pt x="2209" y="157"/>
                  <a:pt x="2209" y="157"/>
                </a:cubicBezTo>
                <a:cubicBezTo>
                  <a:pt x="2207" y="155"/>
                  <a:pt x="2207" y="155"/>
                  <a:pt x="2207" y="155"/>
                </a:cubicBezTo>
                <a:cubicBezTo>
                  <a:pt x="2206" y="157"/>
                  <a:pt x="2206" y="157"/>
                  <a:pt x="2206" y="157"/>
                </a:cubicBezTo>
                <a:cubicBezTo>
                  <a:pt x="2204" y="157"/>
                  <a:pt x="2204" y="157"/>
                  <a:pt x="2204" y="157"/>
                </a:cubicBezTo>
                <a:cubicBezTo>
                  <a:pt x="2199" y="155"/>
                  <a:pt x="2199" y="155"/>
                  <a:pt x="2199" y="155"/>
                </a:cubicBezTo>
                <a:cubicBezTo>
                  <a:pt x="2200" y="154"/>
                  <a:pt x="2200" y="154"/>
                  <a:pt x="2200" y="154"/>
                </a:cubicBezTo>
                <a:cubicBezTo>
                  <a:pt x="2202" y="154"/>
                  <a:pt x="2202" y="154"/>
                  <a:pt x="2202" y="154"/>
                </a:cubicBezTo>
                <a:cubicBezTo>
                  <a:pt x="2204" y="154"/>
                  <a:pt x="2204" y="154"/>
                  <a:pt x="2204" y="154"/>
                </a:cubicBezTo>
                <a:cubicBezTo>
                  <a:pt x="2203" y="151"/>
                  <a:pt x="2203" y="151"/>
                  <a:pt x="2203" y="151"/>
                </a:cubicBezTo>
                <a:cubicBezTo>
                  <a:pt x="2203" y="149"/>
                  <a:pt x="2203" y="149"/>
                  <a:pt x="2203" y="149"/>
                </a:cubicBezTo>
                <a:cubicBezTo>
                  <a:pt x="2200" y="148"/>
                  <a:pt x="2200" y="148"/>
                  <a:pt x="2200" y="148"/>
                </a:cubicBezTo>
                <a:cubicBezTo>
                  <a:pt x="2203" y="148"/>
                  <a:pt x="2203" y="148"/>
                  <a:pt x="2203" y="148"/>
                </a:cubicBezTo>
                <a:cubicBezTo>
                  <a:pt x="2207" y="147"/>
                  <a:pt x="2207" y="147"/>
                  <a:pt x="2207" y="147"/>
                </a:cubicBezTo>
                <a:cubicBezTo>
                  <a:pt x="2199" y="148"/>
                  <a:pt x="2199" y="148"/>
                  <a:pt x="2199" y="148"/>
                </a:cubicBezTo>
                <a:cubicBezTo>
                  <a:pt x="2193" y="149"/>
                  <a:pt x="2193" y="149"/>
                  <a:pt x="2193" y="149"/>
                </a:cubicBezTo>
                <a:cubicBezTo>
                  <a:pt x="2190" y="152"/>
                  <a:pt x="2190" y="152"/>
                  <a:pt x="2190" y="152"/>
                </a:cubicBezTo>
                <a:cubicBezTo>
                  <a:pt x="2192" y="152"/>
                  <a:pt x="2192" y="152"/>
                  <a:pt x="2192" y="152"/>
                </a:cubicBezTo>
                <a:cubicBezTo>
                  <a:pt x="2194" y="154"/>
                  <a:pt x="2194" y="154"/>
                  <a:pt x="2194" y="154"/>
                </a:cubicBezTo>
                <a:cubicBezTo>
                  <a:pt x="2192" y="155"/>
                  <a:pt x="2192" y="155"/>
                  <a:pt x="2192" y="155"/>
                </a:cubicBezTo>
                <a:cubicBezTo>
                  <a:pt x="2190" y="155"/>
                  <a:pt x="2190" y="155"/>
                  <a:pt x="2190" y="155"/>
                </a:cubicBezTo>
                <a:cubicBezTo>
                  <a:pt x="2190" y="154"/>
                  <a:pt x="2190" y="154"/>
                  <a:pt x="2190" y="154"/>
                </a:cubicBezTo>
                <a:cubicBezTo>
                  <a:pt x="2189" y="152"/>
                  <a:pt x="2189" y="152"/>
                  <a:pt x="2189" y="152"/>
                </a:cubicBezTo>
                <a:cubicBezTo>
                  <a:pt x="2186" y="152"/>
                  <a:pt x="2186" y="152"/>
                  <a:pt x="2186" y="152"/>
                </a:cubicBezTo>
                <a:cubicBezTo>
                  <a:pt x="2184" y="154"/>
                  <a:pt x="2184" y="154"/>
                  <a:pt x="2184" y="154"/>
                </a:cubicBezTo>
                <a:cubicBezTo>
                  <a:pt x="2182" y="154"/>
                  <a:pt x="2182" y="154"/>
                  <a:pt x="2182" y="154"/>
                </a:cubicBezTo>
                <a:cubicBezTo>
                  <a:pt x="2179" y="154"/>
                  <a:pt x="2179" y="154"/>
                  <a:pt x="2179" y="154"/>
                </a:cubicBezTo>
                <a:cubicBezTo>
                  <a:pt x="2174" y="155"/>
                  <a:pt x="2174" y="155"/>
                  <a:pt x="2174" y="155"/>
                </a:cubicBezTo>
                <a:cubicBezTo>
                  <a:pt x="2170" y="158"/>
                  <a:pt x="2170" y="158"/>
                  <a:pt x="2170" y="158"/>
                </a:cubicBezTo>
                <a:cubicBezTo>
                  <a:pt x="2166" y="159"/>
                  <a:pt x="2166" y="159"/>
                  <a:pt x="2166" y="159"/>
                </a:cubicBezTo>
                <a:cubicBezTo>
                  <a:pt x="2160" y="159"/>
                  <a:pt x="2160" y="159"/>
                  <a:pt x="2160" y="159"/>
                </a:cubicBezTo>
                <a:cubicBezTo>
                  <a:pt x="2166" y="162"/>
                  <a:pt x="2166" y="162"/>
                  <a:pt x="2166" y="162"/>
                </a:cubicBezTo>
                <a:cubicBezTo>
                  <a:pt x="2161" y="162"/>
                  <a:pt x="2161" y="162"/>
                  <a:pt x="2161" y="162"/>
                </a:cubicBezTo>
                <a:cubicBezTo>
                  <a:pt x="2157" y="162"/>
                  <a:pt x="2157" y="162"/>
                  <a:pt x="2157" y="162"/>
                </a:cubicBezTo>
                <a:cubicBezTo>
                  <a:pt x="2156" y="164"/>
                  <a:pt x="2156" y="164"/>
                  <a:pt x="2156" y="164"/>
                </a:cubicBezTo>
                <a:cubicBezTo>
                  <a:pt x="2154" y="164"/>
                  <a:pt x="2154" y="164"/>
                  <a:pt x="2154" y="164"/>
                </a:cubicBezTo>
                <a:cubicBezTo>
                  <a:pt x="2156" y="165"/>
                  <a:pt x="2156" y="165"/>
                  <a:pt x="2156" y="165"/>
                </a:cubicBezTo>
                <a:cubicBezTo>
                  <a:pt x="2154" y="168"/>
                  <a:pt x="2154" y="168"/>
                  <a:pt x="2154" y="168"/>
                </a:cubicBezTo>
                <a:cubicBezTo>
                  <a:pt x="2154" y="169"/>
                  <a:pt x="2154" y="169"/>
                  <a:pt x="2154" y="169"/>
                </a:cubicBezTo>
                <a:cubicBezTo>
                  <a:pt x="2156" y="171"/>
                  <a:pt x="2156" y="171"/>
                  <a:pt x="2156" y="171"/>
                </a:cubicBezTo>
                <a:cubicBezTo>
                  <a:pt x="2154" y="171"/>
                  <a:pt x="2154" y="171"/>
                  <a:pt x="2154" y="171"/>
                </a:cubicBezTo>
                <a:cubicBezTo>
                  <a:pt x="2150" y="172"/>
                  <a:pt x="2150" y="172"/>
                  <a:pt x="2150" y="172"/>
                </a:cubicBezTo>
                <a:cubicBezTo>
                  <a:pt x="2147" y="172"/>
                  <a:pt x="2147" y="172"/>
                  <a:pt x="2147" y="172"/>
                </a:cubicBezTo>
                <a:cubicBezTo>
                  <a:pt x="2144" y="174"/>
                  <a:pt x="2144" y="174"/>
                  <a:pt x="2144" y="174"/>
                </a:cubicBezTo>
                <a:cubicBezTo>
                  <a:pt x="2146" y="172"/>
                  <a:pt x="2146" y="172"/>
                  <a:pt x="2146" y="172"/>
                </a:cubicBezTo>
                <a:cubicBezTo>
                  <a:pt x="2141" y="172"/>
                  <a:pt x="2141" y="172"/>
                  <a:pt x="2141" y="172"/>
                </a:cubicBezTo>
                <a:cubicBezTo>
                  <a:pt x="2139" y="171"/>
                  <a:pt x="2139" y="171"/>
                  <a:pt x="2139" y="171"/>
                </a:cubicBezTo>
                <a:cubicBezTo>
                  <a:pt x="2134" y="168"/>
                  <a:pt x="2134" y="168"/>
                  <a:pt x="2134" y="168"/>
                </a:cubicBezTo>
                <a:cubicBezTo>
                  <a:pt x="2131" y="168"/>
                  <a:pt x="2131" y="168"/>
                  <a:pt x="2131" y="168"/>
                </a:cubicBezTo>
                <a:cubicBezTo>
                  <a:pt x="2130" y="167"/>
                  <a:pt x="2130" y="167"/>
                  <a:pt x="2130" y="167"/>
                </a:cubicBezTo>
                <a:cubicBezTo>
                  <a:pt x="2128" y="165"/>
                  <a:pt x="2128" y="165"/>
                  <a:pt x="2128" y="165"/>
                </a:cubicBezTo>
                <a:cubicBezTo>
                  <a:pt x="2130" y="164"/>
                  <a:pt x="2130" y="164"/>
                  <a:pt x="2130" y="164"/>
                </a:cubicBezTo>
                <a:cubicBezTo>
                  <a:pt x="2131" y="164"/>
                  <a:pt x="2131" y="164"/>
                  <a:pt x="2131" y="164"/>
                </a:cubicBezTo>
                <a:cubicBezTo>
                  <a:pt x="2131" y="162"/>
                  <a:pt x="2131" y="162"/>
                  <a:pt x="2131" y="162"/>
                </a:cubicBezTo>
                <a:cubicBezTo>
                  <a:pt x="2137" y="161"/>
                  <a:pt x="2137" y="161"/>
                  <a:pt x="2137" y="161"/>
                </a:cubicBezTo>
                <a:cubicBezTo>
                  <a:pt x="2143" y="161"/>
                  <a:pt x="2143" y="161"/>
                  <a:pt x="2143" y="161"/>
                </a:cubicBezTo>
                <a:cubicBezTo>
                  <a:pt x="2140" y="158"/>
                  <a:pt x="2140" y="158"/>
                  <a:pt x="2140" y="158"/>
                </a:cubicBezTo>
                <a:cubicBezTo>
                  <a:pt x="2136" y="155"/>
                  <a:pt x="2136" y="155"/>
                  <a:pt x="2136" y="155"/>
                </a:cubicBezTo>
                <a:cubicBezTo>
                  <a:pt x="2133" y="154"/>
                  <a:pt x="2133" y="154"/>
                  <a:pt x="2133" y="154"/>
                </a:cubicBezTo>
                <a:cubicBezTo>
                  <a:pt x="2128" y="152"/>
                  <a:pt x="2128" y="152"/>
                  <a:pt x="2128" y="152"/>
                </a:cubicBezTo>
                <a:cubicBezTo>
                  <a:pt x="2123" y="152"/>
                  <a:pt x="2123" y="152"/>
                  <a:pt x="2123" y="152"/>
                </a:cubicBezTo>
                <a:cubicBezTo>
                  <a:pt x="2117" y="152"/>
                  <a:pt x="2117" y="152"/>
                  <a:pt x="2117" y="152"/>
                </a:cubicBezTo>
                <a:cubicBezTo>
                  <a:pt x="2114" y="151"/>
                  <a:pt x="2114" y="151"/>
                  <a:pt x="2114" y="151"/>
                </a:cubicBezTo>
                <a:cubicBezTo>
                  <a:pt x="2111" y="151"/>
                  <a:pt x="2111" y="151"/>
                  <a:pt x="2111" y="151"/>
                </a:cubicBezTo>
                <a:cubicBezTo>
                  <a:pt x="2110" y="151"/>
                  <a:pt x="2110" y="151"/>
                  <a:pt x="2110" y="151"/>
                </a:cubicBezTo>
                <a:cubicBezTo>
                  <a:pt x="2118" y="155"/>
                  <a:pt x="2118" y="155"/>
                  <a:pt x="2118" y="155"/>
                </a:cubicBezTo>
                <a:cubicBezTo>
                  <a:pt x="2120" y="157"/>
                  <a:pt x="2120" y="157"/>
                  <a:pt x="2120" y="157"/>
                </a:cubicBezTo>
                <a:cubicBezTo>
                  <a:pt x="2120" y="158"/>
                  <a:pt x="2120" y="158"/>
                  <a:pt x="2120" y="158"/>
                </a:cubicBezTo>
                <a:cubicBezTo>
                  <a:pt x="2121" y="158"/>
                  <a:pt x="2121" y="158"/>
                  <a:pt x="2121" y="158"/>
                </a:cubicBezTo>
                <a:cubicBezTo>
                  <a:pt x="2120" y="159"/>
                  <a:pt x="2120" y="159"/>
                  <a:pt x="2120" y="159"/>
                </a:cubicBezTo>
                <a:cubicBezTo>
                  <a:pt x="2121" y="159"/>
                  <a:pt x="2121" y="159"/>
                  <a:pt x="2121" y="159"/>
                </a:cubicBezTo>
                <a:cubicBezTo>
                  <a:pt x="2120" y="161"/>
                  <a:pt x="2120" y="161"/>
                  <a:pt x="2120" y="161"/>
                </a:cubicBezTo>
                <a:cubicBezTo>
                  <a:pt x="2120" y="162"/>
                  <a:pt x="2120" y="162"/>
                  <a:pt x="2120" y="162"/>
                </a:cubicBezTo>
                <a:cubicBezTo>
                  <a:pt x="2120" y="164"/>
                  <a:pt x="2120" y="164"/>
                  <a:pt x="2120" y="164"/>
                </a:cubicBezTo>
                <a:cubicBezTo>
                  <a:pt x="2118" y="167"/>
                  <a:pt x="2118" y="167"/>
                  <a:pt x="2118" y="167"/>
                </a:cubicBezTo>
                <a:cubicBezTo>
                  <a:pt x="2120" y="168"/>
                  <a:pt x="2120" y="168"/>
                  <a:pt x="2120" y="168"/>
                </a:cubicBezTo>
                <a:cubicBezTo>
                  <a:pt x="2123" y="169"/>
                  <a:pt x="2123" y="169"/>
                  <a:pt x="2123" y="169"/>
                </a:cubicBezTo>
                <a:cubicBezTo>
                  <a:pt x="2126" y="171"/>
                  <a:pt x="2126" y="171"/>
                  <a:pt x="2126" y="171"/>
                </a:cubicBezTo>
                <a:cubicBezTo>
                  <a:pt x="2127" y="172"/>
                  <a:pt x="2127" y="172"/>
                  <a:pt x="2127" y="172"/>
                </a:cubicBezTo>
                <a:cubicBezTo>
                  <a:pt x="2128" y="174"/>
                  <a:pt x="2128" y="174"/>
                  <a:pt x="2128" y="174"/>
                </a:cubicBezTo>
                <a:cubicBezTo>
                  <a:pt x="2126" y="177"/>
                  <a:pt x="2126" y="177"/>
                  <a:pt x="2126" y="177"/>
                </a:cubicBezTo>
                <a:cubicBezTo>
                  <a:pt x="2126" y="178"/>
                  <a:pt x="2126" y="178"/>
                  <a:pt x="2126" y="178"/>
                </a:cubicBezTo>
                <a:cubicBezTo>
                  <a:pt x="2127" y="184"/>
                  <a:pt x="2127" y="184"/>
                  <a:pt x="2127" y="184"/>
                </a:cubicBezTo>
                <a:cubicBezTo>
                  <a:pt x="2126" y="181"/>
                  <a:pt x="2126" y="181"/>
                  <a:pt x="2126" y="181"/>
                </a:cubicBezTo>
                <a:cubicBezTo>
                  <a:pt x="2123" y="179"/>
                  <a:pt x="2123" y="179"/>
                  <a:pt x="2123" y="179"/>
                </a:cubicBezTo>
                <a:cubicBezTo>
                  <a:pt x="2121" y="181"/>
                  <a:pt x="2121" y="181"/>
                  <a:pt x="2121" y="181"/>
                </a:cubicBezTo>
                <a:cubicBezTo>
                  <a:pt x="2120" y="182"/>
                  <a:pt x="2120" y="182"/>
                  <a:pt x="2120" y="182"/>
                </a:cubicBezTo>
                <a:cubicBezTo>
                  <a:pt x="2118" y="181"/>
                  <a:pt x="2118" y="181"/>
                  <a:pt x="2118" y="181"/>
                </a:cubicBezTo>
                <a:cubicBezTo>
                  <a:pt x="2121" y="179"/>
                  <a:pt x="2121" y="179"/>
                  <a:pt x="2121" y="179"/>
                </a:cubicBezTo>
                <a:cubicBezTo>
                  <a:pt x="2120" y="178"/>
                  <a:pt x="2120" y="178"/>
                  <a:pt x="2120" y="178"/>
                </a:cubicBezTo>
                <a:cubicBezTo>
                  <a:pt x="2118" y="178"/>
                  <a:pt x="2118" y="178"/>
                  <a:pt x="2118" y="178"/>
                </a:cubicBezTo>
                <a:cubicBezTo>
                  <a:pt x="2116" y="177"/>
                  <a:pt x="2116" y="177"/>
                  <a:pt x="2116" y="177"/>
                </a:cubicBezTo>
                <a:cubicBezTo>
                  <a:pt x="2110" y="177"/>
                  <a:pt x="2110" y="177"/>
                  <a:pt x="2110" y="177"/>
                </a:cubicBezTo>
                <a:cubicBezTo>
                  <a:pt x="2107" y="177"/>
                  <a:pt x="2107" y="177"/>
                  <a:pt x="2107" y="177"/>
                </a:cubicBezTo>
                <a:cubicBezTo>
                  <a:pt x="2104" y="178"/>
                  <a:pt x="2104" y="178"/>
                  <a:pt x="2104" y="178"/>
                </a:cubicBezTo>
                <a:cubicBezTo>
                  <a:pt x="2101" y="181"/>
                  <a:pt x="2101" y="181"/>
                  <a:pt x="2101" y="181"/>
                </a:cubicBezTo>
                <a:cubicBezTo>
                  <a:pt x="2098" y="182"/>
                  <a:pt x="2098" y="182"/>
                  <a:pt x="2098" y="182"/>
                </a:cubicBezTo>
                <a:cubicBezTo>
                  <a:pt x="2096" y="184"/>
                  <a:pt x="2096" y="184"/>
                  <a:pt x="2096" y="184"/>
                </a:cubicBezTo>
                <a:cubicBezTo>
                  <a:pt x="2093" y="185"/>
                  <a:pt x="2093" y="185"/>
                  <a:pt x="2093" y="185"/>
                </a:cubicBezTo>
                <a:cubicBezTo>
                  <a:pt x="2090" y="187"/>
                  <a:pt x="2090" y="187"/>
                  <a:pt x="2090" y="187"/>
                </a:cubicBezTo>
                <a:cubicBezTo>
                  <a:pt x="2088" y="188"/>
                  <a:pt x="2088" y="188"/>
                  <a:pt x="2088" y="188"/>
                </a:cubicBezTo>
                <a:cubicBezTo>
                  <a:pt x="2090" y="191"/>
                  <a:pt x="2090" y="191"/>
                  <a:pt x="2090" y="191"/>
                </a:cubicBezTo>
                <a:cubicBezTo>
                  <a:pt x="2094" y="194"/>
                  <a:pt x="2094" y="194"/>
                  <a:pt x="2094" y="194"/>
                </a:cubicBezTo>
                <a:cubicBezTo>
                  <a:pt x="2096" y="197"/>
                  <a:pt x="2096" y="197"/>
                  <a:pt x="2096" y="197"/>
                </a:cubicBezTo>
                <a:cubicBezTo>
                  <a:pt x="2098" y="200"/>
                  <a:pt x="2098" y="200"/>
                  <a:pt x="2098" y="200"/>
                </a:cubicBezTo>
                <a:cubicBezTo>
                  <a:pt x="2096" y="198"/>
                  <a:pt x="2096" y="198"/>
                  <a:pt x="2096" y="198"/>
                </a:cubicBezTo>
                <a:cubicBezTo>
                  <a:pt x="2091" y="198"/>
                  <a:pt x="2091" y="198"/>
                  <a:pt x="2091" y="198"/>
                </a:cubicBezTo>
                <a:cubicBezTo>
                  <a:pt x="2088" y="200"/>
                  <a:pt x="2088" y="200"/>
                  <a:pt x="2088" y="200"/>
                </a:cubicBezTo>
                <a:cubicBezTo>
                  <a:pt x="2087" y="198"/>
                  <a:pt x="2087" y="198"/>
                  <a:pt x="2087" y="198"/>
                </a:cubicBezTo>
                <a:cubicBezTo>
                  <a:pt x="2083" y="197"/>
                  <a:pt x="2083" y="197"/>
                  <a:pt x="2083" y="197"/>
                </a:cubicBezTo>
                <a:cubicBezTo>
                  <a:pt x="2078" y="197"/>
                  <a:pt x="2078" y="197"/>
                  <a:pt x="2078" y="197"/>
                </a:cubicBezTo>
                <a:cubicBezTo>
                  <a:pt x="2077" y="198"/>
                  <a:pt x="2077" y="198"/>
                  <a:pt x="2077" y="198"/>
                </a:cubicBezTo>
                <a:cubicBezTo>
                  <a:pt x="2075" y="198"/>
                  <a:pt x="2075" y="198"/>
                  <a:pt x="2075" y="198"/>
                </a:cubicBezTo>
                <a:cubicBezTo>
                  <a:pt x="2075" y="197"/>
                  <a:pt x="2075" y="197"/>
                  <a:pt x="2075" y="197"/>
                </a:cubicBezTo>
                <a:cubicBezTo>
                  <a:pt x="2077" y="195"/>
                  <a:pt x="2077" y="195"/>
                  <a:pt x="2077" y="195"/>
                </a:cubicBezTo>
                <a:cubicBezTo>
                  <a:pt x="2074" y="195"/>
                  <a:pt x="2074" y="195"/>
                  <a:pt x="2074" y="195"/>
                </a:cubicBezTo>
                <a:cubicBezTo>
                  <a:pt x="2073" y="195"/>
                  <a:pt x="2073" y="195"/>
                  <a:pt x="2073" y="195"/>
                </a:cubicBezTo>
                <a:cubicBezTo>
                  <a:pt x="2068" y="192"/>
                  <a:pt x="2068" y="192"/>
                  <a:pt x="2068" y="192"/>
                </a:cubicBezTo>
                <a:cubicBezTo>
                  <a:pt x="2065" y="192"/>
                  <a:pt x="2065" y="192"/>
                  <a:pt x="2065" y="192"/>
                </a:cubicBezTo>
                <a:cubicBezTo>
                  <a:pt x="2064" y="192"/>
                  <a:pt x="2064" y="192"/>
                  <a:pt x="2064" y="192"/>
                </a:cubicBezTo>
                <a:cubicBezTo>
                  <a:pt x="2063" y="192"/>
                  <a:pt x="2063" y="192"/>
                  <a:pt x="2063" y="192"/>
                </a:cubicBezTo>
                <a:cubicBezTo>
                  <a:pt x="2061" y="194"/>
                  <a:pt x="2061" y="194"/>
                  <a:pt x="2061" y="194"/>
                </a:cubicBezTo>
                <a:cubicBezTo>
                  <a:pt x="2060" y="195"/>
                  <a:pt x="2060" y="195"/>
                  <a:pt x="2060" y="195"/>
                </a:cubicBezTo>
                <a:cubicBezTo>
                  <a:pt x="2063" y="198"/>
                  <a:pt x="2063" y="198"/>
                  <a:pt x="2063" y="198"/>
                </a:cubicBezTo>
                <a:cubicBezTo>
                  <a:pt x="2067" y="201"/>
                  <a:pt x="2067" y="201"/>
                  <a:pt x="2067" y="201"/>
                </a:cubicBezTo>
                <a:cubicBezTo>
                  <a:pt x="2070" y="202"/>
                  <a:pt x="2070" y="202"/>
                  <a:pt x="2070" y="202"/>
                </a:cubicBezTo>
                <a:cubicBezTo>
                  <a:pt x="2071" y="201"/>
                  <a:pt x="2071" y="201"/>
                  <a:pt x="2071" y="201"/>
                </a:cubicBezTo>
                <a:cubicBezTo>
                  <a:pt x="2074" y="201"/>
                  <a:pt x="2074" y="201"/>
                  <a:pt x="2074" y="201"/>
                </a:cubicBezTo>
                <a:cubicBezTo>
                  <a:pt x="2075" y="202"/>
                  <a:pt x="2075" y="202"/>
                  <a:pt x="2075" y="202"/>
                </a:cubicBezTo>
                <a:cubicBezTo>
                  <a:pt x="2075" y="204"/>
                  <a:pt x="2075" y="204"/>
                  <a:pt x="2075" y="204"/>
                </a:cubicBezTo>
                <a:cubicBezTo>
                  <a:pt x="2077" y="205"/>
                  <a:pt x="2077" y="205"/>
                  <a:pt x="2077" y="205"/>
                </a:cubicBezTo>
                <a:cubicBezTo>
                  <a:pt x="2075" y="207"/>
                  <a:pt x="2075" y="207"/>
                  <a:pt x="2075" y="207"/>
                </a:cubicBezTo>
                <a:cubicBezTo>
                  <a:pt x="2074" y="207"/>
                  <a:pt x="2074" y="207"/>
                  <a:pt x="2074" y="207"/>
                </a:cubicBezTo>
                <a:cubicBezTo>
                  <a:pt x="2071" y="208"/>
                  <a:pt x="2071" y="208"/>
                  <a:pt x="2071" y="208"/>
                </a:cubicBezTo>
                <a:cubicBezTo>
                  <a:pt x="2070" y="208"/>
                  <a:pt x="2070" y="208"/>
                  <a:pt x="2070" y="208"/>
                </a:cubicBezTo>
                <a:cubicBezTo>
                  <a:pt x="2063" y="207"/>
                  <a:pt x="2063" y="207"/>
                  <a:pt x="2063" y="207"/>
                </a:cubicBezTo>
                <a:cubicBezTo>
                  <a:pt x="2060" y="205"/>
                  <a:pt x="2060" y="205"/>
                  <a:pt x="2060" y="205"/>
                </a:cubicBezTo>
                <a:cubicBezTo>
                  <a:pt x="2058" y="204"/>
                  <a:pt x="2058" y="204"/>
                  <a:pt x="2058" y="204"/>
                </a:cubicBezTo>
                <a:cubicBezTo>
                  <a:pt x="2057" y="204"/>
                  <a:pt x="2057" y="204"/>
                  <a:pt x="2057" y="204"/>
                </a:cubicBezTo>
                <a:cubicBezTo>
                  <a:pt x="2057" y="202"/>
                  <a:pt x="2057" y="202"/>
                  <a:pt x="2057" y="202"/>
                </a:cubicBezTo>
                <a:cubicBezTo>
                  <a:pt x="2055" y="202"/>
                  <a:pt x="2055" y="202"/>
                  <a:pt x="2055" y="202"/>
                </a:cubicBezTo>
                <a:cubicBezTo>
                  <a:pt x="2053" y="202"/>
                  <a:pt x="2053" y="202"/>
                  <a:pt x="2053" y="202"/>
                </a:cubicBezTo>
                <a:cubicBezTo>
                  <a:pt x="2050" y="202"/>
                  <a:pt x="2050" y="202"/>
                  <a:pt x="2050" y="202"/>
                </a:cubicBezTo>
                <a:cubicBezTo>
                  <a:pt x="2045" y="200"/>
                  <a:pt x="2045" y="200"/>
                  <a:pt x="2045" y="200"/>
                </a:cubicBezTo>
                <a:cubicBezTo>
                  <a:pt x="2047" y="198"/>
                  <a:pt x="2047" y="198"/>
                  <a:pt x="2047" y="198"/>
                </a:cubicBezTo>
                <a:cubicBezTo>
                  <a:pt x="2045" y="198"/>
                  <a:pt x="2045" y="198"/>
                  <a:pt x="2045" y="198"/>
                </a:cubicBezTo>
                <a:cubicBezTo>
                  <a:pt x="2047" y="197"/>
                  <a:pt x="2047" y="197"/>
                  <a:pt x="2047" y="197"/>
                </a:cubicBezTo>
                <a:cubicBezTo>
                  <a:pt x="2045" y="195"/>
                  <a:pt x="2045" y="195"/>
                  <a:pt x="2045" y="195"/>
                </a:cubicBezTo>
                <a:cubicBezTo>
                  <a:pt x="2044" y="194"/>
                  <a:pt x="2044" y="194"/>
                  <a:pt x="2044" y="194"/>
                </a:cubicBezTo>
                <a:cubicBezTo>
                  <a:pt x="2044" y="192"/>
                  <a:pt x="2044" y="192"/>
                  <a:pt x="2044" y="192"/>
                </a:cubicBezTo>
                <a:cubicBezTo>
                  <a:pt x="2042" y="192"/>
                  <a:pt x="2042" y="192"/>
                  <a:pt x="2042" y="192"/>
                </a:cubicBezTo>
                <a:cubicBezTo>
                  <a:pt x="2040" y="190"/>
                  <a:pt x="2040" y="190"/>
                  <a:pt x="2040" y="190"/>
                </a:cubicBezTo>
                <a:cubicBezTo>
                  <a:pt x="2041" y="188"/>
                  <a:pt x="2041" y="188"/>
                  <a:pt x="2041" y="188"/>
                </a:cubicBezTo>
                <a:cubicBezTo>
                  <a:pt x="2042" y="187"/>
                  <a:pt x="2042" y="187"/>
                  <a:pt x="2042" y="187"/>
                </a:cubicBezTo>
                <a:cubicBezTo>
                  <a:pt x="2042" y="185"/>
                  <a:pt x="2042" y="185"/>
                  <a:pt x="2042" y="185"/>
                </a:cubicBezTo>
                <a:cubicBezTo>
                  <a:pt x="2042" y="184"/>
                  <a:pt x="2042" y="184"/>
                  <a:pt x="2042" y="184"/>
                </a:cubicBezTo>
                <a:cubicBezTo>
                  <a:pt x="2040" y="181"/>
                  <a:pt x="2040" y="181"/>
                  <a:pt x="2040" y="181"/>
                </a:cubicBezTo>
                <a:cubicBezTo>
                  <a:pt x="2034" y="179"/>
                  <a:pt x="2034" y="179"/>
                  <a:pt x="2034" y="179"/>
                </a:cubicBezTo>
                <a:cubicBezTo>
                  <a:pt x="2028" y="178"/>
                  <a:pt x="2028" y="178"/>
                  <a:pt x="2028" y="178"/>
                </a:cubicBezTo>
                <a:cubicBezTo>
                  <a:pt x="2030" y="178"/>
                  <a:pt x="2030" y="178"/>
                  <a:pt x="2030" y="178"/>
                </a:cubicBezTo>
                <a:cubicBezTo>
                  <a:pt x="2030" y="177"/>
                  <a:pt x="2030" y="177"/>
                  <a:pt x="2030" y="177"/>
                </a:cubicBezTo>
                <a:cubicBezTo>
                  <a:pt x="2024" y="177"/>
                  <a:pt x="2024" y="177"/>
                  <a:pt x="2024" y="177"/>
                </a:cubicBezTo>
                <a:cubicBezTo>
                  <a:pt x="2027" y="175"/>
                  <a:pt x="2027" y="175"/>
                  <a:pt x="2027" y="175"/>
                </a:cubicBezTo>
                <a:cubicBezTo>
                  <a:pt x="2024" y="174"/>
                  <a:pt x="2024" y="174"/>
                  <a:pt x="2024" y="174"/>
                </a:cubicBezTo>
                <a:cubicBezTo>
                  <a:pt x="2022" y="174"/>
                  <a:pt x="2022" y="174"/>
                  <a:pt x="2022" y="174"/>
                </a:cubicBezTo>
                <a:cubicBezTo>
                  <a:pt x="2021" y="172"/>
                  <a:pt x="2021" y="172"/>
                  <a:pt x="2021" y="172"/>
                </a:cubicBezTo>
                <a:cubicBezTo>
                  <a:pt x="2018" y="172"/>
                  <a:pt x="2018" y="172"/>
                  <a:pt x="2018" y="172"/>
                </a:cubicBezTo>
                <a:cubicBezTo>
                  <a:pt x="2020" y="171"/>
                  <a:pt x="2020" y="171"/>
                  <a:pt x="2020" y="171"/>
                </a:cubicBezTo>
                <a:cubicBezTo>
                  <a:pt x="2017" y="169"/>
                  <a:pt x="2017" y="169"/>
                  <a:pt x="2017" y="169"/>
                </a:cubicBezTo>
                <a:cubicBezTo>
                  <a:pt x="2012" y="168"/>
                  <a:pt x="2012" y="168"/>
                  <a:pt x="2012" y="168"/>
                </a:cubicBezTo>
                <a:cubicBezTo>
                  <a:pt x="2015" y="168"/>
                  <a:pt x="2015" y="168"/>
                  <a:pt x="2015" y="168"/>
                </a:cubicBezTo>
                <a:cubicBezTo>
                  <a:pt x="2018" y="168"/>
                  <a:pt x="2018" y="168"/>
                  <a:pt x="2018" y="168"/>
                </a:cubicBezTo>
                <a:cubicBezTo>
                  <a:pt x="2022" y="169"/>
                  <a:pt x="2022" y="169"/>
                  <a:pt x="2022" y="169"/>
                </a:cubicBezTo>
                <a:cubicBezTo>
                  <a:pt x="2024" y="171"/>
                  <a:pt x="2024" y="171"/>
                  <a:pt x="2024" y="171"/>
                </a:cubicBezTo>
                <a:cubicBezTo>
                  <a:pt x="2027" y="174"/>
                  <a:pt x="2027" y="174"/>
                  <a:pt x="2027" y="174"/>
                </a:cubicBezTo>
                <a:cubicBezTo>
                  <a:pt x="2030" y="174"/>
                  <a:pt x="2030" y="174"/>
                  <a:pt x="2030" y="174"/>
                </a:cubicBezTo>
                <a:cubicBezTo>
                  <a:pt x="2031" y="174"/>
                  <a:pt x="2031" y="174"/>
                  <a:pt x="2031" y="174"/>
                </a:cubicBezTo>
                <a:cubicBezTo>
                  <a:pt x="2032" y="174"/>
                  <a:pt x="2032" y="174"/>
                  <a:pt x="2032" y="174"/>
                </a:cubicBezTo>
                <a:cubicBezTo>
                  <a:pt x="2034" y="172"/>
                  <a:pt x="2034" y="172"/>
                  <a:pt x="2034" y="172"/>
                </a:cubicBezTo>
                <a:cubicBezTo>
                  <a:pt x="2034" y="174"/>
                  <a:pt x="2034" y="174"/>
                  <a:pt x="2034" y="174"/>
                </a:cubicBezTo>
                <a:cubicBezTo>
                  <a:pt x="2035" y="174"/>
                  <a:pt x="2035" y="174"/>
                  <a:pt x="2035" y="174"/>
                </a:cubicBezTo>
                <a:cubicBezTo>
                  <a:pt x="2038" y="175"/>
                  <a:pt x="2038" y="175"/>
                  <a:pt x="2038" y="175"/>
                </a:cubicBezTo>
                <a:cubicBezTo>
                  <a:pt x="2042" y="175"/>
                  <a:pt x="2042" y="175"/>
                  <a:pt x="2042" y="175"/>
                </a:cubicBezTo>
                <a:cubicBezTo>
                  <a:pt x="2048" y="178"/>
                  <a:pt x="2048" y="178"/>
                  <a:pt x="2048" y="178"/>
                </a:cubicBezTo>
                <a:cubicBezTo>
                  <a:pt x="2055" y="178"/>
                  <a:pt x="2055" y="178"/>
                  <a:pt x="2055" y="178"/>
                </a:cubicBezTo>
                <a:cubicBezTo>
                  <a:pt x="2064" y="179"/>
                  <a:pt x="2064" y="179"/>
                  <a:pt x="2064" y="179"/>
                </a:cubicBezTo>
                <a:cubicBezTo>
                  <a:pt x="2071" y="181"/>
                  <a:pt x="2071" y="181"/>
                  <a:pt x="2071" y="181"/>
                </a:cubicBezTo>
                <a:cubicBezTo>
                  <a:pt x="2078" y="181"/>
                  <a:pt x="2078" y="181"/>
                  <a:pt x="2078" y="181"/>
                </a:cubicBezTo>
                <a:cubicBezTo>
                  <a:pt x="2085" y="179"/>
                  <a:pt x="2085" y="179"/>
                  <a:pt x="2085" y="179"/>
                </a:cubicBezTo>
                <a:cubicBezTo>
                  <a:pt x="2090" y="178"/>
                  <a:pt x="2090" y="178"/>
                  <a:pt x="2090" y="178"/>
                </a:cubicBezTo>
                <a:cubicBezTo>
                  <a:pt x="2096" y="174"/>
                  <a:pt x="2096" y="174"/>
                  <a:pt x="2096" y="174"/>
                </a:cubicBezTo>
                <a:cubicBezTo>
                  <a:pt x="2098" y="171"/>
                  <a:pt x="2098" y="171"/>
                  <a:pt x="2098" y="171"/>
                </a:cubicBezTo>
                <a:cubicBezTo>
                  <a:pt x="2097" y="169"/>
                  <a:pt x="2097" y="169"/>
                  <a:pt x="2097" y="169"/>
                </a:cubicBezTo>
                <a:cubicBezTo>
                  <a:pt x="2096" y="168"/>
                  <a:pt x="2096" y="168"/>
                  <a:pt x="2096" y="168"/>
                </a:cubicBezTo>
                <a:cubicBezTo>
                  <a:pt x="2094" y="167"/>
                  <a:pt x="2094" y="167"/>
                  <a:pt x="2094" y="167"/>
                </a:cubicBezTo>
                <a:cubicBezTo>
                  <a:pt x="2094" y="164"/>
                  <a:pt x="2094" y="164"/>
                  <a:pt x="2094" y="164"/>
                </a:cubicBezTo>
                <a:cubicBezTo>
                  <a:pt x="2093" y="162"/>
                  <a:pt x="2093" y="162"/>
                  <a:pt x="2093" y="162"/>
                </a:cubicBezTo>
                <a:cubicBezTo>
                  <a:pt x="2091" y="162"/>
                  <a:pt x="2091" y="162"/>
                  <a:pt x="2091" y="162"/>
                </a:cubicBezTo>
                <a:cubicBezTo>
                  <a:pt x="2088" y="161"/>
                  <a:pt x="2088" y="161"/>
                  <a:pt x="2088" y="161"/>
                </a:cubicBezTo>
                <a:cubicBezTo>
                  <a:pt x="2085" y="159"/>
                  <a:pt x="2085" y="159"/>
                  <a:pt x="2085" y="159"/>
                </a:cubicBezTo>
                <a:cubicBezTo>
                  <a:pt x="2081" y="157"/>
                  <a:pt x="2081" y="157"/>
                  <a:pt x="2081" y="157"/>
                </a:cubicBezTo>
                <a:cubicBezTo>
                  <a:pt x="2081" y="158"/>
                  <a:pt x="2081" y="158"/>
                  <a:pt x="2081" y="158"/>
                </a:cubicBezTo>
                <a:cubicBezTo>
                  <a:pt x="2075" y="157"/>
                  <a:pt x="2075" y="157"/>
                  <a:pt x="2075" y="157"/>
                </a:cubicBezTo>
                <a:cubicBezTo>
                  <a:pt x="2070" y="154"/>
                  <a:pt x="2070" y="154"/>
                  <a:pt x="2070" y="154"/>
                </a:cubicBezTo>
                <a:cubicBezTo>
                  <a:pt x="2071" y="155"/>
                  <a:pt x="2071" y="155"/>
                  <a:pt x="2071" y="155"/>
                </a:cubicBezTo>
                <a:cubicBezTo>
                  <a:pt x="2065" y="152"/>
                  <a:pt x="2065" y="152"/>
                  <a:pt x="2065" y="152"/>
                </a:cubicBezTo>
                <a:cubicBezTo>
                  <a:pt x="2060" y="149"/>
                  <a:pt x="2060" y="149"/>
                  <a:pt x="2060" y="149"/>
                </a:cubicBezTo>
                <a:cubicBezTo>
                  <a:pt x="2045" y="145"/>
                  <a:pt x="2045" y="145"/>
                  <a:pt x="2045" y="145"/>
                </a:cubicBezTo>
                <a:cubicBezTo>
                  <a:pt x="2040" y="145"/>
                  <a:pt x="2040" y="145"/>
                  <a:pt x="2040" y="145"/>
                </a:cubicBezTo>
                <a:cubicBezTo>
                  <a:pt x="2034" y="144"/>
                  <a:pt x="2034" y="144"/>
                  <a:pt x="2034" y="144"/>
                </a:cubicBezTo>
                <a:cubicBezTo>
                  <a:pt x="2028" y="144"/>
                  <a:pt x="2028" y="144"/>
                  <a:pt x="2028" y="144"/>
                </a:cubicBezTo>
                <a:cubicBezTo>
                  <a:pt x="2024" y="144"/>
                  <a:pt x="2024" y="144"/>
                  <a:pt x="2024" y="144"/>
                </a:cubicBezTo>
                <a:cubicBezTo>
                  <a:pt x="2022" y="145"/>
                  <a:pt x="2022" y="145"/>
                  <a:pt x="2022" y="145"/>
                </a:cubicBezTo>
                <a:cubicBezTo>
                  <a:pt x="2021" y="145"/>
                  <a:pt x="2021" y="145"/>
                  <a:pt x="2021" y="145"/>
                </a:cubicBezTo>
                <a:cubicBezTo>
                  <a:pt x="2020" y="147"/>
                  <a:pt x="2020" y="147"/>
                  <a:pt x="2020" y="147"/>
                </a:cubicBezTo>
                <a:cubicBezTo>
                  <a:pt x="2020" y="145"/>
                  <a:pt x="2020" y="145"/>
                  <a:pt x="2020" y="145"/>
                </a:cubicBezTo>
                <a:cubicBezTo>
                  <a:pt x="2021" y="145"/>
                  <a:pt x="2021" y="145"/>
                  <a:pt x="2021" y="145"/>
                </a:cubicBezTo>
                <a:cubicBezTo>
                  <a:pt x="2022" y="144"/>
                  <a:pt x="2022" y="144"/>
                  <a:pt x="2022" y="144"/>
                </a:cubicBezTo>
                <a:cubicBezTo>
                  <a:pt x="2021" y="144"/>
                  <a:pt x="2021" y="144"/>
                  <a:pt x="2021" y="144"/>
                </a:cubicBezTo>
                <a:cubicBezTo>
                  <a:pt x="2022" y="142"/>
                  <a:pt x="2022" y="142"/>
                  <a:pt x="2022" y="142"/>
                </a:cubicBezTo>
                <a:cubicBezTo>
                  <a:pt x="2020" y="142"/>
                  <a:pt x="2020" y="142"/>
                  <a:pt x="2020" y="142"/>
                </a:cubicBezTo>
                <a:cubicBezTo>
                  <a:pt x="2017" y="144"/>
                  <a:pt x="2017" y="144"/>
                  <a:pt x="2017" y="144"/>
                </a:cubicBezTo>
                <a:cubicBezTo>
                  <a:pt x="2018" y="142"/>
                  <a:pt x="2018" y="142"/>
                  <a:pt x="2018" y="142"/>
                </a:cubicBezTo>
                <a:cubicBezTo>
                  <a:pt x="2014" y="141"/>
                  <a:pt x="2014" y="141"/>
                  <a:pt x="2014" y="141"/>
                </a:cubicBezTo>
                <a:cubicBezTo>
                  <a:pt x="2017" y="141"/>
                  <a:pt x="2017" y="141"/>
                  <a:pt x="2017" y="141"/>
                </a:cubicBezTo>
                <a:cubicBezTo>
                  <a:pt x="2018" y="138"/>
                  <a:pt x="2018" y="138"/>
                  <a:pt x="2018" y="138"/>
                </a:cubicBezTo>
                <a:cubicBezTo>
                  <a:pt x="2012" y="138"/>
                  <a:pt x="2012" y="138"/>
                  <a:pt x="2012" y="138"/>
                </a:cubicBezTo>
                <a:cubicBezTo>
                  <a:pt x="2010" y="136"/>
                  <a:pt x="2010" y="136"/>
                  <a:pt x="2010" y="136"/>
                </a:cubicBezTo>
                <a:cubicBezTo>
                  <a:pt x="2008" y="136"/>
                  <a:pt x="2008" y="136"/>
                  <a:pt x="2008" y="136"/>
                </a:cubicBezTo>
                <a:cubicBezTo>
                  <a:pt x="2007" y="136"/>
                  <a:pt x="2007" y="136"/>
                  <a:pt x="2007" y="136"/>
                </a:cubicBezTo>
                <a:cubicBezTo>
                  <a:pt x="2005" y="138"/>
                  <a:pt x="2005" y="138"/>
                  <a:pt x="2005" y="138"/>
                </a:cubicBezTo>
                <a:cubicBezTo>
                  <a:pt x="2004" y="139"/>
                  <a:pt x="2004" y="139"/>
                  <a:pt x="2004" y="139"/>
                </a:cubicBezTo>
                <a:cubicBezTo>
                  <a:pt x="1998" y="138"/>
                  <a:pt x="1998" y="138"/>
                  <a:pt x="1998" y="138"/>
                </a:cubicBezTo>
                <a:cubicBezTo>
                  <a:pt x="1999" y="139"/>
                  <a:pt x="1999" y="139"/>
                  <a:pt x="1999" y="139"/>
                </a:cubicBezTo>
                <a:cubicBezTo>
                  <a:pt x="1997" y="138"/>
                  <a:pt x="1997" y="138"/>
                  <a:pt x="1997" y="138"/>
                </a:cubicBezTo>
                <a:cubicBezTo>
                  <a:pt x="1995" y="139"/>
                  <a:pt x="1995" y="139"/>
                  <a:pt x="1995" y="139"/>
                </a:cubicBezTo>
                <a:cubicBezTo>
                  <a:pt x="1994" y="138"/>
                  <a:pt x="1994" y="138"/>
                  <a:pt x="1994" y="138"/>
                </a:cubicBezTo>
                <a:cubicBezTo>
                  <a:pt x="1992" y="136"/>
                  <a:pt x="1992" y="136"/>
                  <a:pt x="1992" y="136"/>
                </a:cubicBezTo>
                <a:cubicBezTo>
                  <a:pt x="1992" y="139"/>
                  <a:pt x="1992" y="139"/>
                  <a:pt x="1992" y="139"/>
                </a:cubicBezTo>
                <a:cubicBezTo>
                  <a:pt x="1991" y="139"/>
                  <a:pt x="1991" y="139"/>
                  <a:pt x="1991" y="139"/>
                </a:cubicBezTo>
                <a:cubicBezTo>
                  <a:pt x="1991" y="138"/>
                  <a:pt x="1991" y="138"/>
                  <a:pt x="1991" y="138"/>
                </a:cubicBezTo>
                <a:cubicBezTo>
                  <a:pt x="1989" y="138"/>
                  <a:pt x="1989" y="138"/>
                  <a:pt x="1989" y="138"/>
                </a:cubicBezTo>
                <a:cubicBezTo>
                  <a:pt x="1988" y="136"/>
                  <a:pt x="1988" y="136"/>
                  <a:pt x="1988" y="136"/>
                </a:cubicBezTo>
                <a:cubicBezTo>
                  <a:pt x="1987" y="136"/>
                  <a:pt x="1987" y="136"/>
                  <a:pt x="1987" y="136"/>
                </a:cubicBezTo>
                <a:cubicBezTo>
                  <a:pt x="1987" y="135"/>
                  <a:pt x="1987" y="135"/>
                  <a:pt x="1987" y="135"/>
                </a:cubicBezTo>
                <a:cubicBezTo>
                  <a:pt x="1984" y="135"/>
                  <a:pt x="1984" y="135"/>
                  <a:pt x="1984" y="135"/>
                </a:cubicBezTo>
                <a:cubicBezTo>
                  <a:pt x="1979" y="134"/>
                  <a:pt x="1979" y="134"/>
                  <a:pt x="1979" y="134"/>
                </a:cubicBezTo>
                <a:cubicBezTo>
                  <a:pt x="1981" y="134"/>
                  <a:pt x="1981" y="134"/>
                  <a:pt x="1981" y="134"/>
                </a:cubicBezTo>
                <a:cubicBezTo>
                  <a:pt x="1984" y="134"/>
                  <a:pt x="1984" y="134"/>
                  <a:pt x="1984" y="134"/>
                </a:cubicBezTo>
                <a:cubicBezTo>
                  <a:pt x="1988" y="135"/>
                  <a:pt x="1988" y="135"/>
                  <a:pt x="1988" y="135"/>
                </a:cubicBezTo>
                <a:cubicBezTo>
                  <a:pt x="1991" y="134"/>
                  <a:pt x="1991" y="134"/>
                  <a:pt x="1991" y="134"/>
                </a:cubicBezTo>
                <a:cubicBezTo>
                  <a:pt x="1995" y="132"/>
                  <a:pt x="1995" y="132"/>
                  <a:pt x="1995" y="132"/>
                </a:cubicBezTo>
                <a:cubicBezTo>
                  <a:pt x="1998" y="132"/>
                  <a:pt x="1998" y="132"/>
                  <a:pt x="1998" y="132"/>
                </a:cubicBezTo>
                <a:cubicBezTo>
                  <a:pt x="1998" y="131"/>
                  <a:pt x="1998" y="131"/>
                  <a:pt x="1998" y="131"/>
                </a:cubicBezTo>
                <a:cubicBezTo>
                  <a:pt x="1995" y="129"/>
                  <a:pt x="1995" y="129"/>
                  <a:pt x="1995" y="129"/>
                </a:cubicBezTo>
                <a:cubicBezTo>
                  <a:pt x="1991" y="129"/>
                  <a:pt x="1991" y="129"/>
                  <a:pt x="1991" y="129"/>
                </a:cubicBezTo>
                <a:cubicBezTo>
                  <a:pt x="1991" y="128"/>
                  <a:pt x="1991" y="128"/>
                  <a:pt x="1991" y="128"/>
                </a:cubicBezTo>
                <a:cubicBezTo>
                  <a:pt x="1989" y="128"/>
                  <a:pt x="1989" y="128"/>
                  <a:pt x="1989" y="128"/>
                </a:cubicBezTo>
                <a:cubicBezTo>
                  <a:pt x="1988" y="128"/>
                  <a:pt x="1988" y="128"/>
                  <a:pt x="1988" y="128"/>
                </a:cubicBezTo>
                <a:cubicBezTo>
                  <a:pt x="1987" y="128"/>
                  <a:pt x="1987" y="128"/>
                  <a:pt x="1987" y="128"/>
                </a:cubicBezTo>
                <a:cubicBezTo>
                  <a:pt x="1985" y="128"/>
                  <a:pt x="1985" y="128"/>
                  <a:pt x="1985" y="128"/>
                </a:cubicBezTo>
                <a:cubicBezTo>
                  <a:pt x="1984" y="128"/>
                  <a:pt x="1984" y="128"/>
                  <a:pt x="1984" y="128"/>
                </a:cubicBezTo>
                <a:cubicBezTo>
                  <a:pt x="1984" y="126"/>
                  <a:pt x="1984" y="126"/>
                  <a:pt x="1984" y="126"/>
                </a:cubicBezTo>
                <a:cubicBezTo>
                  <a:pt x="1982" y="125"/>
                  <a:pt x="1982" y="125"/>
                  <a:pt x="1982" y="125"/>
                </a:cubicBezTo>
                <a:cubicBezTo>
                  <a:pt x="1978" y="125"/>
                  <a:pt x="1978" y="125"/>
                  <a:pt x="1978" y="125"/>
                </a:cubicBezTo>
                <a:cubicBezTo>
                  <a:pt x="1977" y="128"/>
                  <a:pt x="1977" y="128"/>
                  <a:pt x="1977" y="128"/>
                </a:cubicBezTo>
                <a:cubicBezTo>
                  <a:pt x="1977" y="129"/>
                  <a:pt x="1977" y="129"/>
                  <a:pt x="1977" y="129"/>
                </a:cubicBezTo>
                <a:cubicBezTo>
                  <a:pt x="1975" y="131"/>
                  <a:pt x="1975" y="131"/>
                  <a:pt x="1975" y="131"/>
                </a:cubicBezTo>
                <a:cubicBezTo>
                  <a:pt x="1975" y="129"/>
                  <a:pt x="1975" y="129"/>
                  <a:pt x="1975" y="129"/>
                </a:cubicBezTo>
                <a:cubicBezTo>
                  <a:pt x="1971" y="129"/>
                  <a:pt x="1971" y="129"/>
                  <a:pt x="1971" y="129"/>
                </a:cubicBezTo>
                <a:cubicBezTo>
                  <a:pt x="1975" y="128"/>
                  <a:pt x="1975" y="128"/>
                  <a:pt x="1975" y="128"/>
                </a:cubicBezTo>
                <a:cubicBezTo>
                  <a:pt x="1974" y="128"/>
                  <a:pt x="1974" y="128"/>
                  <a:pt x="1974" y="128"/>
                </a:cubicBezTo>
                <a:cubicBezTo>
                  <a:pt x="1971" y="126"/>
                  <a:pt x="1971" y="126"/>
                  <a:pt x="1971" y="126"/>
                </a:cubicBezTo>
                <a:cubicBezTo>
                  <a:pt x="1974" y="126"/>
                  <a:pt x="1974" y="126"/>
                  <a:pt x="1974" y="126"/>
                </a:cubicBezTo>
                <a:cubicBezTo>
                  <a:pt x="1975" y="125"/>
                  <a:pt x="1975" y="125"/>
                  <a:pt x="1975" y="125"/>
                </a:cubicBezTo>
                <a:cubicBezTo>
                  <a:pt x="1972" y="124"/>
                  <a:pt x="1972" y="124"/>
                  <a:pt x="1972" y="124"/>
                </a:cubicBezTo>
                <a:cubicBezTo>
                  <a:pt x="1971" y="122"/>
                  <a:pt x="1971" y="122"/>
                  <a:pt x="1971" y="122"/>
                </a:cubicBezTo>
                <a:cubicBezTo>
                  <a:pt x="1969" y="124"/>
                  <a:pt x="1969" y="124"/>
                  <a:pt x="1969" y="124"/>
                </a:cubicBezTo>
                <a:cubicBezTo>
                  <a:pt x="1964" y="125"/>
                  <a:pt x="1964" y="125"/>
                  <a:pt x="1964" y="125"/>
                </a:cubicBezTo>
                <a:cubicBezTo>
                  <a:pt x="1966" y="125"/>
                  <a:pt x="1966" y="125"/>
                  <a:pt x="1966" y="125"/>
                </a:cubicBezTo>
                <a:cubicBezTo>
                  <a:pt x="1968" y="126"/>
                  <a:pt x="1968" y="126"/>
                  <a:pt x="1968" y="126"/>
                </a:cubicBezTo>
                <a:cubicBezTo>
                  <a:pt x="1966" y="126"/>
                  <a:pt x="1966" y="126"/>
                  <a:pt x="1966" y="126"/>
                </a:cubicBezTo>
                <a:cubicBezTo>
                  <a:pt x="1964" y="126"/>
                  <a:pt x="1964" y="126"/>
                  <a:pt x="1964" y="126"/>
                </a:cubicBezTo>
                <a:cubicBezTo>
                  <a:pt x="1965" y="128"/>
                  <a:pt x="1965" y="128"/>
                  <a:pt x="1965" y="128"/>
                </a:cubicBezTo>
                <a:cubicBezTo>
                  <a:pt x="1965" y="129"/>
                  <a:pt x="1965" y="129"/>
                  <a:pt x="1965" y="129"/>
                </a:cubicBezTo>
                <a:cubicBezTo>
                  <a:pt x="1964" y="129"/>
                  <a:pt x="1964" y="129"/>
                  <a:pt x="1964" y="129"/>
                </a:cubicBezTo>
                <a:cubicBezTo>
                  <a:pt x="1962" y="129"/>
                  <a:pt x="1962" y="129"/>
                  <a:pt x="1962" y="129"/>
                </a:cubicBezTo>
                <a:cubicBezTo>
                  <a:pt x="1961" y="131"/>
                  <a:pt x="1961" y="131"/>
                  <a:pt x="1961" y="131"/>
                </a:cubicBezTo>
                <a:cubicBezTo>
                  <a:pt x="1959" y="131"/>
                  <a:pt x="1959" y="131"/>
                  <a:pt x="1959" y="131"/>
                </a:cubicBezTo>
                <a:cubicBezTo>
                  <a:pt x="1959" y="129"/>
                  <a:pt x="1959" y="129"/>
                  <a:pt x="1959" y="129"/>
                </a:cubicBezTo>
                <a:cubicBezTo>
                  <a:pt x="1959" y="128"/>
                  <a:pt x="1959" y="128"/>
                  <a:pt x="1959" y="128"/>
                </a:cubicBezTo>
                <a:cubicBezTo>
                  <a:pt x="1958" y="128"/>
                  <a:pt x="1958" y="128"/>
                  <a:pt x="1958" y="128"/>
                </a:cubicBezTo>
                <a:cubicBezTo>
                  <a:pt x="1961" y="126"/>
                  <a:pt x="1961" y="126"/>
                  <a:pt x="1961" y="126"/>
                </a:cubicBezTo>
                <a:cubicBezTo>
                  <a:pt x="1959" y="125"/>
                  <a:pt x="1959" y="125"/>
                  <a:pt x="1959" y="125"/>
                </a:cubicBezTo>
                <a:cubicBezTo>
                  <a:pt x="1955" y="128"/>
                  <a:pt x="1955" y="128"/>
                  <a:pt x="1955" y="128"/>
                </a:cubicBezTo>
                <a:cubicBezTo>
                  <a:pt x="1951" y="131"/>
                  <a:pt x="1951" y="131"/>
                  <a:pt x="1951" y="131"/>
                </a:cubicBezTo>
                <a:cubicBezTo>
                  <a:pt x="1951" y="132"/>
                  <a:pt x="1951" y="132"/>
                  <a:pt x="1951" y="132"/>
                </a:cubicBezTo>
                <a:cubicBezTo>
                  <a:pt x="1949" y="134"/>
                  <a:pt x="1949" y="134"/>
                  <a:pt x="1949" y="134"/>
                </a:cubicBezTo>
                <a:cubicBezTo>
                  <a:pt x="1946" y="134"/>
                  <a:pt x="1946" y="134"/>
                  <a:pt x="1946" y="134"/>
                </a:cubicBezTo>
                <a:cubicBezTo>
                  <a:pt x="1948" y="132"/>
                  <a:pt x="1948" y="132"/>
                  <a:pt x="1948" y="132"/>
                </a:cubicBezTo>
                <a:cubicBezTo>
                  <a:pt x="1949" y="131"/>
                  <a:pt x="1949" y="131"/>
                  <a:pt x="1949" y="131"/>
                </a:cubicBezTo>
                <a:cubicBezTo>
                  <a:pt x="1948" y="129"/>
                  <a:pt x="1948" y="129"/>
                  <a:pt x="1948" y="129"/>
                </a:cubicBezTo>
                <a:cubicBezTo>
                  <a:pt x="1946" y="129"/>
                  <a:pt x="1946" y="129"/>
                  <a:pt x="1946" y="129"/>
                </a:cubicBezTo>
                <a:cubicBezTo>
                  <a:pt x="1951" y="128"/>
                  <a:pt x="1951" y="128"/>
                  <a:pt x="1951" y="128"/>
                </a:cubicBezTo>
                <a:cubicBezTo>
                  <a:pt x="1952" y="126"/>
                  <a:pt x="1952" y="126"/>
                  <a:pt x="1952" y="126"/>
                </a:cubicBezTo>
                <a:cubicBezTo>
                  <a:pt x="1954" y="125"/>
                  <a:pt x="1954" y="125"/>
                  <a:pt x="1954" y="125"/>
                </a:cubicBezTo>
                <a:cubicBezTo>
                  <a:pt x="1951" y="125"/>
                  <a:pt x="1951" y="125"/>
                  <a:pt x="1951" y="125"/>
                </a:cubicBezTo>
                <a:cubicBezTo>
                  <a:pt x="1949" y="125"/>
                  <a:pt x="1949" y="125"/>
                  <a:pt x="1949" y="125"/>
                </a:cubicBezTo>
                <a:cubicBezTo>
                  <a:pt x="1949" y="126"/>
                  <a:pt x="1949" y="126"/>
                  <a:pt x="1949" y="126"/>
                </a:cubicBezTo>
                <a:cubicBezTo>
                  <a:pt x="1948" y="126"/>
                  <a:pt x="1948" y="126"/>
                  <a:pt x="1948" y="126"/>
                </a:cubicBezTo>
                <a:cubicBezTo>
                  <a:pt x="1946" y="125"/>
                  <a:pt x="1946" y="125"/>
                  <a:pt x="1946" y="125"/>
                </a:cubicBezTo>
                <a:cubicBezTo>
                  <a:pt x="1944" y="125"/>
                  <a:pt x="1944" y="125"/>
                  <a:pt x="1944" y="125"/>
                </a:cubicBezTo>
                <a:cubicBezTo>
                  <a:pt x="1942" y="126"/>
                  <a:pt x="1942" y="126"/>
                  <a:pt x="1942" y="126"/>
                </a:cubicBezTo>
                <a:cubicBezTo>
                  <a:pt x="1939" y="126"/>
                  <a:pt x="1939" y="126"/>
                  <a:pt x="1939" y="126"/>
                </a:cubicBezTo>
                <a:cubicBezTo>
                  <a:pt x="1944" y="128"/>
                  <a:pt x="1944" y="128"/>
                  <a:pt x="1944" y="128"/>
                </a:cubicBezTo>
                <a:cubicBezTo>
                  <a:pt x="1941" y="128"/>
                  <a:pt x="1941" y="128"/>
                  <a:pt x="1941" y="128"/>
                </a:cubicBezTo>
                <a:cubicBezTo>
                  <a:pt x="1939" y="129"/>
                  <a:pt x="1939" y="129"/>
                  <a:pt x="1939" y="129"/>
                </a:cubicBezTo>
                <a:cubicBezTo>
                  <a:pt x="1938" y="129"/>
                  <a:pt x="1938" y="129"/>
                  <a:pt x="1938" y="129"/>
                </a:cubicBezTo>
                <a:cubicBezTo>
                  <a:pt x="1935" y="131"/>
                  <a:pt x="1935" y="131"/>
                  <a:pt x="1935" y="131"/>
                </a:cubicBezTo>
                <a:cubicBezTo>
                  <a:pt x="1934" y="132"/>
                  <a:pt x="1934" y="132"/>
                  <a:pt x="1934" y="132"/>
                </a:cubicBezTo>
                <a:cubicBezTo>
                  <a:pt x="1932" y="132"/>
                  <a:pt x="1932" y="132"/>
                  <a:pt x="1932" y="132"/>
                </a:cubicBezTo>
                <a:cubicBezTo>
                  <a:pt x="1932" y="134"/>
                  <a:pt x="1932" y="134"/>
                  <a:pt x="1932" y="134"/>
                </a:cubicBezTo>
                <a:cubicBezTo>
                  <a:pt x="1934" y="135"/>
                  <a:pt x="1934" y="135"/>
                  <a:pt x="1934" y="135"/>
                </a:cubicBezTo>
                <a:cubicBezTo>
                  <a:pt x="1931" y="135"/>
                  <a:pt x="1931" y="135"/>
                  <a:pt x="1931" y="135"/>
                </a:cubicBezTo>
                <a:cubicBezTo>
                  <a:pt x="1929" y="135"/>
                  <a:pt x="1929" y="135"/>
                  <a:pt x="1929" y="135"/>
                </a:cubicBezTo>
                <a:cubicBezTo>
                  <a:pt x="1929" y="134"/>
                  <a:pt x="1929" y="134"/>
                  <a:pt x="1929" y="134"/>
                </a:cubicBezTo>
                <a:cubicBezTo>
                  <a:pt x="1926" y="135"/>
                  <a:pt x="1926" y="135"/>
                  <a:pt x="1926" y="135"/>
                </a:cubicBezTo>
                <a:cubicBezTo>
                  <a:pt x="1928" y="134"/>
                  <a:pt x="1928" y="134"/>
                  <a:pt x="1928" y="134"/>
                </a:cubicBezTo>
                <a:cubicBezTo>
                  <a:pt x="1923" y="132"/>
                  <a:pt x="1923" y="132"/>
                  <a:pt x="1923" y="132"/>
                </a:cubicBezTo>
                <a:cubicBezTo>
                  <a:pt x="1925" y="134"/>
                  <a:pt x="1925" y="134"/>
                  <a:pt x="1925" y="134"/>
                </a:cubicBezTo>
                <a:cubicBezTo>
                  <a:pt x="1923" y="134"/>
                  <a:pt x="1923" y="134"/>
                  <a:pt x="1923" y="134"/>
                </a:cubicBezTo>
                <a:cubicBezTo>
                  <a:pt x="1923" y="132"/>
                  <a:pt x="1923" y="132"/>
                  <a:pt x="1923" y="132"/>
                </a:cubicBezTo>
                <a:cubicBezTo>
                  <a:pt x="1922" y="132"/>
                  <a:pt x="1922" y="132"/>
                  <a:pt x="1922" y="132"/>
                </a:cubicBezTo>
                <a:cubicBezTo>
                  <a:pt x="1921" y="132"/>
                  <a:pt x="1921" y="132"/>
                  <a:pt x="1921" y="132"/>
                </a:cubicBezTo>
                <a:cubicBezTo>
                  <a:pt x="1919" y="132"/>
                  <a:pt x="1919" y="132"/>
                  <a:pt x="1919" y="132"/>
                </a:cubicBezTo>
                <a:cubicBezTo>
                  <a:pt x="1919" y="134"/>
                  <a:pt x="1919" y="134"/>
                  <a:pt x="1919" y="134"/>
                </a:cubicBezTo>
                <a:cubicBezTo>
                  <a:pt x="1921" y="134"/>
                  <a:pt x="1921" y="134"/>
                  <a:pt x="1921" y="134"/>
                </a:cubicBezTo>
                <a:cubicBezTo>
                  <a:pt x="1919" y="135"/>
                  <a:pt x="1919" y="135"/>
                  <a:pt x="1919" y="135"/>
                </a:cubicBezTo>
                <a:cubicBezTo>
                  <a:pt x="1921" y="135"/>
                  <a:pt x="1921" y="135"/>
                  <a:pt x="1921" y="135"/>
                </a:cubicBezTo>
                <a:cubicBezTo>
                  <a:pt x="1922" y="136"/>
                  <a:pt x="1922" y="136"/>
                  <a:pt x="1922" y="136"/>
                </a:cubicBezTo>
                <a:cubicBezTo>
                  <a:pt x="1921" y="138"/>
                  <a:pt x="1921" y="138"/>
                  <a:pt x="1921" y="138"/>
                </a:cubicBezTo>
                <a:cubicBezTo>
                  <a:pt x="1918" y="136"/>
                  <a:pt x="1918" y="136"/>
                  <a:pt x="1918" y="136"/>
                </a:cubicBezTo>
                <a:cubicBezTo>
                  <a:pt x="1915" y="136"/>
                  <a:pt x="1915" y="136"/>
                  <a:pt x="1915" y="136"/>
                </a:cubicBezTo>
                <a:cubicBezTo>
                  <a:pt x="1915" y="138"/>
                  <a:pt x="1915" y="138"/>
                  <a:pt x="1915" y="138"/>
                </a:cubicBezTo>
                <a:cubicBezTo>
                  <a:pt x="1913" y="136"/>
                  <a:pt x="1913" y="136"/>
                  <a:pt x="1913" y="136"/>
                </a:cubicBezTo>
                <a:cubicBezTo>
                  <a:pt x="1913" y="138"/>
                  <a:pt x="1913" y="138"/>
                  <a:pt x="1913" y="138"/>
                </a:cubicBezTo>
                <a:cubicBezTo>
                  <a:pt x="1912" y="138"/>
                  <a:pt x="1912" y="138"/>
                  <a:pt x="1912" y="138"/>
                </a:cubicBezTo>
                <a:cubicBezTo>
                  <a:pt x="1912" y="136"/>
                  <a:pt x="1912" y="136"/>
                  <a:pt x="1912" y="136"/>
                </a:cubicBezTo>
                <a:cubicBezTo>
                  <a:pt x="1911" y="136"/>
                  <a:pt x="1911" y="136"/>
                  <a:pt x="1911" y="136"/>
                </a:cubicBezTo>
                <a:cubicBezTo>
                  <a:pt x="1909" y="138"/>
                  <a:pt x="1909" y="138"/>
                  <a:pt x="1909" y="138"/>
                </a:cubicBezTo>
                <a:cubicBezTo>
                  <a:pt x="1909" y="139"/>
                  <a:pt x="1909" y="139"/>
                  <a:pt x="1909" y="139"/>
                </a:cubicBezTo>
                <a:cubicBezTo>
                  <a:pt x="1912" y="141"/>
                  <a:pt x="1912" y="141"/>
                  <a:pt x="1912" y="141"/>
                </a:cubicBezTo>
                <a:cubicBezTo>
                  <a:pt x="1909" y="141"/>
                  <a:pt x="1909" y="141"/>
                  <a:pt x="1909" y="141"/>
                </a:cubicBezTo>
                <a:cubicBezTo>
                  <a:pt x="1908" y="141"/>
                  <a:pt x="1908" y="141"/>
                  <a:pt x="1908" y="141"/>
                </a:cubicBezTo>
                <a:cubicBezTo>
                  <a:pt x="1906" y="142"/>
                  <a:pt x="1906" y="142"/>
                  <a:pt x="1906" y="142"/>
                </a:cubicBezTo>
                <a:cubicBezTo>
                  <a:pt x="1903" y="144"/>
                  <a:pt x="1903" y="144"/>
                  <a:pt x="1903" y="144"/>
                </a:cubicBezTo>
                <a:cubicBezTo>
                  <a:pt x="1906" y="139"/>
                  <a:pt x="1906" y="139"/>
                  <a:pt x="1906" y="139"/>
                </a:cubicBezTo>
                <a:cubicBezTo>
                  <a:pt x="1908" y="138"/>
                  <a:pt x="1908" y="138"/>
                  <a:pt x="1908" y="138"/>
                </a:cubicBezTo>
                <a:cubicBezTo>
                  <a:pt x="1906" y="135"/>
                  <a:pt x="1906" y="135"/>
                  <a:pt x="1906" y="135"/>
                </a:cubicBezTo>
                <a:cubicBezTo>
                  <a:pt x="1905" y="136"/>
                  <a:pt x="1905" y="136"/>
                  <a:pt x="1905" y="136"/>
                </a:cubicBezTo>
                <a:cubicBezTo>
                  <a:pt x="1903" y="138"/>
                  <a:pt x="1903" y="138"/>
                  <a:pt x="1903" y="138"/>
                </a:cubicBezTo>
                <a:cubicBezTo>
                  <a:pt x="1903" y="139"/>
                  <a:pt x="1903" y="139"/>
                  <a:pt x="1903" y="139"/>
                </a:cubicBezTo>
                <a:cubicBezTo>
                  <a:pt x="1902" y="141"/>
                  <a:pt x="1902" y="141"/>
                  <a:pt x="1902" y="141"/>
                </a:cubicBezTo>
                <a:cubicBezTo>
                  <a:pt x="1901" y="142"/>
                  <a:pt x="1901" y="142"/>
                  <a:pt x="1901" y="142"/>
                </a:cubicBezTo>
                <a:cubicBezTo>
                  <a:pt x="1902" y="138"/>
                  <a:pt x="1902" y="138"/>
                  <a:pt x="1902" y="138"/>
                </a:cubicBezTo>
                <a:cubicBezTo>
                  <a:pt x="1898" y="138"/>
                  <a:pt x="1898" y="138"/>
                  <a:pt x="1898" y="138"/>
                </a:cubicBezTo>
                <a:cubicBezTo>
                  <a:pt x="1896" y="139"/>
                  <a:pt x="1896" y="139"/>
                  <a:pt x="1896" y="139"/>
                </a:cubicBezTo>
                <a:cubicBezTo>
                  <a:pt x="1895" y="141"/>
                  <a:pt x="1895" y="141"/>
                  <a:pt x="1895" y="141"/>
                </a:cubicBezTo>
                <a:cubicBezTo>
                  <a:pt x="1896" y="142"/>
                  <a:pt x="1896" y="142"/>
                  <a:pt x="1896" y="142"/>
                </a:cubicBezTo>
                <a:cubicBezTo>
                  <a:pt x="1895" y="142"/>
                  <a:pt x="1895" y="142"/>
                  <a:pt x="1895" y="142"/>
                </a:cubicBezTo>
                <a:cubicBezTo>
                  <a:pt x="1893" y="141"/>
                  <a:pt x="1893" y="141"/>
                  <a:pt x="1893" y="141"/>
                </a:cubicBezTo>
                <a:cubicBezTo>
                  <a:pt x="1891" y="141"/>
                  <a:pt x="1891" y="141"/>
                  <a:pt x="1891" y="141"/>
                </a:cubicBezTo>
                <a:cubicBezTo>
                  <a:pt x="1893" y="142"/>
                  <a:pt x="1893" y="142"/>
                  <a:pt x="1893" y="142"/>
                </a:cubicBezTo>
                <a:cubicBezTo>
                  <a:pt x="1892" y="144"/>
                  <a:pt x="1892" y="144"/>
                  <a:pt x="1892" y="144"/>
                </a:cubicBezTo>
                <a:cubicBezTo>
                  <a:pt x="1892" y="145"/>
                  <a:pt x="1892" y="145"/>
                  <a:pt x="1892" y="145"/>
                </a:cubicBezTo>
                <a:cubicBezTo>
                  <a:pt x="1891" y="142"/>
                  <a:pt x="1891" y="142"/>
                  <a:pt x="1891" y="142"/>
                </a:cubicBezTo>
                <a:cubicBezTo>
                  <a:pt x="1889" y="142"/>
                  <a:pt x="1889" y="142"/>
                  <a:pt x="1889" y="142"/>
                </a:cubicBezTo>
                <a:cubicBezTo>
                  <a:pt x="1888" y="144"/>
                  <a:pt x="1888" y="144"/>
                  <a:pt x="1888" y="144"/>
                </a:cubicBezTo>
                <a:cubicBezTo>
                  <a:pt x="1888" y="145"/>
                  <a:pt x="1888" y="145"/>
                  <a:pt x="1888" y="145"/>
                </a:cubicBezTo>
                <a:cubicBezTo>
                  <a:pt x="1886" y="145"/>
                  <a:pt x="1886" y="145"/>
                  <a:pt x="1886" y="145"/>
                </a:cubicBezTo>
                <a:cubicBezTo>
                  <a:pt x="1885" y="147"/>
                  <a:pt x="1885" y="147"/>
                  <a:pt x="1885" y="147"/>
                </a:cubicBezTo>
                <a:cubicBezTo>
                  <a:pt x="1883" y="148"/>
                  <a:pt x="1883" y="148"/>
                  <a:pt x="1883" y="148"/>
                </a:cubicBezTo>
                <a:cubicBezTo>
                  <a:pt x="1885" y="148"/>
                  <a:pt x="1885" y="148"/>
                  <a:pt x="1885" y="148"/>
                </a:cubicBezTo>
                <a:cubicBezTo>
                  <a:pt x="1883" y="149"/>
                  <a:pt x="1883" y="149"/>
                  <a:pt x="1883" y="149"/>
                </a:cubicBezTo>
                <a:cubicBezTo>
                  <a:pt x="1882" y="149"/>
                  <a:pt x="1882" y="149"/>
                  <a:pt x="1882" y="149"/>
                </a:cubicBezTo>
                <a:cubicBezTo>
                  <a:pt x="1883" y="151"/>
                  <a:pt x="1883" y="151"/>
                  <a:pt x="1883" y="151"/>
                </a:cubicBezTo>
                <a:cubicBezTo>
                  <a:pt x="1878" y="151"/>
                  <a:pt x="1878" y="151"/>
                  <a:pt x="1878" y="151"/>
                </a:cubicBezTo>
                <a:cubicBezTo>
                  <a:pt x="1876" y="152"/>
                  <a:pt x="1876" y="152"/>
                  <a:pt x="1876" y="152"/>
                </a:cubicBezTo>
                <a:cubicBezTo>
                  <a:pt x="1875" y="152"/>
                  <a:pt x="1875" y="152"/>
                  <a:pt x="1875" y="152"/>
                </a:cubicBezTo>
                <a:cubicBezTo>
                  <a:pt x="1878" y="154"/>
                  <a:pt x="1878" y="154"/>
                  <a:pt x="1878" y="154"/>
                </a:cubicBezTo>
                <a:cubicBezTo>
                  <a:pt x="1876" y="154"/>
                  <a:pt x="1876" y="154"/>
                  <a:pt x="1876" y="154"/>
                </a:cubicBezTo>
                <a:cubicBezTo>
                  <a:pt x="1873" y="154"/>
                  <a:pt x="1873" y="154"/>
                  <a:pt x="1873" y="154"/>
                </a:cubicBezTo>
                <a:cubicBezTo>
                  <a:pt x="1878" y="157"/>
                  <a:pt x="1878" y="157"/>
                  <a:pt x="1878" y="157"/>
                </a:cubicBezTo>
                <a:cubicBezTo>
                  <a:pt x="1872" y="155"/>
                  <a:pt x="1872" y="155"/>
                  <a:pt x="1872" y="155"/>
                </a:cubicBezTo>
                <a:cubicBezTo>
                  <a:pt x="1875" y="157"/>
                  <a:pt x="1875" y="157"/>
                  <a:pt x="1875" y="157"/>
                </a:cubicBezTo>
                <a:cubicBezTo>
                  <a:pt x="1873" y="157"/>
                  <a:pt x="1873" y="157"/>
                  <a:pt x="1873" y="157"/>
                </a:cubicBezTo>
                <a:cubicBezTo>
                  <a:pt x="1876" y="158"/>
                  <a:pt x="1876" y="158"/>
                  <a:pt x="1876" y="158"/>
                </a:cubicBezTo>
                <a:cubicBezTo>
                  <a:pt x="1875" y="158"/>
                  <a:pt x="1875" y="158"/>
                  <a:pt x="1875" y="158"/>
                </a:cubicBezTo>
                <a:cubicBezTo>
                  <a:pt x="1873" y="158"/>
                  <a:pt x="1873" y="158"/>
                  <a:pt x="1873" y="158"/>
                </a:cubicBezTo>
                <a:cubicBezTo>
                  <a:pt x="1875" y="159"/>
                  <a:pt x="1875" y="159"/>
                  <a:pt x="1875" y="159"/>
                </a:cubicBezTo>
                <a:cubicBezTo>
                  <a:pt x="1872" y="158"/>
                  <a:pt x="1872" y="158"/>
                  <a:pt x="1872" y="158"/>
                </a:cubicBezTo>
                <a:cubicBezTo>
                  <a:pt x="1873" y="159"/>
                  <a:pt x="1873" y="159"/>
                  <a:pt x="1873" y="159"/>
                </a:cubicBezTo>
                <a:cubicBezTo>
                  <a:pt x="1872" y="159"/>
                  <a:pt x="1872" y="159"/>
                  <a:pt x="1872" y="159"/>
                </a:cubicBezTo>
                <a:cubicBezTo>
                  <a:pt x="1872" y="158"/>
                  <a:pt x="1872" y="158"/>
                  <a:pt x="1872" y="158"/>
                </a:cubicBezTo>
                <a:cubicBezTo>
                  <a:pt x="1870" y="157"/>
                  <a:pt x="1870" y="157"/>
                  <a:pt x="1870" y="157"/>
                </a:cubicBezTo>
                <a:cubicBezTo>
                  <a:pt x="1868" y="157"/>
                  <a:pt x="1868" y="157"/>
                  <a:pt x="1868" y="157"/>
                </a:cubicBezTo>
                <a:cubicBezTo>
                  <a:pt x="1866" y="157"/>
                  <a:pt x="1866" y="157"/>
                  <a:pt x="1866" y="157"/>
                </a:cubicBezTo>
                <a:cubicBezTo>
                  <a:pt x="1865" y="158"/>
                  <a:pt x="1865" y="158"/>
                  <a:pt x="1865" y="158"/>
                </a:cubicBezTo>
                <a:cubicBezTo>
                  <a:pt x="1868" y="158"/>
                  <a:pt x="1868" y="158"/>
                  <a:pt x="1868" y="158"/>
                </a:cubicBezTo>
                <a:cubicBezTo>
                  <a:pt x="1870" y="158"/>
                  <a:pt x="1870" y="158"/>
                  <a:pt x="1870" y="158"/>
                </a:cubicBezTo>
                <a:cubicBezTo>
                  <a:pt x="1869" y="159"/>
                  <a:pt x="1869" y="159"/>
                  <a:pt x="1869" y="159"/>
                </a:cubicBezTo>
                <a:cubicBezTo>
                  <a:pt x="1866" y="159"/>
                  <a:pt x="1866" y="159"/>
                  <a:pt x="1866" y="159"/>
                </a:cubicBezTo>
                <a:cubicBezTo>
                  <a:pt x="1863" y="159"/>
                  <a:pt x="1863" y="159"/>
                  <a:pt x="1863" y="159"/>
                </a:cubicBezTo>
                <a:cubicBezTo>
                  <a:pt x="1862" y="159"/>
                  <a:pt x="1862" y="159"/>
                  <a:pt x="1862" y="159"/>
                </a:cubicBezTo>
                <a:cubicBezTo>
                  <a:pt x="1862" y="161"/>
                  <a:pt x="1862" y="161"/>
                  <a:pt x="1862" y="161"/>
                </a:cubicBezTo>
                <a:cubicBezTo>
                  <a:pt x="1860" y="162"/>
                  <a:pt x="1860" y="162"/>
                  <a:pt x="1860" y="162"/>
                </a:cubicBezTo>
                <a:cubicBezTo>
                  <a:pt x="1865" y="161"/>
                  <a:pt x="1865" y="161"/>
                  <a:pt x="1865" y="161"/>
                </a:cubicBezTo>
                <a:cubicBezTo>
                  <a:pt x="1868" y="161"/>
                  <a:pt x="1868" y="161"/>
                  <a:pt x="1868" y="161"/>
                </a:cubicBezTo>
                <a:cubicBezTo>
                  <a:pt x="1869" y="162"/>
                  <a:pt x="1869" y="162"/>
                  <a:pt x="1869" y="162"/>
                </a:cubicBezTo>
                <a:cubicBezTo>
                  <a:pt x="1866" y="162"/>
                  <a:pt x="1866" y="162"/>
                  <a:pt x="1866" y="162"/>
                </a:cubicBezTo>
                <a:cubicBezTo>
                  <a:pt x="1865" y="162"/>
                  <a:pt x="1865" y="162"/>
                  <a:pt x="1865" y="162"/>
                </a:cubicBezTo>
                <a:cubicBezTo>
                  <a:pt x="1863" y="162"/>
                  <a:pt x="1863" y="162"/>
                  <a:pt x="1863" y="162"/>
                </a:cubicBezTo>
                <a:cubicBezTo>
                  <a:pt x="1865" y="164"/>
                  <a:pt x="1865" y="164"/>
                  <a:pt x="1865" y="164"/>
                </a:cubicBezTo>
                <a:cubicBezTo>
                  <a:pt x="1866" y="164"/>
                  <a:pt x="1866" y="164"/>
                  <a:pt x="1866" y="164"/>
                </a:cubicBezTo>
                <a:cubicBezTo>
                  <a:pt x="1869" y="164"/>
                  <a:pt x="1869" y="164"/>
                  <a:pt x="1869" y="164"/>
                </a:cubicBezTo>
                <a:cubicBezTo>
                  <a:pt x="1868" y="165"/>
                  <a:pt x="1868" y="165"/>
                  <a:pt x="1868" y="165"/>
                </a:cubicBezTo>
                <a:cubicBezTo>
                  <a:pt x="1866" y="165"/>
                  <a:pt x="1866" y="165"/>
                  <a:pt x="1866" y="165"/>
                </a:cubicBezTo>
                <a:cubicBezTo>
                  <a:pt x="1865" y="164"/>
                  <a:pt x="1865" y="164"/>
                  <a:pt x="1865" y="164"/>
                </a:cubicBezTo>
                <a:cubicBezTo>
                  <a:pt x="1862" y="165"/>
                  <a:pt x="1862" y="165"/>
                  <a:pt x="1862" y="165"/>
                </a:cubicBezTo>
                <a:cubicBezTo>
                  <a:pt x="1863" y="164"/>
                  <a:pt x="1863" y="164"/>
                  <a:pt x="1863" y="164"/>
                </a:cubicBezTo>
                <a:cubicBezTo>
                  <a:pt x="1860" y="164"/>
                  <a:pt x="1860" y="164"/>
                  <a:pt x="1860" y="164"/>
                </a:cubicBezTo>
                <a:cubicBezTo>
                  <a:pt x="1859" y="165"/>
                  <a:pt x="1859" y="165"/>
                  <a:pt x="1859" y="165"/>
                </a:cubicBezTo>
                <a:cubicBezTo>
                  <a:pt x="1856" y="167"/>
                  <a:pt x="1856" y="167"/>
                  <a:pt x="1856" y="167"/>
                </a:cubicBezTo>
                <a:cubicBezTo>
                  <a:pt x="1860" y="167"/>
                  <a:pt x="1860" y="167"/>
                  <a:pt x="1860" y="167"/>
                </a:cubicBezTo>
                <a:cubicBezTo>
                  <a:pt x="1863" y="167"/>
                  <a:pt x="1863" y="167"/>
                  <a:pt x="1863" y="167"/>
                </a:cubicBezTo>
                <a:cubicBezTo>
                  <a:pt x="1867" y="168"/>
                  <a:pt x="1867" y="168"/>
                  <a:pt x="1867" y="168"/>
                </a:cubicBezTo>
                <a:cubicBezTo>
                  <a:pt x="1866" y="168"/>
                  <a:pt x="1866" y="168"/>
                  <a:pt x="1866" y="168"/>
                </a:cubicBezTo>
                <a:cubicBezTo>
                  <a:pt x="1863" y="168"/>
                  <a:pt x="1863" y="168"/>
                  <a:pt x="1863" y="168"/>
                </a:cubicBezTo>
                <a:cubicBezTo>
                  <a:pt x="1862" y="168"/>
                  <a:pt x="1862" y="168"/>
                  <a:pt x="1862" y="168"/>
                </a:cubicBezTo>
                <a:cubicBezTo>
                  <a:pt x="1860" y="168"/>
                  <a:pt x="1860" y="168"/>
                  <a:pt x="1860" y="168"/>
                </a:cubicBezTo>
                <a:cubicBezTo>
                  <a:pt x="1859" y="168"/>
                  <a:pt x="1859" y="168"/>
                  <a:pt x="1859" y="168"/>
                </a:cubicBezTo>
                <a:cubicBezTo>
                  <a:pt x="1858" y="168"/>
                  <a:pt x="1858" y="168"/>
                  <a:pt x="1858" y="168"/>
                </a:cubicBezTo>
                <a:cubicBezTo>
                  <a:pt x="1856" y="169"/>
                  <a:pt x="1856" y="169"/>
                  <a:pt x="1856" y="169"/>
                </a:cubicBezTo>
                <a:cubicBezTo>
                  <a:pt x="1853" y="171"/>
                  <a:pt x="1853" y="171"/>
                  <a:pt x="1853" y="171"/>
                </a:cubicBezTo>
                <a:cubicBezTo>
                  <a:pt x="1849" y="171"/>
                  <a:pt x="1849" y="171"/>
                  <a:pt x="1849" y="171"/>
                </a:cubicBezTo>
                <a:cubicBezTo>
                  <a:pt x="1853" y="172"/>
                  <a:pt x="1853" y="172"/>
                  <a:pt x="1853" y="172"/>
                </a:cubicBezTo>
                <a:cubicBezTo>
                  <a:pt x="1850" y="172"/>
                  <a:pt x="1850" y="172"/>
                  <a:pt x="1850" y="172"/>
                </a:cubicBezTo>
                <a:cubicBezTo>
                  <a:pt x="1849" y="172"/>
                  <a:pt x="1849" y="172"/>
                  <a:pt x="1849" y="172"/>
                </a:cubicBezTo>
                <a:cubicBezTo>
                  <a:pt x="1850" y="174"/>
                  <a:pt x="1850" y="174"/>
                  <a:pt x="1850" y="174"/>
                </a:cubicBezTo>
                <a:cubicBezTo>
                  <a:pt x="1849" y="174"/>
                  <a:pt x="1849" y="174"/>
                  <a:pt x="1849" y="174"/>
                </a:cubicBezTo>
                <a:cubicBezTo>
                  <a:pt x="1846" y="174"/>
                  <a:pt x="1846" y="174"/>
                  <a:pt x="1846" y="174"/>
                </a:cubicBezTo>
                <a:cubicBezTo>
                  <a:pt x="1848" y="175"/>
                  <a:pt x="1848" y="175"/>
                  <a:pt x="1848" y="175"/>
                </a:cubicBezTo>
                <a:cubicBezTo>
                  <a:pt x="1850" y="175"/>
                  <a:pt x="1850" y="175"/>
                  <a:pt x="1850" y="175"/>
                </a:cubicBezTo>
                <a:cubicBezTo>
                  <a:pt x="1848" y="177"/>
                  <a:pt x="1848" y="177"/>
                  <a:pt x="1848" y="177"/>
                </a:cubicBezTo>
                <a:cubicBezTo>
                  <a:pt x="1846" y="177"/>
                  <a:pt x="1846" y="177"/>
                  <a:pt x="1846" y="177"/>
                </a:cubicBezTo>
                <a:cubicBezTo>
                  <a:pt x="1845" y="178"/>
                  <a:pt x="1845" y="178"/>
                  <a:pt x="1845" y="178"/>
                </a:cubicBezTo>
                <a:cubicBezTo>
                  <a:pt x="1846" y="178"/>
                  <a:pt x="1846" y="178"/>
                  <a:pt x="1846" y="178"/>
                </a:cubicBezTo>
                <a:cubicBezTo>
                  <a:pt x="1845" y="179"/>
                  <a:pt x="1845" y="179"/>
                  <a:pt x="1845" y="179"/>
                </a:cubicBezTo>
                <a:cubicBezTo>
                  <a:pt x="1855" y="178"/>
                  <a:pt x="1855" y="178"/>
                  <a:pt x="1855" y="178"/>
                </a:cubicBezTo>
                <a:cubicBezTo>
                  <a:pt x="1852" y="179"/>
                  <a:pt x="1852" y="179"/>
                  <a:pt x="1852" y="179"/>
                </a:cubicBezTo>
                <a:cubicBezTo>
                  <a:pt x="1850" y="179"/>
                  <a:pt x="1850" y="179"/>
                  <a:pt x="1850" y="179"/>
                </a:cubicBezTo>
                <a:cubicBezTo>
                  <a:pt x="1852" y="181"/>
                  <a:pt x="1852" y="181"/>
                  <a:pt x="1852" y="181"/>
                </a:cubicBezTo>
                <a:cubicBezTo>
                  <a:pt x="1849" y="181"/>
                  <a:pt x="1849" y="181"/>
                  <a:pt x="1849" y="181"/>
                </a:cubicBezTo>
                <a:cubicBezTo>
                  <a:pt x="1849" y="179"/>
                  <a:pt x="1849" y="179"/>
                  <a:pt x="1849" y="179"/>
                </a:cubicBezTo>
                <a:cubicBezTo>
                  <a:pt x="1848" y="179"/>
                  <a:pt x="1848" y="179"/>
                  <a:pt x="1848" y="179"/>
                </a:cubicBezTo>
                <a:cubicBezTo>
                  <a:pt x="1842" y="181"/>
                  <a:pt x="1842" y="181"/>
                  <a:pt x="1842" y="181"/>
                </a:cubicBezTo>
                <a:cubicBezTo>
                  <a:pt x="1845" y="182"/>
                  <a:pt x="1845" y="182"/>
                  <a:pt x="1845" y="182"/>
                </a:cubicBezTo>
                <a:cubicBezTo>
                  <a:pt x="1846" y="184"/>
                  <a:pt x="1846" y="184"/>
                  <a:pt x="1846" y="184"/>
                </a:cubicBezTo>
                <a:cubicBezTo>
                  <a:pt x="1843" y="182"/>
                  <a:pt x="1843" y="182"/>
                  <a:pt x="1843" y="182"/>
                </a:cubicBezTo>
                <a:cubicBezTo>
                  <a:pt x="1842" y="184"/>
                  <a:pt x="1842" y="184"/>
                  <a:pt x="1842" y="184"/>
                </a:cubicBezTo>
                <a:cubicBezTo>
                  <a:pt x="1840" y="185"/>
                  <a:pt x="1840" y="185"/>
                  <a:pt x="1840" y="185"/>
                </a:cubicBezTo>
                <a:cubicBezTo>
                  <a:pt x="1839" y="187"/>
                  <a:pt x="1839" y="187"/>
                  <a:pt x="1839" y="187"/>
                </a:cubicBezTo>
                <a:cubicBezTo>
                  <a:pt x="1839" y="188"/>
                  <a:pt x="1839" y="188"/>
                  <a:pt x="1839" y="188"/>
                </a:cubicBezTo>
                <a:cubicBezTo>
                  <a:pt x="1837" y="190"/>
                  <a:pt x="1837" y="190"/>
                  <a:pt x="1837" y="190"/>
                </a:cubicBezTo>
                <a:cubicBezTo>
                  <a:pt x="1837" y="191"/>
                  <a:pt x="1837" y="191"/>
                  <a:pt x="1837" y="191"/>
                </a:cubicBezTo>
                <a:cubicBezTo>
                  <a:pt x="1839" y="190"/>
                  <a:pt x="1839" y="190"/>
                  <a:pt x="1839" y="190"/>
                </a:cubicBezTo>
                <a:cubicBezTo>
                  <a:pt x="1839" y="191"/>
                  <a:pt x="1839" y="191"/>
                  <a:pt x="1839" y="191"/>
                </a:cubicBezTo>
                <a:cubicBezTo>
                  <a:pt x="1840" y="192"/>
                  <a:pt x="1840" y="192"/>
                  <a:pt x="1840" y="192"/>
                </a:cubicBezTo>
                <a:cubicBezTo>
                  <a:pt x="1837" y="194"/>
                  <a:pt x="1837" y="194"/>
                  <a:pt x="1837" y="194"/>
                </a:cubicBezTo>
                <a:cubicBezTo>
                  <a:pt x="1836" y="192"/>
                  <a:pt x="1836" y="192"/>
                  <a:pt x="1836" y="192"/>
                </a:cubicBezTo>
                <a:cubicBezTo>
                  <a:pt x="1835" y="192"/>
                  <a:pt x="1835" y="192"/>
                  <a:pt x="1835" y="192"/>
                </a:cubicBezTo>
                <a:cubicBezTo>
                  <a:pt x="1835" y="194"/>
                  <a:pt x="1835" y="194"/>
                  <a:pt x="1835" y="194"/>
                </a:cubicBezTo>
                <a:cubicBezTo>
                  <a:pt x="1832" y="194"/>
                  <a:pt x="1832" y="194"/>
                  <a:pt x="1832" y="194"/>
                </a:cubicBezTo>
                <a:cubicBezTo>
                  <a:pt x="1830" y="194"/>
                  <a:pt x="1830" y="194"/>
                  <a:pt x="1830" y="194"/>
                </a:cubicBezTo>
                <a:cubicBezTo>
                  <a:pt x="1832" y="195"/>
                  <a:pt x="1832" y="195"/>
                  <a:pt x="1832" y="195"/>
                </a:cubicBezTo>
                <a:cubicBezTo>
                  <a:pt x="1829" y="197"/>
                  <a:pt x="1829" y="197"/>
                  <a:pt x="1829" y="197"/>
                </a:cubicBezTo>
                <a:cubicBezTo>
                  <a:pt x="1830" y="197"/>
                  <a:pt x="1830" y="197"/>
                  <a:pt x="1830" y="197"/>
                </a:cubicBezTo>
                <a:cubicBezTo>
                  <a:pt x="1832" y="197"/>
                  <a:pt x="1832" y="197"/>
                  <a:pt x="1832" y="197"/>
                </a:cubicBezTo>
                <a:cubicBezTo>
                  <a:pt x="1835" y="195"/>
                  <a:pt x="1835" y="195"/>
                  <a:pt x="1835" y="195"/>
                </a:cubicBezTo>
                <a:cubicBezTo>
                  <a:pt x="1836" y="195"/>
                  <a:pt x="1836" y="195"/>
                  <a:pt x="1836" y="195"/>
                </a:cubicBezTo>
                <a:cubicBezTo>
                  <a:pt x="1832" y="197"/>
                  <a:pt x="1832" y="197"/>
                  <a:pt x="1832" y="197"/>
                </a:cubicBezTo>
                <a:cubicBezTo>
                  <a:pt x="1830" y="198"/>
                  <a:pt x="1830" y="198"/>
                  <a:pt x="1830" y="198"/>
                </a:cubicBezTo>
                <a:cubicBezTo>
                  <a:pt x="1833" y="200"/>
                  <a:pt x="1833" y="200"/>
                  <a:pt x="1833" y="200"/>
                </a:cubicBezTo>
                <a:cubicBezTo>
                  <a:pt x="1832" y="200"/>
                  <a:pt x="1832" y="200"/>
                  <a:pt x="1832" y="200"/>
                </a:cubicBezTo>
                <a:cubicBezTo>
                  <a:pt x="1832" y="201"/>
                  <a:pt x="1832" y="201"/>
                  <a:pt x="1832" y="201"/>
                </a:cubicBezTo>
                <a:cubicBezTo>
                  <a:pt x="1829" y="202"/>
                  <a:pt x="1829" y="202"/>
                  <a:pt x="1829" y="202"/>
                </a:cubicBezTo>
                <a:cubicBezTo>
                  <a:pt x="1829" y="201"/>
                  <a:pt x="1829" y="201"/>
                  <a:pt x="1829" y="201"/>
                </a:cubicBezTo>
                <a:cubicBezTo>
                  <a:pt x="1826" y="198"/>
                  <a:pt x="1826" y="198"/>
                  <a:pt x="1826" y="198"/>
                </a:cubicBezTo>
                <a:cubicBezTo>
                  <a:pt x="1825" y="201"/>
                  <a:pt x="1825" y="201"/>
                  <a:pt x="1825" y="201"/>
                </a:cubicBezTo>
                <a:cubicBezTo>
                  <a:pt x="1823" y="201"/>
                  <a:pt x="1823" y="201"/>
                  <a:pt x="1823" y="201"/>
                </a:cubicBezTo>
                <a:cubicBezTo>
                  <a:pt x="1822" y="202"/>
                  <a:pt x="1822" y="202"/>
                  <a:pt x="1822" y="202"/>
                </a:cubicBezTo>
                <a:cubicBezTo>
                  <a:pt x="1820" y="204"/>
                  <a:pt x="1820" y="204"/>
                  <a:pt x="1820" y="204"/>
                </a:cubicBezTo>
                <a:cubicBezTo>
                  <a:pt x="1819" y="204"/>
                  <a:pt x="1819" y="204"/>
                  <a:pt x="1819" y="204"/>
                </a:cubicBezTo>
                <a:cubicBezTo>
                  <a:pt x="1819" y="205"/>
                  <a:pt x="1819" y="205"/>
                  <a:pt x="1819" y="205"/>
                </a:cubicBezTo>
                <a:cubicBezTo>
                  <a:pt x="1817" y="207"/>
                  <a:pt x="1817" y="207"/>
                  <a:pt x="1817" y="207"/>
                </a:cubicBezTo>
                <a:cubicBezTo>
                  <a:pt x="1816" y="207"/>
                  <a:pt x="1816" y="207"/>
                  <a:pt x="1816" y="207"/>
                </a:cubicBezTo>
                <a:cubicBezTo>
                  <a:pt x="1813" y="208"/>
                  <a:pt x="1813" y="208"/>
                  <a:pt x="1813" y="208"/>
                </a:cubicBezTo>
                <a:cubicBezTo>
                  <a:pt x="1814" y="209"/>
                  <a:pt x="1814" y="209"/>
                  <a:pt x="1814" y="209"/>
                </a:cubicBezTo>
                <a:cubicBezTo>
                  <a:pt x="1817" y="208"/>
                  <a:pt x="1817" y="208"/>
                  <a:pt x="1817" y="208"/>
                </a:cubicBezTo>
                <a:cubicBezTo>
                  <a:pt x="1816" y="210"/>
                  <a:pt x="1816" y="210"/>
                  <a:pt x="1816" y="210"/>
                </a:cubicBezTo>
                <a:cubicBezTo>
                  <a:pt x="1819" y="212"/>
                  <a:pt x="1819" y="212"/>
                  <a:pt x="1819" y="212"/>
                </a:cubicBezTo>
                <a:cubicBezTo>
                  <a:pt x="1822" y="211"/>
                  <a:pt x="1822" y="211"/>
                  <a:pt x="1822" y="211"/>
                </a:cubicBezTo>
                <a:cubicBezTo>
                  <a:pt x="1825" y="210"/>
                  <a:pt x="1825" y="210"/>
                  <a:pt x="1825" y="210"/>
                </a:cubicBezTo>
                <a:cubicBezTo>
                  <a:pt x="1826" y="208"/>
                  <a:pt x="1826" y="208"/>
                  <a:pt x="1826" y="208"/>
                </a:cubicBezTo>
                <a:cubicBezTo>
                  <a:pt x="1826" y="207"/>
                  <a:pt x="1826" y="207"/>
                  <a:pt x="1826" y="207"/>
                </a:cubicBezTo>
                <a:cubicBezTo>
                  <a:pt x="1827" y="207"/>
                  <a:pt x="1827" y="207"/>
                  <a:pt x="1827" y="207"/>
                </a:cubicBezTo>
                <a:cubicBezTo>
                  <a:pt x="1830" y="205"/>
                  <a:pt x="1830" y="205"/>
                  <a:pt x="1830" y="205"/>
                </a:cubicBezTo>
                <a:cubicBezTo>
                  <a:pt x="1832" y="205"/>
                  <a:pt x="1832" y="205"/>
                  <a:pt x="1832" y="205"/>
                </a:cubicBezTo>
                <a:cubicBezTo>
                  <a:pt x="1829" y="207"/>
                  <a:pt x="1829" y="207"/>
                  <a:pt x="1829" y="207"/>
                </a:cubicBezTo>
                <a:cubicBezTo>
                  <a:pt x="1827" y="208"/>
                  <a:pt x="1827" y="208"/>
                  <a:pt x="1827" y="208"/>
                </a:cubicBezTo>
                <a:cubicBezTo>
                  <a:pt x="1829" y="208"/>
                  <a:pt x="1829" y="208"/>
                  <a:pt x="1829" y="208"/>
                </a:cubicBezTo>
                <a:cubicBezTo>
                  <a:pt x="1830" y="208"/>
                  <a:pt x="1830" y="208"/>
                  <a:pt x="1830" y="208"/>
                </a:cubicBezTo>
                <a:cubicBezTo>
                  <a:pt x="1826" y="210"/>
                  <a:pt x="1826" y="210"/>
                  <a:pt x="1826" y="210"/>
                </a:cubicBezTo>
                <a:cubicBezTo>
                  <a:pt x="1823" y="211"/>
                  <a:pt x="1823" y="211"/>
                  <a:pt x="1823" y="211"/>
                </a:cubicBezTo>
                <a:cubicBezTo>
                  <a:pt x="1825" y="211"/>
                  <a:pt x="1825" y="211"/>
                  <a:pt x="1825" y="211"/>
                </a:cubicBezTo>
                <a:cubicBezTo>
                  <a:pt x="1825" y="212"/>
                  <a:pt x="1825" y="212"/>
                  <a:pt x="1825" y="212"/>
                </a:cubicBezTo>
                <a:cubicBezTo>
                  <a:pt x="1820" y="212"/>
                  <a:pt x="1820" y="212"/>
                  <a:pt x="1820" y="212"/>
                </a:cubicBezTo>
                <a:cubicBezTo>
                  <a:pt x="1819" y="214"/>
                  <a:pt x="1819" y="214"/>
                  <a:pt x="1819" y="214"/>
                </a:cubicBezTo>
                <a:cubicBezTo>
                  <a:pt x="1817" y="214"/>
                  <a:pt x="1817" y="214"/>
                  <a:pt x="1817" y="214"/>
                </a:cubicBezTo>
                <a:cubicBezTo>
                  <a:pt x="1816" y="214"/>
                  <a:pt x="1816" y="214"/>
                  <a:pt x="1816" y="214"/>
                </a:cubicBezTo>
                <a:cubicBezTo>
                  <a:pt x="1816" y="212"/>
                  <a:pt x="1816" y="212"/>
                  <a:pt x="1816" y="212"/>
                </a:cubicBezTo>
                <a:cubicBezTo>
                  <a:pt x="1815" y="211"/>
                  <a:pt x="1815" y="211"/>
                  <a:pt x="1815" y="211"/>
                </a:cubicBezTo>
                <a:cubicBezTo>
                  <a:pt x="1810" y="212"/>
                  <a:pt x="1810" y="212"/>
                  <a:pt x="1810" y="212"/>
                </a:cubicBezTo>
                <a:cubicBezTo>
                  <a:pt x="1812" y="212"/>
                  <a:pt x="1812" y="212"/>
                  <a:pt x="1812" y="212"/>
                </a:cubicBezTo>
                <a:cubicBezTo>
                  <a:pt x="1810" y="214"/>
                  <a:pt x="1810" y="214"/>
                  <a:pt x="1810" y="214"/>
                </a:cubicBezTo>
                <a:cubicBezTo>
                  <a:pt x="1812" y="214"/>
                  <a:pt x="1812" y="214"/>
                  <a:pt x="1812" y="214"/>
                </a:cubicBezTo>
                <a:cubicBezTo>
                  <a:pt x="1809" y="215"/>
                  <a:pt x="1809" y="215"/>
                  <a:pt x="1809" y="215"/>
                </a:cubicBezTo>
                <a:cubicBezTo>
                  <a:pt x="1809" y="214"/>
                  <a:pt x="1809" y="214"/>
                  <a:pt x="1809" y="214"/>
                </a:cubicBezTo>
                <a:cubicBezTo>
                  <a:pt x="1807" y="214"/>
                  <a:pt x="1807" y="214"/>
                  <a:pt x="1807" y="214"/>
                </a:cubicBezTo>
                <a:cubicBezTo>
                  <a:pt x="1806" y="214"/>
                  <a:pt x="1806" y="214"/>
                  <a:pt x="1806" y="214"/>
                </a:cubicBezTo>
                <a:cubicBezTo>
                  <a:pt x="1805" y="214"/>
                  <a:pt x="1805" y="214"/>
                  <a:pt x="1805" y="214"/>
                </a:cubicBezTo>
                <a:cubicBezTo>
                  <a:pt x="1805" y="215"/>
                  <a:pt x="1805" y="215"/>
                  <a:pt x="1805" y="215"/>
                </a:cubicBezTo>
                <a:cubicBezTo>
                  <a:pt x="1807" y="215"/>
                  <a:pt x="1807" y="215"/>
                  <a:pt x="1807" y="215"/>
                </a:cubicBezTo>
                <a:cubicBezTo>
                  <a:pt x="1802" y="217"/>
                  <a:pt x="1802" y="217"/>
                  <a:pt x="1802" y="217"/>
                </a:cubicBezTo>
                <a:cubicBezTo>
                  <a:pt x="1803" y="218"/>
                  <a:pt x="1803" y="218"/>
                  <a:pt x="1803" y="218"/>
                </a:cubicBezTo>
                <a:cubicBezTo>
                  <a:pt x="1805" y="218"/>
                  <a:pt x="1805" y="218"/>
                  <a:pt x="1805" y="218"/>
                </a:cubicBezTo>
                <a:cubicBezTo>
                  <a:pt x="1803" y="220"/>
                  <a:pt x="1803" y="220"/>
                  <a:pt x="1803" y="220"/>
                </a:cubicBezTo>
                <a:cubicBezTo>
                  <a:pt x="1802" y="220"/>
                  <a:pt x="1802" y="220"/>
                  <a:pt x="1802" y="220"/>
                </a:cubicBezTo>
                <a:cubicBezTo>
                  <a:pt x="1802" y="218"/>
                  <a:pt x="1802" y="218"/>
                  <a:pt x="1802" y="218"/>
                </a:cubicBezTo>
                <a:cubicBezTo>
                  <a:pt x="1800" y="217"/>
                  <a:pt x="1800" y="217"/>
                  <a:pt x="1800" y="217"/>
                </a:cubicBezTo>
                <a:cubicBezTo>
                  <a:pt x="1799" y="217"/>
                  <a:pt x="1799" y="217"/>
                  <a:pt x="1799" y="217"/>
                </a:cubicBezTo>
                <a:cubicBezTo>
                  <a:pt x="1799" y="218"/>
                  <a:pt x="1799" y="218"/>
                  <a:pt x="1799" y="218"/>
                </a:cubicBezTo>
                <a:cubicBezTo>
                  <a:pt x="1800" y="220"/>
                  <a:pt x="1800" y="220"/>
                  <a:pt x="1800" y="220"/>
                </a:cubicBezTo>
                <a:cubicBezTo>
                  <a:pt x="1802" y="221"/>
                  <a:pt x="1802" y="221"/>
                  <a:pt x="1802" y="221"/>
                </a:cubicBezTo>
                <a:cubicBezTo>
                  <a:pt x="1799" y="220"/>
                  <a:pt x="1799" y="220"/>
                  <a:pt x="1799" y="220"/>
                </a:cubicBezTo>
                <a:cubicBezTo>
                  <a:pt x="1799" y="218"/>
                  <a:pt x="1799" y="218"/>
                  <a:pt x="1799" y="218"/>
                </a:cubicBezTo>
                <a:cubicBezTo>
                  <a:pt x="1796" y="218"/>
                  <a:pt x="1796" y="218"/>
                  <a:pt x="1796" y="218"/>
                </a:cubicBezTo>
                <a:cubicBezTo>
                  <a:pt x="1794" y="220"/>
                  <a:pt x="1794" y="220"/>
                  <a:pt x="1794" y="220"/>
                </a:cubicBezTo>
                <a:cubicBezTo>
                  <a:pt x="1793" y="218"/>
                  <a:pt x="1793" y="218"/>
                  <a:pt x="1793" y="218"/>
                </a:cubicBezTo>
                <a:cubicBezTo>
                  <a:pt x="1790" y="218"/>
                  <a:pt x="1790" y="218"/>
                  <a:pt x="1790" y="218"/>
                </a:cubicBezTo>
                <a:cubicBezTo>
                  <a:pt x="1789" y="220"/>
                  <a:pt x="1789" y="220"/>
                  <a:pt x="1789" y="220"/>
                </a:cubicBezTo>
                <a:cubicBezTo>
                  <a:pt x="1792" y="221"/>
                  <a:pt x="1792" y="221"/>
                  <a:pt x="1792" y="221"/>
                </a:cubicBezTo>
                <a:cubicBezTo>
                  <a:pt x="1793" y="221"/>
                  <a:pt x="1793" y="221"/>
                  <a:pt x="1793" y="221"/>
                </a:cubicBezTo>
                <a:cubicBezTo>
                  <a:pt x="1794" y="222"/>
                  <a:pt x="1794" y="222"/>
                  <a:pt x="1794" y="222"/>
                </a:cubicBezTo>
                <a:cubicBezTo>
                  <a:pt x="1793" y="224"/>
                  <a:pt x="1793" y="224"/>
                  <a:pt x="1793" y="224"/>
                </a:cubicBezTo>
                <a:cubicBezTo>
                  <a:pt x="1789" y="222"/>
                  <a:pt x="1789" y="222"/>
                  <a:pt x="1789" y="222"/>
                </a:cubicBezTo>
                <a:cubicBezTo>
                  <a:pt x="1786" y="222"/>
                  <a:pt x="1786" y="222"/>
                  <a:pt x="1786" y="222"/>
                </a:cubicBezTo>
                <a:cubicBezTo>
                  <a:pt x="1783" y="222"/>
                  <a:pt x="1783" y="222"/>
                  <a:pt x="1783" y="222"/>
                </a:cubicBezTo>
                <a:cubicBezTo>
                  <a:pt x="1784" y="224"/>
                  <a:pt x="1784" y="224"/>
                  <a:pt x="1784" y="224"/>
                </a:cubicBezTo>
                <a:cubicBezTo>
                  <a:pt x="1786" y="224"/>
                  <a:pt x="1786" y="224"/>
                  <a:pt x="1786" y="224"/>
                </a:cubicBezTo>
                <a:cubicBezTo>
                  <a:pt x="1782" y="225"/>
                  <a:pt x="1782" y="225"/>
                  <a:pt x="1782" y="225"/>
                </a:cubicBezTo>
                <a:cubicBezTo>
                  <a:pt x="1784" y="225"/>
                  <a:pt x="1784" y="225"/>
                  <a:pt x="1784" y="225"/>
                </a:cubicBezTo>
                <a:cubicBezTo>
                  <a:pt x="1784" y="227"/>
                  <a:pt x="1784" y="227"/>
                  <a:pt x="1784" y="227"/>
                </a:cubicBezTo>
                <a:cubicBezTo>
                  <a:pt x="1784" y="228"/>
                  <a:pt x="1784" y="228"/>
                  <a:pt x="1784" y="228"/>
                </a:cubicBezTo>
                <a:cubicBezTo>
                  <a:pt x="1783" y="227"/>
                  <a:pt x="1783" y="227"/>
                  <a:pt x="1783" y="227"/>
                </a:cubicBezTo>
                <a:cubicBezTo>
                  <a:pt x="1780" y="227"/>
                  <a:pt x="1780" y="227"/>
                  <a:pt x="1780" y="227"/>
                </a:cubicBezTo>
                <a:cubicBezTo>
                  <a:pt x="1780" y="228"/>
                  <a:pt x="1780" y="228"/>
                  <a:pt x="1780" y="228"/>
                </a:cubicBezTo>
                <a:cubicBezTo>
                  <a:pt x="1783" y="230"/>
                  <a:pt x="1783" y="230"/>
                  <a:pt x="1783" y="230"/>
                </a:cubicBezTo>
                <a:cubicBezTo>
                  <a:pt x="1780" y="230"/>
                  <a:pt x="1780" y="230"/>
                  <a:pt x="1780" y="230"/>
                </a:cubicBezTo>
                <a:cubicBezTo>
                  <a:pt x="1779" y="228"/>
                  <a:pt x="1779" y="228"/>
                  <a:pt x="1779" y="228"/>
                </a:cubicBezTo>
                <a:cubicBezTo>
                  <a:pt x="1777" y="228"/>
                  <a:pt x="1777" y="228"/>
                  <a:pt x="1777" y="228"/>
                </a:cubicBezTo>
                <a:cubicBezTo>
                  <a:pt x="1777" y="230"/>
                  <a:pt x="1777" y="230"/>
                  <a:pt x="1777" y="230"/>
                </a:cubicBezTo>
                <a:cubicBezTo>
                  <a:pt x="1776" y="228"/>
                  <a:pt x="1776" y="228"/>
                  <a:pt x="1776" y="228"/>
                </a:cubicBezTo>
                <a:cubicBezTo>
                  <a:pt x="1774" y="228"/>
                  <a:pt x="1774" y="228"/>
                  <a:pt x="1774" y="228"/>
                </a:cubicBezTo>
                <a:cubicBezTo>
                  <a:pt x="1774" y="230"/>
                  <a:pt x="1774" y="230"/>
                  <a:pt x="1774" y="230"/>
                </a:cubicBezTo>
                <a:cubicBezTo>
                  <a:pt x="1772" y="231"/>
                  <a:pt x="1772" y="231"/>
                  <a:pt x="1772" y="231"/>
                </a:cubicBezTo>
                <a:cubicBezTo>
                  <a:pt x="1773" y="232"/>
                  <a:pt x="1773" y="232"/>
                  <a:pt x="1773" y="232"/>
                </a:cubicBezTo>
                <a:cubicBezTo>
                  <a:pt x="1772" y="233"/>
                  <a:pt x="1772" y="233"/>
                  <a:pt x="1772" y="233"/>
                </a:cubicBezTo>
                <a:cubicBezTo>
                  <a:pt x="1772" y="234"/>
                  <a:pt x="1772" y="234"/>
                  <a:pt x="1772" y="234"/>
                </a:cubicBezTo>
                <a:cubicBezTo>
                  <a:pt x="1770" y="234"/>
                  <a:pt x="1770" y="234"/>
                  <a:pt x="1770" y="234"/>
                </a:cubicBezTo>
                <a:cubicBezTo>
                  <a:pt x="1770" y="235"/>
                  <a:pt x="1770" y="235"/>
                  <a:pt x="1770" y="235"/>
                </a:cubicBezTo>
                <a:cubicBezTo>
                  <a:pt x="1772" y="235"/>
                  <a:pt x="1772" y="235"/>
                  <a:pt x="1772" y="235"/>
                </a:cubicBezTo>
                <a:cubicBezTo>
                  <a:pt x="1773" y="235"/>
                  <a:pt x="1773" y="235"/>
                  <a:pt x="1773" y="235"/>
                </a:cubicBezTo>
                <a:cubicBezTo>
                  <a:pt x="1773" y="237"/>
                  <a:pt x="1773" y="237"/>
                  <a:pt x="1773" y="237"/>
                </a:cubicBezTo>
                <a:cubicBezTo>
                  <a:pt x="1770" y="238"/>
                  <a:pt x="1770" y="238"/>
                  <a:pt x="1770" y="238"/>
                </a:cubicBezTo>
                <a:cubicBezTo>
                  <a:pt x="1772" y="238"/>
                  <a:pt x="1772" y="238"/>
                  <a:pt x="1772" y="238"/>
                </a:cubicBezTo>
                <a:cubicBezTo>
                  <a:pt x="1773" y="238"/>
                  <a:pt x="1773" y="238"/>
                  <a:pt x="1773" y="238"/>
                </a:cubicBezTo>
                <a:cubicBezTo>
                  <a:pt x="1776" y="238"/>
                  <a:pt x="1776" y="238"/>
                  <a:pt x="1776" y="238"/>
                </a:cubicBezTo>
                <a:cubicBezTo>
                  <a:pt x="1770" y="240"/>
                  <a:pt x="1770" y="240"/>
                  <a:pt x="1770" y="240"/>
                </a:cubicBezTo>
                <a:cubicBezTo>
                  <a:pt x="1772" y="240"/>
                  <a:pt x="1772" y="240"/>
                  <a:pt x="1772" y="240"/>
                </a:cubicBezTo>
                <a:cubicBezTo>
                  <a:pt x="1770" y="241"/>
                  <a:pt x="1770" y="241"/>
                  <a:pt x="1770" y="241"/>
                </a:cubicBezTo>
                <a:cubicBezTo>
                  <a:pt x="1773" y="241"/>
                  <a:pt x="1773" y="241"/>
                  <a:pt x="1773" y="241"/>
                </a:cubicBezTo>
                <a:cubicBezTo>
                  <a:pt x="1774" y="241"/>
                  <a:pt x="1774" y="241"/>
                  <a:pt x="1774" y="241"/>
                </a:cubicBezTo>
                <a:cubicBezTo>
                  <a:pt x="1779" y="241"/>
                  <a:pt x="1779" y="241"/>
                  <a:pt x="1779" y="241"/>
                </a:cubicBezTo>
                <a:cubicBezTo>
                  <a:pt x="1774" y="243"/>
                  <a:pt x="1774" y="243"/>
                  <a:pt x="1774" y="243"/>
                </a:cubicBezTo>
                <a:cubicBezTo>
                  <a:pt x="1772" y="243"/>
                  <a:pt x="1772" y="243"/>
                  <a:pt x="1772" y="243"/>
                </a:cubicBezTo>
                <a:cubicBezTo>
                  <a:pt x="1770" y="244"/>
                  <a:pt x="1770" y="244"/>
                  <a:pt x="1770" y="244"/>
                </a:cubicBezTo>
                <a:cubicBezTo>
                  <a:pt x="1770" y="245"/>
                  <a:pt x="1770" y="245"/>
                  <a:pt x="1770" y="245"/>
                </a:cubicBezTo>
                <a:cubicBezTo>
                  <a:pt x="1769" y="245"/>
                  <a:pt x="1769" y="245"/>
                  <a:pt x="1769" y="245"/>
                </a:cubicBezTo>
                <a:cubicBezTo>
                  <a:pt x="1770" y="247"/>
                  <a:pt x="1770" y="247"/>
                  <a:pt x="1770" y="247"/>
                </a:cubicBezTo>
                <a:cubicBezTo>
                  <a:pt x="1772" y="248"/>
                  <a:pt x="1772" y="248"/>
                  <a:pt x="1772" y="248"/>
                </a:cubicBezTo>
                <a:cubicBezTo>
                  <a:pt x="1774" y="247"/>
                  <a:pt x="1774" y="247"/>
                  <a:pt x="1774" y="247"/>
                </a:cubicBezTo>
                <a:cubicBezTo>
                  <a:pt x="1776" y="245"/>
                  <a:pt x="1776" y="245"/>
                  <a:pt x="1776" y="245"/>
                </a:cubicBezTo>
                <a:cubicBezTo>
                  <a:pt x="1776" y="248"/>
                  <a:pt x="1776" y="248"/>
                  <a:pt x="1776" y="248"/>
                </a:cubicBezTo>
                <a:cubicBezTo>
                  <a:pt x="1774" y="250"/>
                  <a:pt x="1774" y="250"/>
                  <a:pt x="1774" y="250"/>
                </a:cubicBezTo>
                <a:cubicBezTo>
                  <a:pt x="1773" y="250"/>
                  <a:pt x="1773" y="250"/>
                  <a:pt x="1773" y="250"/>
                </a:cubicBezTo>
                <a:cubicBezTo>
                  <a:pt x="1773" y="248"/>
                  <a:pt x="1773" y="248"/>
                  <a:pt x="1773" y="248"/>
                </a:cubicBezTo>
                <a:cubicBezTo>
                  <a:pt x="1770" y="251"/>
                  <a:pt x="1770" y="251"/>
                  <a:pt x="1770" y="251"/>
                </a:cubicBezTo>
                <a:cubicBezTo>
                  <a:pt x="1772" y="251"/>
                  <a:pt x="1772" y="251"/>
                  <a:pt x="1772" y="251"/>
                </a:cubicBezTo>
                <a:cubicBezTo>
                  <a:pt x="1773" y="253"/>
                  <a:pt x="1773" y="253"/>
                  <a:pt x="1773" y="253"/>
                </a:cubicBezTo>
                <a:cubicBezTo>
                  <a:pt x="1774" y="253"/>
                  <a:pt x="1774" y="253"/>
                  <a:pt x="1774" y="253"/>
                </a:cubicBezTo>
                <a:cubicBezTo>
                  <a:pt x="1776" y="254"/>
                  <a:pt x="1776" y="254"/>
                  <a:pt x="1776" y="254"/>
                </a:cubicBezTo>
                <a:cubicBezTo>
                  <a:pt x="1777" y="255"/>
                  <a:pt x="1777" y="255"/>
                  <a:pt x="1777" y="255"/>
                </a:cubicBezTo>
                <a:cubicBezTo>
                  <a:pt x="1779" y="253"/>
                  <a:pt x="1779" y="253"/>
                  <a:pt x="1779" y="253"/>
                </a:cubicBezTo>
                <a:cubicBezTo>
                  <a:pt x="1782" y="250"/>
                  <a:pt x="1782" y="250"/>
                  <a:pt x="1782" y="250"/>
                </a:cubicBezTo>
                <a:cubicBezTo>
                  <a:pt x="1784" y="250"/>
                  <a:pt x="1784" y="250"/>
                  <a:pt x="1784" y="250"/>
                </a:cubicBezTo>
                <a:cubicBezTo>
                  <a:pt x="1786" y="250"/>
                  <a:pt x="1786" y="250"/>
                  <a:pt x="1786" y="250"/>
                </a:cubicBezTo>
                <a:cubicBezTo>
                  <a:pt x="1790" y="250"/>
                  <a:pt x="1790" y="250"/>
                  <a:pt x="1790" y="250"/>
                </a:cubicBezTo>
                <a:cubicBezTo>
                  <a:pt x="1786" y="251"/>
                  <a:pt x="1786" y="251"/>
                  <a:pt x="1786" y="251"/>
                </a:cubicBezTo>
                <a:cubicBezTo>
                  <a:pt x="1784" y="254"/>
                  <a:pt x="1784" y="254"/>
                  <a:pt x="1784" y="254"/>
                </a:cubicBezTo>
                <a:cubicBezTo>
                  <a:pt x="1784" y="251"/>
                  <a:pt x="1784" y="251"/>
                  <a:pt x="1784" y="251"/>
                </a:cubicBezTo>
                <a:cubicBezTo>
                  <a:pt x="1784" y="250"/>
                  <a:pt x="1784" y="250"/>
                  <a:pt x="1784" y="250"/>
                </a:cubicBezTo>
                <a:cubicBezTo>
                  <a:pt x="1782" y="253"/>
                  <a:pt x="1782" y="253"/>
                  <a:pt x="1782" y="253"/>
                </a:cubicBezTo>
                <a:cubicBezTo>
                  <a:pt x="1780" y="253"/>
                  <a:pt x="1780" y="253"/>
                  <a:pt x="1780" y="253"/>
                </a:cubicBezTo>
                <a:cubicBezTo>
                  <a:pt x="1782" y="254"/>
                  <a:pt x="1782" y="254"/>
                  <a:pt x="1782" y="254"/>
                </a:cubicBezTo>
                <a:cubicBezTo>
                  <a:pt x="1777" y="255"/>
                  <a:pt x="1777" y="255"/>
                  <a:pt x="1777" y="255"/>
                </a:cubicBezTo>
                <a:cubicBezTo>
                  <a:pt x="1776" y="257"/>
                  <a:pt x="1776" y="257"/>
                  <a:pt x="1776" y="257"/>
                </a:cubicBezTo>
                <a:cubicBezTo>
                  <a:pt x="1777" y="258"/>
                  <a:pt x="1777" y="258"/>
                  <a:pt x="1777" y="258"/>
                </a:cubicBezTo>
                <a:cubicBezTo>
                  <a:pt x="1777" y="260"/>
                  <a:pt x="1777" y="260"/>
                  <a:pt x="1777" y="260"/>
                </a:cubicBezTo>
                <a:cubicBezTo>
                  <a:pt x="1776" y="260"/>
                  <a:pt x="1776" y="260"/>
                  <a:pt x="1776" y="260"/>
                </a:cubicBezTo>
                <a:cubicBezTo>
                  <a:pt x="1774" y="260"/>
                  <a:pt x="1774" y="260"/>
                  <a:pt x="1774" y="260"/>
                </a:cubicBezTo>
                <a:cubicBezTo>
                  <a:pt x="1773" y="261"/>
                  <a:pt x="1773" y="261"/>
                  <a:pt x="1773" y="261"/>
                </a:cubicBezTo>
                <a:cubicBezTo>
                  <a:pt x="1774" y="258"/>
                  <a:pt x="1774" y="258"/>
                  <a:pt x="1774" y="258"/>
                </a:cubicBezTo>
                <a:cubicBezTo>
                  <a:pt x="1772" y="260"/>
                  <a:pt x="1772" y="260"/>
                  <a:pt x="1772" y="260"/>
                </a:cubicBezTo>
                <a:cubicBezTo>
                  <a:pt x="1772" y="263"/>
                  <a:pt x="1772" y="263"/>
                  <a:pt x="1772" y="263"/>
                </a:cubicBezTo>
                <a:cubicBezTo>
                  <a:pt x="1772" y="264"/>
                  <a:pt x="1772" y="264"/>
                  <a:pt x="1772" y="264"/>
                </a:cubicBezTo>
                <a:cubicBezTo>
                  <a:pt x="1773" y="264"/>
                  <a:pt x="1773" y="264"/>
                  <a:pt x="1773" y="264"/>
                </a:cubicBezTo>
                <a:cubicBezTo>
                  <a:pt x="1774" y="264"/>
                  <a:pt x="1774" y="264"/>
                  <a:pt x="1774" y="264"/>
                </a:cubicBezTo>
                <a:cubicBezTo>
                  <a:pt x="1777" y="264"/>
                  <a:pt x="1777" y="264"/>
                  <a:pt x="1777" y="264"/>
                </a:cubicBezTo>
                <a:cubicBezTo>
                  <a:pt x="1777" y="263"/>
                  <a:pt x="1777" y="263"/>
                  <a:pt x="1777" y="263"/>
                </a:cubicBezTo>
                <a:cubicBezTo>
                  <a:pt x="1779" y="263"/>
                  <a:pt x="1779" y="263"/>
                  <a:pt x="1779" y="263"/>
                </a:cubicBezTo>
                <a:cubicBezTo>
                  <a:pt x="1780" y="261"/>
                  <a:pt x="1780" y="261"/>
                  <a:pt x="1780" y="261"/>
                </a:cubicBezTo>
                <a:cubicBezTo>
                  <a:pt x="1782" y="261"/>
                  <a:pt x="1782" y="261"/>
                  <a:pt x="1782" y="261"/>
                </a:cubicBezTo>
                <a:cubicBezTo>
                  <a:pt x="1783" y="261"/>
                  <a:pt x="1783" y="261"/>
                  <a:pt x="1783" y="261"/>
                </a:cubicBezTo>
                <a:cubicBezTo>
                  <a:pt x="1779" y="264"/>
                  <a:pt x="1779" y="264"/>
                  <a:pt x="1779" y="264"/>
                </a:cubicBezTo>
                <a:cubicBezTo>
                  <a:pt x="1780" y="264"/>
                  <a:pt x="1780" y="264"/>
                  <a:pt x="1780" y="264"/>
                </a:cubicBezTo>
                <a:cubicBezTo>
                  <a:pt x="1782" y="264"/>
                  <a:pt x="1782" y="264"/>
                  <a:pt x="1782" y="264"/>
                </a:cubicBezTo>
                <a:cubicBezTo>
                  <a:pt x="1783" y="264"/>
                  <a:pt x="1783" y="264"/>
                  <a:pt x="1783" y="264"/>
                </a:cubicBezTo>
                <a:cubicBezTo>
                  <a:pt x="1780" y="265"/>
                  <a:pt x="1780" y="265"/>
                  <a:pt x="1780" y="265"/>
                </a:cubicBezTo>
                <a:cubicBezTo>
                  <a:pt x="1777" y="267"/>
                  <a:pt x="1777" y="267"/>
                  <a:pt x="1777" y="267"/>
                </a:cubicBezTo>
                <a:cubicBezTo>
                  <a:pt x="1779" y="267"/>
                  <a:pt x="1779" y="267"/>
                  <a:pt x="1779" y="267"/>
                </a:cubicBezTo>
                <a:cubicBezTo>
                  <a:pt x="1779" y="268"/>
                  <a:pt x="1779" y="268"/>
                  <a:pt x="1779" y="268"/>
                </a:cubicBezTo>
                <a:cubicBezTo>
                  <a:pt x="1780" y="270"/>
                  <a:pt x="1780" y="270"/>
                  <a:pt x="1780" y="270"/>
                </a:cubicBezTo>
                <a:cubicBezTo>
                  <a:pt x="1777" y="268"/>
                  <a:pt x="1777" y="268"/>
                  <a:pt x="1777" y="268"/>
                </a:cubicBezTo>
                <a:cubicBezTo>
                  <a:pt x="1774" y="268"/>
                  <a:pt x="1774" y="268"/>
                  <a:pt x="1774" y="268"/>
                </a:cubicBezTo>
                <a:cubicBezTo>
                  <a:pt x="1774" y="270"/>
                  <a:pt x="1774" y="270"/>
                  <a:pt x="1774" y="270"/>
                </a:cubicBezTo>
                <a:cubicBezTo>
                  <a:pt x="1774" y="271"/>
                  <a:pt x="1774" y="271"/>
                  <a:pt x="1774" y="271"/>
                </a:cubicBezTo>
                <a:cubicBezTo>
                  <a:pt x="1777" y="276"/>
                  <a:pt x="1777" y="276"/>
                  <a:pt x="1777" y="276"/>
                </a:cubicBezTo>
                <a:cubicBezTo>
                  <a:pt x="1782" y="277"/>
                  <a:pt x="1782" y="277"/>
                  <a:pt x="1782" y="277"/>
                </a:cubicBezTo>
                <a:cubicBezTo>
                  <a:pt x="1784" y="277"/>
                  <a:pt x="1784" y="277"/>
                  <a:pt x="1784" y="277"/>
                </a:cubicBezTo>
                <a:cubicBezTo>
                  <a:pt x="1786" y="277"/>
                  <a:pt x="1786" y="277"/>
                  <a:pt x="1786" y="277"/>
                </a:cubicBezTo>
                <a:cubicBezTo>
                  <a:pt x="1784" y="278"/>
                  <a:pt x="1784" y="278"/>
                  <a:pt x="1784" y="278"/>
                </a:cubicBezTo>
                <a:cubicBezTo>
                  <a:pt x="1787" y="280"/>
                  <a:pt x="1787" y="280"/>
                  <a:pt x="1787" y="280"/>
                </a:cubicBezTo>
                <a:cubicBezTo>
                  <a:pt x="1790" y="280"/>
                  <a:pt x="1790" y="280"/>
                  <a:pt x="1790" y="280"/>
                </a:cubicBezTo>
                <a:cubicBezTo>
                  <a:pt x="1793" y="280"/>
                  <a:pt x="1793" y="280"/>
                  <a:pt x="1793" y="280"/>
                </a:cubicBezTo>
                <a:cubicBezTo>
                  <a:pt x="1797" y="280"/>
                  <a:pt x="1797" y="280"/>
                  <a:pt x="1797" y="280"/>
                </a:cubicBezTo>
                <a:cubicBezTo>
                  <a:pt x="1803" y="277"/>
                  <a:pt x="1803" y="277"/>
                  <a:pt x="1803" y="277"/>
                </a:cubicBezTo>
                <a:cubicBezTo>
                  <a:pt x="1806" y="274"/>
                  <a:pt x="1806" y="274"/>
                  <a:pt x="1806" y="274"/>
                </a:cubicBezTo>
                <a:cubicBezTo>
                  <a:pt x="1809" y="273"/>
                  <a:pt x="1809" y="273"/>
                  <a:pt x="1809" y="273"/>
                </a:cubicBezTo>
                <a:cubicBezTo>
                  <a:pt x="1809" y="271"/>
                  <a:pt x="1809" y="271"/>
                  <a:pt x="1809" y="271"/>
                </a:cubicBezTo>
                <a:cubicBezTo>
                  <a:pt x="1812" y="271"/>
                  <a:pt x="1812" y="271"/>
                  <a:pt x="1812" y="271"/>
                </a:cubicBezTo>
                <a:cubicBezTo>
                  <a:pt x="1810" y="270"/>
                  <a:pt x="1810" y="270"/>
                  <a:pt x="1810" y="270"/>
                </a:cubicBezTo>
                <a:cubicBezTo>
                  <a:pt x="1813" y="268"/>
                  <a:pt x="1813" y="268"/>
                  <a:pt x="1813" y="268"/>
                </a:cubicBezTo>
                <a:cubicBezTo>
                  <a:pt x="1813" y="267"/>
                  <a:pt x="1813" y="267"/>
                  <a:pt x="1813" y="267"/>
                </a:cubicBezTo>
                <a:cubicBezTo>
                  <a:pt x="1816" y="268"/>
                  <a:pt x="1816" y="268"/>
                  <a:pt x="1816" y="268"/>
                </a:cubicBezTo>
                <a:cubicBezTo>
                  <a:pt x="1817" y="268"/>
                  <a:pt x="1817" y="268"/>
                  <a:pt x="1817" y="268"/>
                </a:cubicBezTo>
                <a:cubicBezTo>
                  <a:pt x="1817" y="267"/>
                  <a:pt x="1817" y="267"/>
                  <a:pt x="1817" y="267"/>
                </a:cubicBezTo>
                <a:cubicBezTo>
                  <a:pt x="1820" y="265"/>
                  <a:pt x="1820" y="265"/>
                  <a:pt x="1820" y="265"/>
                </a:cubicBezTo>
                <a:cubicBezTo>
                  <a:pt x="1822" y="263"/>
                  <a:pt x="1822" y="263"/>
                  <a:pt x="1822" y="263"/>
                </a:cubicBezTo>
                <a:cubicBezTo>
                  <a:pt x="1819" y="261"/>
                  <a:pt x="1819" y="261"/>
                  <a:pt x="1819" y="261"/>
                </a:cubicBezTo>
                <a:cubicBezTo>
                  <a:pt x="1820" y="261"/>
                  <a:pt x="1820" y="261"/>
                  <a:pt x="1820" y="261"/>
                </a:cubicBezTo>
                <a:cubicBezTo>
                  <a:pt x="1822" y="260"/>
                  <a:pt x="1822" y="260"/>
                  <a:pt x="1822" y="260"/>
                </a:cubicBezTo>
                <a:cubicBezTo>
                  <a:pt x="1822" y="261"/>
                  <a:pt x="1822" y="261"/>
                  <a:pt x="1822" y="261"/>
                </a:cubicBezTo>
                <a:cubicBezTo>
                  <a:pt x="1823" y="260"/>
                  <a:pt x="1823" y="260"/>
                  <a:pt x="1823" y="260"/>
                </a:cubicBezTo>
                <a:cubicBezTo>
                  <a:pt x="1822" y="258"/>
                  <a:pt x="1822" y="258"/>
                  <a:pt x="1822" y="258"/>
                </a:cubicBezTo>
                <a:cubicBezTo>
                  <a:pt x="1823" y="257"/>
                  <a:pt x="1823" y="257"/>
                  <a:pt x="1823" y="257"/>
                </a:cubicBezTo>
                <a:cubicBezTo>
                  <a:pt x="1825" y="257"/>
                  <a:pt x="1825" y="257"/>
                  <a:pt x="1825" y="257"/>
                </a:cubicBezTo>
                <a:cubicBezTo>
                  <a:pt x="1823" y="258"/>
                  <a:pt x="1823" y="258"/>
                  <a:pt x="1823" y="258"/>
                </a:cubicBezTo>
                <a:cubicBezTo>
                  <a:pt x="1823" y="260"/>
                  <a:pt x="1823" y="260"/>
                  <a:pt x="1823" y="260"/>
                </a:cubicBezTo>
                <a:cubicBezTo>
                  <a:pt x="1823" y="263"/>
                  <a:pt x="1823" y="263"/>
                  <a:pt x="1823" y="263"/>
                </a:cubicBezTo>
                <a:cubicBezTo>
                  <a:pt x="1825" y="265"/>
                  <a:pt x="1825" y="265"/>
                  <a:pt x="1825" y="265"/>
                </a:cubicBezTo>
                <a:cubicBezTo>
                  <a:pt x="1827" y="267"/>
                  <a:pt x="1827" y="267"/>
                  <a:pt x="1827" y="267"/>
                </a:cubicBezTo>
                <a:cubicBezTo>
                  <a:pt x="1829" y="267"/>
                  <a:pt x="1829" y="267"/>
                  <a:pt x="1829" y="267"/>
                </a:cubicBezTo>
                <a:cubicBezTo>
                  <a:pt x="1829" y="268"/>
                  <a:pt x="1829" y="268"/>
                  <a:pt x="1829" y="268"/>
                </a:cubicBezTo>
                <a:cubicBezTo>
                  <a:pt x="1829" y="271"/>
                  <a:pt x="1829" y="271"/>
                  <a:pt x="1829" y="271"/>
                </a:cubicBezTo>
                <a:cubicBezTo>
                  <a:pt x="1829" y="274"/>
                  <a:pt x="1829" y="274"/>
                  <a:pt x="1829" y="274"/>
                </a:cubicBezTo>
                <a:cubicBezTo>
                  <a:pt x="1829" y="276"/>
                  <a:pt x="1829" y="276"/>
                  <a:pt x="1829" y="276"/>
                </a:cubicBezTo>
                <a:cubicBezTo>
                  <a:pt x="1830" y="276"/>
                  <a:pt x="1830" y="276"/>
                  <a:pt x="1830" y="276"/>
                </a:cubicBezTo>
                <a:cubicBezTo>
                  <a:pt x="1832" y="277"/>
                  <a:pt x="1832" y="277"/>
                  <a:pt x="1832" y="277"/>
                </a:cubicBezTo>
                <a:cubicBezTo>
                  <a:pt x="1832" y="276"/>
                  <a:pt x="1832" y="276"/>
                  <a:pt x="1832" y="276"/>
                </a:cubicBezTo>
                <a:cubicBezTo>
                  <a:pt x="1833" y="276"/>
                  <a:pt x="1833" y="276"/>
                  <a:pt x="1833" y="276"/>
                </a:cubicBezTo>
                <a:cubicBezTo>
                  <a:pt x="1832" y="277"/>
                  <a:pt x="1832" y="277"/>
                  <a:pt x="1832" y="277"/>
                </a:cubicBezTo>
                <a:cubicBezTo>
                  <a:pt x="1833" y="277"/>
                  <a:pt x="1833" y="277"/>
                  <a:pt x="1833" y="277"/>
                </a:cubicBezTo>
                <a:cubicBezTo>
                  <a:pt x="1836" y="277"/>
                  <a:pt x="1836" y="277"/>
                  <a:pt x="1836" y="277"/>
                </a:cubicBezTo>
                <a:cubicBezTo>
                  <a:pt x="1835" y="280"/>
                  <a:pt x="1835" y="280"/>
                  <a:pt x="1835" y="280"/>
                </a:cubicBezTo>
                <a:cubicBezTo>
                  <a:pt x="1835" y="283"/>
                  <a:pt x="1835" y="283"/>
                  <a:pt x="1835" y="283"/>
                </a:cubicBezTo>
                <a:cubicBezTo>
                  <a:pt x="1835" y="284"/>
                  <a:pt x="1835" y="284"/>
                  <a:pt x="1835" y="284"/>
                </a:cubicBezTo>
                <a:cubicBezTo>
                  <a:pt x="1836" y="286"/>
                  <a:pt x="1836" y="286"/>
                  <a:pt x="1836" y="286"/>
                </a:cubicBezTo>
                <a:cubicBezTo>
                  <a:pt x="1836" y="288"/>
                  <a:pt x="1836" y="288"/>
                  <a:pt x="1836" y="288"/>
                </a:cubicBezTo>
                <a:cubicBezTo>
                  <a:pt x="1837" y="288"/>
                  <a:pt x="1837" y="288"/>
                  <a:pt x="1837" y="288"/>
                </a:cubicBezTo>
                <a:cubicBezTo>
                  <a:pt x="1839" y="291"/>
                  <a:pt x="1839" y="291"/>
                  <a:pt x="1839" y="291"/>
                </a:cubicBezTo>
                <a:cubicBezTo>
                  <a:pt x="1843" y="296"/>
                  <a:pt x="1843" y="296"/>
                  <a:pt x="1843" y="296"/>
                </a:cubicBezTo>
                <a:cubicBezTo>
                  <a:pt x="1846" y="298"/>
                  <a:pt x="1846" y="298"/>
                  <a:pt x="1846" y="298"/>
                </a:cubicBezTo>
                <a:cubicBezTo>
                  <a:pt x="1846" y="300"/>
                  <a:pt x="1846" y="300"/>
                  <a:pt x="1846" y="300"/>
                </a:cubicBezTo>
                <a:cubicBezTo>
                  <a:pt x="1843" y="300"/>
                  <a:pt x="1843" y="300"/>
                  <a:pt x="1843" y="300"/>
                </a:cubicBezTo>
                <a:cubicBezTo>
                  <a:pt x="1845" y="303"/>
                  <a:pt x="1845" y="303"/>
                  <a:pt x="1845" y="303"/>
                </a:cubicBezTo>
                <a:cubicBezTo>
                  <a:pt x="1842" y="303"/>
                  <a:pt x="1842" y="303"/>
                  <a:pt x="1842" y="303"/>
                </a:cubicBezTo>
                <a:cubicBezTo>
                  <a:pt x="1843" y="306"/>
                  <a:pt x="1843" y="306"/>
                  <a:pt x="1843" y="306"/>
                </a:cubicBezTo>
                <a:cubicBezTo>
                  <a:pt x="1846" y="309"/>
                  <a:pt x="1846" y="309"/>
                  <a:pt x="1846" y="309"/>
                </a:cubicBezTo>
                <a:cubicBezTo>
                  <a:pt x="1848" y="311"/>
                  <a:pt x="1848" y="311"/>
                  <a:pt x="1848" y="311"/>
                </a:cubicBezTo>
                <a:cubicBezTo>
                  <a:pt x="1846" y="314"/>
                  <a:pt x="1846" y="314"/>
                  <a:pt x="1846" y="314"/>
                </a:cubicBezTo>
                <a:cubicBezTo>
                  <a:pt x="1856" y="313"/>
                  <a:pt x="1856" y="313"/>
                  <a:pt x="1856" y="313"/>
                </a:cubicBezTo>
                <a:cubicBezTo>
                  <a:pt x="1859" y="314"/>
                  <a:pt x="1859" y="314"/>
                  <a:pt x="1859" y="314"/>
                </a:cubicBezTo>
                <a:cubicBezTo>
                  <a:pt x="1860" y="314"/>
                  <a:pt x="1860" y="314"/>
                  <a:pt x="1860" y="314"/>
                </a:cubicBezTo>
                <a:cubicBezTo>
                  <a:pt x="1860" y="313"/>
                  <a:pt x="1860" y="313"/>
                  <a:pt x="1860" y="313"/>
                </a:cubicBezTo>
                <a:cubicBezTo>
                  <a:pt x="1859" y="310"/>
                  <a:pt x="1859" y="310"/>
                  <a:pt x="1859" y="310"/>
                </a:cubicBezTo>
                <a:cubicBezTo>
                  <a:pt x="1859" y="309"/>
                  <a:pt x="1859" y="309"/>
                  <a:pt x="1859" y="309"/>
                </a:cubicBezTo>
                <a:cubicBezTo>
                  <a:pt x="1860" y="307"/>
                  <a:pt x="1860" y="307"/>
                  <a:pt x="1860" y="307"/>
                </a:cubicBezTo>
                <a:cubicBezTo>
                  <a:pt x="1862" y="306"/>
                  <a:pt x="1862" y="306"/>
                  <a:pt x="1862" y="306"/>
                </a:cubicBezTo>
                <a:cubicBezTo>
                  <a:pt x="1865" y="306"/>
                  <a:pt x="1865" y="306"/>
                  <a:pt x="1865" y="306"/>
                </a:cubicBezTo>
                <a:cubicBezTo>
                  <a:pt x="1865" y="304"/>
                  <a:pt x="1865" y="304"/>
                  <a:pt x="1865" y="304"/>
                </a:cubicBezTo>
                <a:cubicBezTo>
                  <a:pt x="1868" y="304"/>
                  <a:pt x="1868" y="304"/>
                  <a:pt x="1868" y="304"/>
                </a:cubicBezTo>
                <a:cubicBezTo>
                  <a:pt x="1870" y="304"/>
                  <a:pt x="1870" y="304"/>
                  <a:pt x="1870" y="304"/>
                </a:cubicBezTo>
                <a:cubicBezTo>
                  <a:pt x="1873" y="304"/>
                  <a:pt x="1873" y="304"/>
                  <a:pt x="1873" y="304"/>
                </a:cubicBezTo>
                <a:cubicBezTo>
                  <a:pt x="1876" y="304"/>
                  <a:pt x="1876" y="304"/>
                  <a:pt x="1876" y="304"/>
                </a:cubicBezTo>
                <a:cubicBezTo>
                  <a:pt x="1878" y="301"/>
                  <a:pt x="1878" y="301"/>
                  <a:pt x="1878" y="301"/>
                </a:cubicBezTo>
                <a:cubicBezTo>
                  <a:pt x="1880" y="297"/>
                  <a:pt x="1880" y="297"/>
                  <a:pt x="1880" y="297"/>
                </a:cubicBezTo>
                <a:cubicBezTo>
                  <a:pt x="1880" y="294"/>
                  <a:pt x="1880" y="294"/>
                  <a:pt x="1880" y="294"/>
                </a:cubicBezTo>
                <a:cubicBezTo>
                  <a:pt x="1882" y="293"/>
                  <a:pt x="1882" y="293"/>
                  <a:pt x="1882" y="293"/>
                </a:cubicBezTo>
                <a:cubicBezTo>
                  <a:pt x="1882" y="290"/>
                  <a:pt x="1882" y="290"/>
                  <a:pt x="1882" y="290"/>
                </a:cubicBezTo>
                <a:cubicBezTo>
                  <a:pt x="1883" y="288"/>
                  <a:pt x="1883" y="288"/>
                  <a:pt x="1883" y="288"/>
                </a:cubicBezTo>
                <a:cubicBezTo>
                  <a:pt x="1883" y="287"/>
                  <a:pt x="1883" y="287"/>
                  <a:pt x="1883" y="287"/>
                </a:cubicBezTo>
                <a:cubicBezTo>
                  <a:pt x="1882" y="286"/>
                  <a:pt x="1882" y="286"/>
                  <a:pt x="1882" y="286"/>
                </a:cubicBezTo>
                <a:cubicBezTo>
                  <a:pt x="1883" y="284"/>
                  <a:pt x="1883" y="284"/>
                  <a:pt x="1883" y="284"/>
                </a:cubicBezTo>
                <a:cubicBezTo>
                  <a:pt x="1882" y="283"/>
                  <a:pt x="1882" y="283"/>
                  <a:pt x="1882" y="283"/>
                </a:cubicBezTo>
                <a:cubicBezTo>
                  <a:pt x="1880" y="281"/>
                  <a:pt x="1880" y="281"/>
                  <a:pt x="1880" y="281"/>
                </a:cubicBezTo>
                <a:cubicBezTo>
                  <a:pt x="1883" y="283"/>
                  <a:pt x="1883" y="283"/>
                  <a:pt x="1883" y="283"/>
                </a:cubicBezTo>
                <a:cubicBezTo>
                  <a:pt x="1883" y="281"/>
                  <a:pt x="1883" y="281"/>
                  <a:pt x="1883" y="281"/>
                </a:cubicBezTo>
                <a:cubicBezTo>
                  <a:pt x="1882" y="281"/>
                  <a:pt x="1882" y="281"/>
                  <a:pt x="1882" y="281"/>
                </a:cubicBezTo>
                <a:cubicBezTo>
                  <a:pt x="1883" y="280"/>
                  <a:pt x="1883" y="280"/>
                  <a:pt x="1883" y="280"/>
                </a:cubicBezTo>
                <a:cubicBezTo>
                  <a:pt x="1883" y="277"/>
                  <a:pt x="1883" y="277"/>
                  <a:pt x="1883" y="277"/>
                </a:cubicBezTo>
                <a:cubicBezTo>
                  <a:pt x="1879" y="274"/>
                  <a:pt x="1879" y="274"/>
                  <a:pt x="1879" y="274"/>
                </a:cubicBezTo>
                <a:cubicBezTo>
                  <a:pt x="1882" y="276"/>
                  <a:pt x="1882" y="276"/>
                  <a:pt x="1882" y="276"/>
                </a:cubicBezTo>
                <a:cubicBezTo>
                  <a:pt x="1885" y="274"/>
                  <a:pt x="1885" y="274"/>
                  <a:pt x="1885" y="274"/>
                </a:cubicBezTo>
                <a:cubicBezTo>
                  <a:pt x="1882" y="273"/>
                  <a:pt x="1882" y="273"/>
                  <a:pt x="1882" y="273"/>
                </a:cubicBezTo>
                <a:cubicBezTo>
                  <a:pt x="1883" y="273"/>
                  <a:pt x="1883" y="273"/>
                  <a:pt x="1883" y="273"/>
                </a:cubicBezTo>
                <a:cubicBezTo>
                  <a:pt x="1885" y="273"/>
                  <a:pt x="1885" y="273"/>
                  <a:pt x="1885" y="273"/>
                </a:cubicBezTo>
                <a:cubicBezTo>
                  <a:pt x="1886" y="273"/>
                  <a:pt x="1886" y="273"/>
                  <a:pt x="1886" y="273"/>
                </a:cubicBezTo>
                <a:cubicBezTo>
                  <a:pt x="1886" y="271"/>
                  <a:pt x="1886" y="271"/>
                  <a:pt x="1886" y="271"/>
                </a:cubicBezTo>
                <a:cubicBezTo>
                  <a:pt x="1888" y="271"/>
                  <a:pt x="1888" y="271"/>
                  <a:pt x="1888" y="271"/>
                </a:cubicBezTo>
                <a:cubicBezTo>
                  <a:pt x="1891" y="271"/>
                  <a:pt x="1891" y="271"/>
                  <a:pt x="1891" y="271"/>
                </a:cubicBezTo>
                <a:cubicBezTo>
                  <a:pt x="1889" y="270"/>
                  <a:pt x="1889" y="270"/>
                  <a:pt x="1889" y="270"/>
                </a:cubicBezTo>
                <a:cubicBezTo>
                  <a:pt x="1891" y="270"/>
                  <a:pt x="1891" y="270"/>
                  <a:pt x="1891" y="270"/>
                </a:cubicBezTo>
                <a:cubicBezTo>
                  <a:pt x="1891" y="268"/>
                  <a:pt x="1891" y="268"/>
                  <a:pt x="1891" y="268"/>
                </a:cubicBezTo>
                <a:cubicBezTo>
                  <a:pt x="1892" y="270"/>
                  <a:pt x="1892" y="270"/>
                  <a:pt x="1892" y="270"/>
                </a:cubicBezTo>
                <a:cubicBezTo>
                  <a:pt x="1891" y="267"/>
                  <a:pt x="1891" y="267"/>
                  <a:pt x="1891" y="267"/>
                </a:cubicBezTo>
                <a:cubicBezTo>
                  <a:pt x="1892" y="268"/>
                  <a:pt x="1892" y="268"/>
                  <a:pt x="1892" y="268"/>
                </a:cubicBezTo>
                <a:cubicBezTo>
                  <a:pt x="1893" y="270"/>
                  <a:pt x="1893" y="270"/>
                  <a:pt x="1893" y="270"/>
                </a:cubicBezTo>
                <a:cubicBezTo>
                  <a:pt x="1895" y="268"/>
                  <a:pt x="1895" y="268"/>
                  <a:pt x="1895" y="268"/>
                </a:cubicBezTo>
                <a:cubicBezTo>
                  <a:pt x="1896" y="267"/>
                  <a:pt x="1896" y="267"/>
                  <a:pt x="1896" y="267"/>
                </a:cubicBezTo>
                <a:cubicBezTo>
                  <a:pt x="1899" y="265"/>
                  <a:pt x="1899" y="265"/>
                  <a:pt x="1899" y="265"/>
                </a:cubicBezTo>
                <a:cubicBezTo>
                  <a:pt x="1899" y="264"/>
                  <a:pt x="1899" y="264"/>
                  <a:pt x="1899" y="264"/>
                </a:cubicBezTo>
                <a:cubicBezTo>
                  <a:pt x="1898" y="264"/>
                  <a:pt x="1898" y="264"/>
                  <a:pt x="1898" y="264"/>
                </a:cubicBezTo>
                <a:cubicBezTo>
                  <a:pt x="1896" y="264"/>
                  <a:pt x="1896" y="264"/>
                  <a:pt x="1896" y="264"/>
                </a:cubicBezTo>
                <a:cubicBezTo>
                  <a:pt x="1895" y="263"/>
                  <a:pt x="1895" y="263"/>
                  <a:pt x="1895" y="263"/>
                </a:cubicBezTo>
                <a:cubicBezTo>
                  <a:pt x="1898" y="263"/>
                  <a:pt x="1898" y="263"/>
                  <a:pt x="1898" y="263"/>
                </a:cubicBezTo>
                <a:cubicBezTo>
                  <a:pt x="1901" y="261"/>
                  <a:pt x="1901" y="261"/>
                  <a:pt x="1901" y="261"/>
                </a:cubicBezTo>
                <a:cubicBezTo>
                  <a:pt x="1902" y="260"/>
                  <a:pt x="1902" y="260"/>
                  <a:pt x="1902" y="260"/>
                </a:cubicBezTo>
                <a:cubicBezTo>
                  <a:pt x="1905" y="258"/>
                  <a:pt x="1905" y="258"/>
                  <a:pt x="1905" y="258"/>
                </a:cubicBezTo>
                <a:cubicBezTo>
                  <a:pt x="1902" y="257"/>
                  <a:pt x="1902" y="257"/>
                  <a:pt x="1902" y="257"/>
                </a:cubicBezTo>
                <a:cubicBezTo>
                  <a:pt x="1903" y="257"/>
                  <a:pt x="1903" y="257"/>
                  <a:pt x="1903" y="257"/>
                </a:cubicBezTo>
                <a:cubicBezTo>
                  <a:pt x="1903" y="255"/>
                  <a:pt x="1903" y="255"/>
                  <a:pt x="1903" y="255"/>
                </a:cubicBezTo>
                <a:cubicBezTo>
                  <a:pt x="1902" y="254"/>
                  <a:pt x="1902" y="254"/>
                  <a:pt x="1902" y="254"/>
                </a:cubicBezTo>
                <a:cubicBezTo>
                  <a:pt x="1899" y="253"/>
                  <a:pt x="1899" y="253"/>
                  <a:pt x="1899" y="253"/>
                </a:cubicBezTo>
                <a:cubicBezTo>
                  <a:pt x="1896" y="251"/>
                  <a:pt x="1896" y="251"/>
                  <a:pt x="1896" y="251"/>
                </a:cubicBezTo>
                <a:cubicBezTo>
                  <a:pt x="1893" y="250"/>
                  <a:pt x="1893" y="250"/>
                  <a:pt x="1893" y="250"/>
                </a:cubicBezTo>
                <a:cubicBezTo>
                  <a:pt x="1893" y="248"/>
                  <a:pt x="1893" y="248"/>
                  <a:pt x="1893" y="248"/>
                </a:cubicBezTo>
                <a:cubicBezTo>
                  <a:pt x="1892" y="248"/>
                  <a:pt x="1892" y="248"/>
                  <a:pt x="1892" y="248"/>
                </a:cubicBezTo>
                <a:cubicBezTo>
                  <a:pt x="1891" y="248"/>
                  <a:pt x="1891" y="248"/>
                  <a:pt x="1891" y="248"/>
                </a:cubicBezTo>
                <a:cubicBezTo>
                  <a:pt x="1889" y="247"/>
                  <a:pt x="1889" y="247"/>
                  <a:pt x="1889" y="247"/>
                </a:cubicBezTo>
                <a:cubicBezTo>
                  <a:pt x="1886" y="247"/>
                  <a:pt x="1886" y="247"/>
                  <a:pt x="1886" y="247"/>
                </a:cubicBezTo>
                <a:cubicBezTo>
                  <a:pt x="1888" y="245"/>
                  <a:pt x="1888" y="245"/>
                  <a:pt x="1888" y="245"/>
                </a:cubicBezTo>
                <a:cubicBezTo>
                  <a:pt x="1886" y="244"/>
                  <a:pt x="1886" y="244"/>
                  <a:pt x="1886" y="244"/>
                </a:cubicBezTo>
                <a:cubicBezTo>
                  <a:pt x="1885" y="241"/>
                  <a:pt x="1885" y="241"/>
                  <a:pt x="1885" y="241"/>
                </a:cubicBezTo>
                <a:cubicBezTo>
                  <a:pt x="1885" y="240"/>
                  <a:pt x="1885" y="240"/>
                  <a:pt x="1885" y="240"/>
                </a:cubicBezTo>
                <a:cubicBezTo>
                  <a:pt x="1885" y="238"/>
                  <a:pt x="1885" y="238"/>
                  <a:pt x="1885" y="238"/>
                </a:cubicBezTo>
                <a:cubicBezTo>
                  <a:pt x="1885" y="237"/>
                  <a:pt x="1885" y="237"/>
                  <a:pt x="1885" y="237"/>
                </a:cubicBezTo>
                <a:cubicBezTo>
                  <a:pt x="1885" y="235"/>
                  <a:pt x="1885" y="235"/>
                  <a:pt x="1885" y="235"/>
                </a:cubicBezTo>
                <a:cubicBezTo>
                  <a:pt x="1886" y="234"/>
                  <a:pt x="1886" y="234"/>
                  <a:pt x="1886" y="234"/>
                </a:cubicBezTo>
                <a:cubicBezTo>
                  <a:pt x="1888" y="235"/>
                  <a:pt x="1888" y="235"/>
                  <a:pt x="1888" y="235"/>
                </a:cubicBezTo>
                <a:cubicBezTo>
                  <a:pt x="1888" y="234"/>
                  <a:pt x="1888" y="234"/>
                  <a:pt x="1888" y="234"/>
                </a:cubicBezTo>
                <a:cubicBezTo>
                  <a:pt x="1886" y="231"/>
                  <a:pt x="1886" y="231"/>
                  <a:pt x="1886" y="231"/>
                </a:cubicBezTo>
                <a:cubicBezTo>
                  <a:pt x="1888" y="230"/>
                  <a:pt x="1888" y="230"/>
                  <a:pt x="1888" y="230"/>
                </a:cubicBezTo>
                <a:cubicBezTo>
                  <a:pt x="1889" y="228"/>
                  <a:pt x="1889" y="228"/>
                  <a:pt x="1889" y="228"/>
                </a:cubicBezTo>
                <a:cubicBezTo>
                  <a:pt x="1886" y="227"/>
                  <a:pt x="1886" y="227"/>
                  <a:pt x="1886" y="227"/>
                </a:cubicBezTo>
                <a:cubicBezTo>
                  <a:pt x="1886" y="224"/>
                  <a:pt x="1886" y="224"/>
                  <a:pt x="1886" y="224"/>
                </a:cubicBezTo>
                <a:cubicBezTo>
                  <a:pt x="1888" y="225"/>
                  <a:pt x="1888" y="225"/>
                  <a:pt x="1888" y="225"/>
                </a:cubicBezTo>
                <a:cubicBezTo>
                  <a:pt x="1891" y="224"/>
                  <a:pt x="1891" y="224"/>
                  <a:pt x="1891" y="224"/>
                </a:cubicBezTo>
                <a:cubicBezTo>
                  <a:pt x="1892" y="224"/>
                  <a:pt x="1892" y="224"/>
                  <a:pt x="1892" y="224"/>
                </a:cubicBezTo>
                <a:cubicBezTo>
                  <a:pt x="1892" y="221"/>
                  <a:pt x="1892" y="221"/>
                  <a:pt x="1892" y="221"/>
                </a:cubicBezTo>
                <a:cubicBezTo>
                  <a:pt x="1891" y="220"/>
                  <a:pt x="1891" y="220"/>
                  <a:pt x="1891" y="220"/>
                </a:cubicBezTo>
                <a:cubicBezTo>
                  <a:pt x="1889" y="217"/>
                  <a:pt x="1889" y="217"/>
                  <a:pt x="1889" y="217"/>
                </a:cubicBezTo>
                <a:cubicBezTo>
                  <a:pt x="1891" y="218"/>
                  <a:pt x="1891" y="218"/>
                  <a:pt x="1891" y="218"/>
                </a:cubicBezTo>
                <a:cubicBezTo>
                  <a:pt x="1891" y="220"/>
                  <a:pt x="1891" y="220"/>
                  <a:pt x="1891" y="220"/>
                </a:cubicBezTo>
                <a:cubicBezTo>
                  <a:pt x="1893" y="220"/>
                  <a:pt x="1893" y="220"/>
                  <a:pt x="1893" y="220"/>
                </a:cubicBezTo>
                <a:cubicBezTo>
                  <a:pt x="1895" y="220"/>
                  <a:pt x="1895" y="220"/>
                  <a:pt x="1895" y="220"/>
                </a:cubicBezTo>
                <a:cubicBezTo>
                  <a:pt x="1896" y="220"/>
                  <a:pt x="1896" y="220"/>
                  <a:pt x="1896" y="220"/>
                </a:cubicBezTo>
                <a:cubicBezTo>
                  <a:pt x="1896" y="218"/>
                  <a:pt x="1896" y="218"/>
                  <a:pt x="1896" y="218"/>
                </a:cubicBezTo>
                <a:cubicBezTo>
                  <a:pt x="1895" y="218"/>
                  <a:pt x="1895" y="218"/>
                  <a:pt x="1895" y="218"/>
                </a:cubicBezTo>
                <a:cubicBezTo>
                  <a:pt x="1898" y="217"/>
                  <a:pt x="1898" y="217"/>
                  <a:pt x="1898" y="217"/>
                </a:cubicBezTo>
                <a:cubicBezTo>
                  <a:pt x="1902" y="215"/>
                  <a:pt x="1902" y="215"/>
                  <a:pt x="1902" y="215"/>
                </a:cubicBezTo>
                <a:cubicBezTo>
                  <a:pt x="1905" y="212"/>
                  <a:pt x="1905" y="212"/>
                  <a:pt x="1905" y="212"/>
                </a:cubicBezTo>
                <a:cubicBezTo>
                  <a:pt x="1906" y="212"/>
                  <a:pt x="1906" y="212"/>
                  <a:pt x="1906" y="212"/>
                </a:cubicBezTo>
                <a:cubicBezTo>
                  <a:pt x="1908" y="212"/>
                  <a:pt x="1908" y="212"/>
                  <a:pt x="1908" y="212"/>
                </a:cubicBezTo>
                <a:cubicBezTo>
                  <a:pt x="1909" y="211"/>
                  <a:pt x="1909" y="211"/>
                  <a:pt x="1909" y="211"/>
                </a:cubicBezTo>
                <a:cubicBezTo>
                  <a:pt x="1911" y="211"/>
                  <a:pt x="1911" y="211"/>
                  <a:pt x="1911" y="211"/>
                </a:cubicBezTo>
                <a:cubicBezTo>
                  <a:pt x="1913" y="208"/>
                  <a:pt x="1913" y="208"/>
                  <a:pt x="1913" y="208"/>
                </a:cubicBezTo>
                <a:cubicBezTo>
                  <a:pt x="1913" y="210"/>
                  <a:pt x="1913" y="210"/>
                  <a:pt x="1913" y="210"/>
                </a:cubicBezTo>
                <a:cubicBezTo>
                  <a:pt x="1915" y="208"/>
                  <a:pt x="1915" y="208"/>
                  <a:pt x="1915" y="208"/>
                </a:cubicBezTo>
                <a:cubicBezTo>
                  <a:pt x="1918" y="205"/>
                  <a:pt x="1918" y="205"/>
                  <a:pt x="1918" y="205"/>
                </a:cubicBezTo>
                <a:cubicBezTo>
                  <a:pt x="1921" y="202"/>
                  <a:pt x="1921" y="202"/>
                  <a:pt x="1921" y="202"/>
                </a:cubicBezTo>
                <a:cubicBezTo>
                  <a:pt x="1923" y="201"/>
                  <a:pt x="1923" y="201"/>
                  <a:pt x="1923" y="201"/>
                </a:cubicBezTo>
                <a:cubicBezTo>
                  <a:pt x="1921" y="198"/>
                  <a:pt x="1921" y="198"/>
                  <a:pt x="1921" y="198"/>
                </a:cubicBezTo>
                <a:cubicBezTo>
                  <a:pt x="1921" y="197"/>
                  <a:pt x="1921" y="197"/>
                  <a:pt x="1921" y="197"/>
                </a:cubicBezTo>
                <a:cubicBezTo>
                  <a:pt x="1919" y="195"/>
                  <a:pt x="1919" y="195"/>
                  <a:pt x="1919" y="195"/>
                </a:cubicBezTo>
                <a:cubicBezTo>
                  <a:pt x="1921" y="195"/>
                  <a:pt x="1921" y="195"/>
                  <a:pt x="1921" y="195"/>
                </a:cubicBezTo>
                <a:cubicBezTo>
                  <a:pt x="1923" y="194"/>
                  <a:pt x="1923" y="194"/>
                  <a:pt x="1923" y="194"/>
                </a:cubicBezTo>
                <a:cubicBezTo>
                  <a:pt x="1923" y="192"/>
                  <a:pt x="1923" y="192"/>
                  <a:pt x="1923" y="192"/>
                </a:cubicBezTo>
                <a:cubicBezTo>
                  <a:pt x="1923" y="191"/>
                  <a:pt x="1923" y="191"/>
                  <a:pt x="1923" y="191"/>
                </a:cubicBezTo>
                <a:cubicBezTo>
                  <a:pt x="1922" y="190"/>
                  <a:pt x="1922" y="190"/>
                  <a:pt x="1922" y="190"/>
                </a:cubicBezTo>
                <a:cubicBezTo>
                  <a:pt x="1925" y="190"/>
                  <a:pt x="1925" y="190"/>
                  <a:pt x="1925" y="190"/>
                </a:cubicBezTo>
                <a:cubicBezTo>
                  <a:pt x="1926" y="188"/>
                  <a:pt x="1926" y="188"/>
                  <a:pt x="1926" y="188"/>
                </a:cubicBezTo>
                <a:cubicBezTo>
                  <a:pt x="1925" y="188"/>
                  <a:pt x="1925" y="188"/>
                  <a:pt x="1925" y="188"/>
                </a:cubicBezTo>
                <a:cubicBezTo>
                  <a:pt x="1927" y="187"/>
                  <a:pt x="1927" y="187"/>
                  <a:pt x="1927" y="187"/>
                </a:cubicBezTo>
                <a:cubicBezTo>
                  <a:pt x="1931" y="188"/>
                  <a:pt x="1931" y="188"/>
                  <a:pt x="1931" y="188"/>
                </a:cubicBezTo>
                <a:cubicBezTo>
                  <a:pt x="1929" y="187"/>
                  <a:pt x="1929" y="187"/>
                  <a:pt x="1929" y="187"/>
                </a:cubicBezTo>
                <a:cubicBezTo>
                  <a:pt x="1929" y="185"/>
                  <a:pt x="1929" y="185"/>
                  <a:pt x="1929" y="185"/>
                </a:cubicBezTo>
                <a:cubicBezTo>
                  <a:pt x="1929" y="184"/>
                  <a:pt x="1929" y="184"/>
                  <a:pt x="1929" y="184"/>
                </a:cubicBezTo>
                <a:cubicBezTo>
                  <a:pt x="1931" y="184"/>
                  <a:pt x="1931" y="184"/>
                  <a:pt x="1931" y="184"/>
                </a:cubicBezTo>
                <a:cubicBezTo>
                  <a:pt x="1932" y="185"/>
                  <a:pt x="1932" y="185"/>
                  <a:pt x="1932" y="185"/>
                </a:cubicBezTo>
                <a:cubicBezTo>
                  <a:pt x="1934" y="184"/>
                  <a:pt x="1934" y="184"/>
                  <a:pt x="1934" y="184"/>
                </a:cubicBezTo>
                <a:cubicBezTo>
                  <a:pt x="1938" y="185"/>
                  <a:pt x="1938" y="185"/>
                  <a:pt x="1938" y="185"/>
                </a:cubicBezTo>
                <a:cubicBezTo>
                  <a:pt x="1936" y="184"/>
                  <a:pt x="1936" y="184"/>
                  <a:pt x="1936" y="184"/>
                </a:cubicBezTo>
                <a:cubicBezTo>
                  <a:pt x="1939" y="185"/>
                  <a:pt x="1939" y="185"/>
                  <a:pt x="1939" y="185"/>
                </a:cubicBezTo>
                <a:cubicBezTo>
                  <a:pt x="1941" y="185"/>
                  <a:pt x="1941" y="185"/>
                  <a:pt x="1941" y="185"/>
                </a:cubicBezTo>
                <a:cubicBezTo>
                  <a:pt x="1945" y="184"/>
                  <a:pt x="1945" y="184"/>
                  <a:pt x="1945" y="184"/>
                </a:cubicBezTo>
                <a:cubicBezTo>
                  <a:pt x="1946" y="185"/>
                  <a:pt x="1946" y="185"/>
                  <a:pt x="1946" y="185"/>
                </a:cubicBezTo>
                <a:cubicBezTo>
                  <a:pt x="1949" y="185"/>
                  <a:pt x="1949" y="185"/>
                  <a:pt x="1949" y="185"/>
                </a:cubicBezTo>
                <a:cubicBezTo>
                  <a:pt x="1951" y="187"/>
                  <a:pt x="1951" y="187"/>
                  <a:pt x="1951" y="187"/>
                </a:cubicBezTo>
                <a:cubicBezTo>
                  <a:pt x="1952" y="187"/>
                  <a:pt x="1952" y="187"/>
                  <a:pt x="1952" y="187"/>
                </a:cubicBezTo>
                <a:cubicBezTo>
                  <a:pt x="1956" y="188"/>
                  <a:pt x="1956" y="188"/>
                  <a:pt x="1956" y="188"/>
                </a:cubicBezTo>
                <a:cubicBezTo>
                  <a:pt x="1956" y="190"/>
                  <a:pt x="1956" y="190"/>
                  <a:pt x="1956" y="190"/>
                </a:cubicBezTo>
                <a:cubicBezTo>
                  <a:pt x="1956" y="192"/>
                  <a:pt x="1956" y="192"/>
                  <a:pt x="1956" y="192"/>
                </a:cubicBezTo>
                <a:cubicBezTo>
                  <a:pt x="1958" y="192"/>
                  <a:pt x="1958" y="192"/>
                  <a:pt x="1958" y="192"/>
                </a:cubicBezTo>
                <a:cubicBezTo>
                  <a:pt x="1959" y="194"/>
                  <a:pt x="1959" y="194"/>
                  <a:pt x="1959" y="194"/>
                </a:cubicBezTo>
                <a:cubicBezTo>
                  <a:pt x="1956" y="195"/>
                  <a:pt x="1956" y="195"/>
                  <a:pt x="1956" y="195"/>
                </a:cubicBezTo>
                <a:cubicBezTo>
                  <a:pt x="1958" y="197"/>
                  <a:pt x="1958" y="197"/>
                  <a:pt x="1958" y="197"/>
                </a:cubicBezTo>
                <a:cubicBezTo>
                  <a:pt x="1955" y="195"/>
                  <a:pt x="1955" y="195"/>
                  <a:pt x="1955" y="195"/>
                </a:cubicBezTo>
                <a:cubicBezTo>
                  <a:pt x="1952" y="197"/>
                  <a:pt x="1952" y="197"/>
                  <a:pt x="1952" y="197"/>
                </a:cubicBezTo>
                <a:cubicBezTo>
                  <a:pt x="1949" y="200"/>
                  <a:pt x="1949" y="200"/>
                  <a:pt x="1949" y="200"/>
                </a:cubicBezTo>
                <a:cubicBezTo>
                  <a:pt x="1944" y="204"/>
                  <a:pt x="1944" y="204"/>
                  <a:pt x="1944" y="204"/>
                </a:cubicBezTo>
                <a:cubicBezTo>
                  <a:pt x="1942" y="205"/>
                  <a:pt x="1942" y="205"/>
                  <a:pt x="1942" y="205"/>
                </a:cubicBezTo>
                <a:cubicBezTo>
                  <a:pt x="1941" y="205"/>
                  <a:pt x="1941" y="205"/>
                  <a:pt x="1941" y="205"/>
                </a:cubicBezTo>
                <a:cubicBezTo>
                  <a:pt x="1941" y="207"/>
                  <a:pt x="1941" y="207"/>
                  <a:pt x="1941" y="207"/>
                </a:cubicBezTo>
                <a:cubicBezTo>
                  <a:pt x="1938" y="208"/>
                  <a:pt x="1938" y="208"/>
                  <a:pt x="1938" y="208"/>
                </a:cubicBezTo>
                <a:cubicBezTo>
                  <a:pt x="1936" y="210"/>
                  <a:pt x="1936" y="210"/>
                  <a:pt x="1936" y="210"/>
                </a:cubicBezTo>
                <a:cubicBezTo>
                  <a:pt x="1936" y="211"/>
                  <a:pt x="1936" y="211"/>
                  <a:pt x="1936" y="211"/>
                </a:cubicBezTo>
                <a:cubicBezTo>
                  <a:pt x="1935" y="211"/>
                  <a:pt x="1935" y="211"/>
                  <a:pt x="1935" y="211"/>
                </a:cubicBezTo>
                <a:cubicBezTo>
                  <a:pt x="1934" y="211"/>
                  <a:pt x="1934" y="211"/>
                  <a:pt x="1934" y="211"/>
                </a:cubicBezTo>
                <a:cubicBezTo>
                  <a:pt x="1932" y="212"/>
                  <a:pt x="1932" y="212"/>
                  <a:pt x="1932" y="212"/>
                </a:cubicBezTo>
                <a:cubicBezTo>
                  <a:pt x="1932" y="214"/>
                  <a:pt x="1932" y="214"/>
                  <a:pt x="1932" y="214"/>
                </a:cubicBezTo>
                <a:cubicBezTo>
                  <a:pt x="1929" y="215"/>
                  <a:pt x="1929" y="215"/>
                  <a:pt x="1929" y="215"/>
                </a:cubicBezTo>
                <a:cubicBezTo>
                  <a:pt x="1926" y="215"/>
                  <a:pt x="1926" y="215"/>
                  <a:pt x="1926" y="215"/>
                </a:cubicBezTo>
                <a:cubicBezTo>
                  <a:pt x="1925" y="215"/>
                  <a:pt x="1925" y="215"/>
                  <a:pt x="1925" y="215"/>
                </a:cubicBezTo>
                <a:cubicBezTo>
                  <a:pt x="1925" y="217"/>
                  <a:pt x="1925" y="217"/>
                  <a:pt x="1925" y="217"/>
                </a:cubicBezTo>
                <a:cubicBezTo>
                  <a:pt x="1926" y="218"/>
                  <a:pt x="1926" y="218"/>
                  <a:pt x="1926" y="218"/>
                </a:cubicBezTo>
                <a:cubicBezTo>
                  <a:pt x="1925" y="218"/>
                  <a:pt x="1925" y="218"/>
                  <a:pt x="1925" y="218"/>
                </a:cubicBezTo>
                <a:cubicBezTo>
                  <a:pt x="1923" y="220"/>
                  <a:pt x="1923" y="220"/>
                  <a:pt x="1923" y="220"/>
                </a:cubicBezTo>
                <a:cubicBezTo>
                  <a:pt x="1921" y="222"/>
                  <a:pt x="1921" y="222"/>
                  <a:pt x="1921" y="222"/>
                </a:cubicBezTo>
                <a:cubicBezTo>
                  <a:pt x="1923" y="225"/>
                  <a:pt x="1923" y="225"/>
                  <a:pt x="1923" y="225"/>
                </a:cubicBezTo>
                <a:cubicBezTo>
                  <a:pt x="1923" y="228"/>
                  <a:pt x="1923" y="228"/>
                  <a:pt x="1923" y="228"/>
                </a:cubicBezTo>
                <a:cubicBezTo>
                  <a:pt x="1923" y="230"/>
                  <a:pt x="1923" y="230"/>
                  <a:pt x="1923" y="230"/>
                </a:cubicBezTo>
                <a:cubicBezTo>
                  <a:pt x="1925" y="234"/>
                  <a:pt x="1925" y="234"/>
                  <a:pt x="1925" y="234"/>
                </a:cubicBezTo>
                <a:cubicBezTo>
                  <a:pt x="1928" y="237"/>
                  <a:pt x="1928" y="237"/>
                  <a:pt x="1928" y="237"/>
                </a:cubicBezTo>
                <a:cubicBezTo>
                  <a:pt x="1926" y="237"/>
                  <a:pt x="1926" y="237"/>
                  <a:pt x="1926" y="237"/>
                </a:cubicBezTo>
                <a:cubicBezTo>
                  <a:pt x="1926" y="238"/>
                  <a:pt x="1926" y="238"/>
                  <a:pt x="1926" y="238"/>
                </a:cubicBezTo>
                <a:cubicBezTo>
                  <a:pt x="1926" y="241"/>
                  <a:pt x="1926" y="241"/>
                  <a:pt x="1926" y="241"/>
                </a:cubicBezTo>
                <a:cubicBezTo>
                  <a:pt x="1925" y="243"/>
                  <a:pt x="1925" y="243"/>
                  <a:pt x="1925" y="243"/>
                </a:cubicBezTo>
                <a:cubicBezTo>
                  <a:pt x="1926" y="244"/>
                  <a:pt x="1926" y="244"/>
                  <a:pt x="1926" y="244"/>
                </a:cubicBezTo>
                <a:cubicBezTo>
                  <a:pt x="1926" y="247"/>
                  <a:pt x="1926" y="247"/>
                  <a:pt x="1926" y="247"/>
                </a:cubicBezTo>
                <a:cubicBezTo>
                  <a:pt x="1928" y="248"/>
                  <a:pt x="1928" y="248"/>
                  <a:pt x="1928" y="248"/>
                </a:cubicBezTo>
                <a:cubicBezTo>
                  <a:pt x="1929" y="248"/>
                  <a:pt x="1929" y="248"/>
                  <a:pt x="1929" y="248"/>
                </a:cubicBezTo>
                <a:cubicBezTo>
                  <a:pt x="1931" y="248"/>
                  <a:pt x="1931" y="248"/>
                  <a:pt x="1931" y="248"/>
                </a:cubicBezTo>
                <a:cubicBezTo>
                  <a:pt x="1935" y="250"/>
                  <a:pt x="1935" y="250"/>
                  <a:pt x="1935" y="250"/>
                </a:cubicBezTo>
                <a:cubicBezTo>
                  <a:pt x="1938" y="251"/>
                  <a:pt x="1938" y="251"/>
                  <a:pt x="1938" y="251"/>
                </a:cubicBezTo>
                <a:cubicBezTo>
                  <a:pt x="1939" y="253"/>
                  <a:pt x="1939" y="253"/>
                  <a:pt x="1939" y="253"/>
                </a:cubicBezTo>
                <a:cubicBezTo>
                  <a:pt x="1942" y="251"/>
                  <a:pt x="1942" y="251"/>
                  <a:pt x="1942" y="251"/>
                </a:cubicBezTo>
                <a:cubicBezTo>
                  <a:pt x="1941" y="253"/>
                  <a:pt x="1941" y="253"/>
                  <a:pt x="1941" y="253"/>
                </a:cubicBezTo>
                <a:cubicBezTo>
                  <a:pt x="1942" y="254"/>
                  <a:pt x="1942" y="254"/>
                  <a:pt x="1942" y="254"/>
                </a:cubicBezTo>
                <a:cubicBezTo>
                  <a:pt x="1945" y="255"/>
                  <a:pt x="1945" y="255"/>
                  <a:pt x="1945" y="255"/>
                </a:cubicBezTo>
                <a:cubicBezTo>
                  <a:pt x="1944" y="255"/>
                  <a:pt x="1944" y="255"/>
                  <a:pt x="1944" y="255"/>
                </a:cubicBezTo>
                <a:cubicBezTo>
                  <a:pt x="1942" y="258"/>
                  <a:pt x="1942" y="258"/>
                  <a:pt x="1942" y="258"/>
                </a:cubicBezTo>
                <a:cubicBezTo>
                  <a:pt x="1945" y="257"/>
                  <a:pt x="1945" y="257"/>
                  <a:pt x="1945" y="257"/>
                </a:cubicBezTo>
                <a:cubicBezTo>
                  <a:pt x="1949" y="255"/>
                  <a:pt x="1949" y="255"/>
                  <a:pt x="1949" y="255"/>
                </a:cubicBezTo>
                <a:cubicBezTo>
                  <a:pt x="1954" y="255"/>
                  <a:pt x="1954" y="255"/>
                  <a:pt x="1954" y="255"/>
                </a:cubicBezTo>
                <a:cubicBezTo>
                  <a:pt x="1955" y="255"/>
                  <a:pt x="1955" y="255"/>
                  <a:pt x="1955" y="255"/>
                </a:cubicBezTo>
                <a:cubicBezTo>
                  <a:pt x="1956" y="255"/>
                  <a:pt x="1956" y="255"/>
                  <a:pt x="1956" y="255"/>
                </a:cubicBezTo>
                <a:cubicBezTo>
                  <a:pt x="1958" y="254"/>
                  <a:pt x="1958" y="254"/>
                  <a:pt x="1958" y="254"/>
                </a:cubicBezTo>
                <a:cubicBezTo>
                  <a:pt x="1961" y="253"/>
                  <a:pt x="1961" y="253"/>
                  <a:pt x="1961" y="253"/>
                </a:cubicBezTo>
                <a:cubicBezTo>
                  <a:pt x="1965" y="253"/>
                  <a:pt x="1965" y="253"/>
                  <a:pt x="1965" y="253"/>
                </a:cubicBezTo>
                <a:cubicBezTo>
                  <a:pt x="1968" y="251"/>
                  <a:pt x="1968" y="251"/>
                  <a:pt x="1968" y="251"/>
                </a:cubicBezTo>
                <a:cubicBezTo>
                  <a:pt x="1968" y="253"/>
                  <a:pt x="1968" y="253"/>
                  <a:pt x="1968" y="253"/>
                </a:cubicBezTo>
                <a:cubicBezTo>
                  <a:pt x="1969" y="253"/>
                  <a:pt x="1969" y="253"/>
                  <a:pt x="1969" y="253"/>
                </a:cubicBezTo>
                <a:cubicBezTo>
                  <a:pt x="1969" y="251"/>
                  <a:pt x="1969" y="251"/>
                  <a:pt x="1969" y="251"/>
                </a:cubicBezTo>
                <a:cubicBezTo>
                  <a:pt x="1971" y="251"/>
                  <a:pt x="1971" y="251"/>
                  <a:pt x="1971" y="251"/>
                </a:cubicBezTo>
                <a:cubicBezTo>
                  <a:pt x="1971" y="250"/>
                  <a:pt x="1971" y="250"/>
                  <a:pt x="1971" y="250"/>
                </a:cubicBezTo>
                <a:cubicBezTo>
                  <a:pt x="1972" y="250"/>
                  <a:pt x="1972" y="250"/>
                  <a:pt x="1972" y="250"/>
                </a:cubicBezTo>
                <a:cubicBezTo>
                  <a:pt x="1974" y="251"/>
                  <a:pt x="1974" y="251"/>
                  <a:pt x="1974" y="251"/>
                </a:cubicBezTo>
                <a:cubicBezTo>
                  <a:pt x="1975" y="250"/>
                  <a:pt x="1975" y="250"/>
                  <a:pt x="1975" y="250"/>
                </a:cubicBezTo>
                <a:cubicBezTo>
                  <a:pt x="1977" y="250"/>
                  <a:pt x="1977" y="250"/>
                  <a:pt x="1977" y="250"/>
                </a:cubicBezTo>
                <a:cubicBezTo>
                  <a:pt x="1981" y="248"/>
                  <a:pt x="1981" y="248"/>
                  <a:pt x="1981" y="248"/>
                </a:cubicBezTo>
                <a:cubicBezTo>
                  <a:pt x="1982" y="248"/>
                  <a:pt x="1982" y="248"/>
                  <a:pt x="1982" y="248"/>
                </a:cubicBezTo>
                <a:cubicBezTo>
                  <a:pt x="1984" y="250"/>
                  <a:pt x="1984" y="250"/>
                  <a:pt x="1984" y="250"/>
                </a:cubicBezTo>
                <a:cubicBezTo>
                  <a:pt x="1985" y="250"/>
                  <a:pt x="1985" y="250"/>
                  <a:pt x="1985" y="250"/>
                </a:cubicBezTo>
                <a:cubicBezTo>
                  <a:pt x="1988" y="248"/>
                  <a:pt x="1988" y="248"/>
                  <a:pt x="1988" y="248"/>
                </a:cubicBezTo>
                <a:cubicBezTo>
                  <a:pt x="1990" y="248"/>
                  <a:pt x="1990" y="248"/>
                  <a:pt x="1990" y="248"/>
                </a:cubicBezTo>
                <a:cubicBezTo>
                  <a:pt x="1991" y="248"/>
                  <a:pt x="1991" y="248"/>
                  <a:pt x="1991" y="248"/>
                </a:cubicBezTo>
                <a:cubicBezTo>
                  <a:pt x="1992" y="247"/>
                  <a:pt x="1992" y="247"/>
                  <a:pt x="1992" y="247"/>
                </a:cubicBezTo>
                <a:cubicBezTo>
                  <a:pt x="1994" y="247"/>
                  <a:pt x="1994" y="247"/>
                  <a:pt x="1994" y="247"/>
                </a:cubicBezTo>
                <a:cubicBezTo>
                  <a:pt x="1997" y="247"/>
                  <a:pt x="1997" y="247"/>
                  <a:pt x="1997" y="247"/>
                </a:cubicBezTo>
                <a:cubicBezTo>
                  <a:pt x="1995" y="248"/>
                  <a:pt x="1995" y="248"/>
                  <a:pt x="1995" y="248"/>
                </a:cubicBezTo>
                <a:cubicBezTo>
                  <a:pt x="1998" y="251"/>
                  <a:pt x="1998" y="251"/>
                  <a:pt x="1998" y="251"/>
                </a:cubicBezTo>
                <a:cubicBezTo>
                  <a:pt x="2001" y="253"/>
                  <a:pt x="2001" y="253"/>
                  <a:pt x="2001" y="253"/>
                </a:cubicBezTo>
                <a:cubicBezTo>
                  <a:pt x="2004" y="253"/>
                  <a:pt x="2004" y="253"/>
                  <a:pt x="2004" y="253"/>
                </a:cubicBezTo>
                <a:cubicBezTo>
                  <a:pt x="2007" y="253"/>
                  <a:pt x="2007" y="253"/>
                  <a:pt x="2007" y="253"/>
                </a:cubicBezTo>
                <a:cubicBezTo>
                  <a:pt x="2008" y="254"/>
                  <a:pt x="2008" y="254"/>
                  <a:pt x="2008" y="254"/>
                </a:cubicBezTo>
                <a:cubicBezTo>
                  <a:pt x="2011" y="255"/>
                  <a:pt x="2011" y="255"/>
                  <a:pt x="2011" y="255"/>
                </a:cubicBezTo>
                <a:cubicBezTo>
                  <a:pt x="2011" y="257"/>
                  <a:pt x="2011" y="257"/>
                  <a:pt x="2011" y="257"/>
                </a:cubicBezTo>
                <a:cubicBezTo>
                  <a:pt x="2007" y="255"/>
                  <a:pt x="2007" y="255"/>
                  <a:pt x="2007" y="255"/>
                </a:cubicBezTo>
                <a:cubicBezTo>
                  <a:pt x="2004" y="255"/>
                  <a:pt x="2004" y="255"/>
                  <a:pt x="2004" y="255"/>
                </a:cubicBezTo>
                <a:cubicBezTo>
                  <a:pt x="2002" y="255"/>
                  <a:pt x="2002" y="255"/>
                  <a:pt x="2002" y="255"/>
                </a:cubicBezTo>
                <a:cubicBezTo>
                  <a:pt x="2001" y="257"/>
                  <a:pt x="2001" y="257"/>
                  <a:pt x="2001" y="257"/>
                </a:cubicBezTo>
                <a:cubicBezTo>
                  <a:pt x="1998" y="258"/>
                  <a:pt x="1998" y="258"/>
                  <a:pt x="1998" y="258"/>
                </a:cubicBezTo>
                <a:cubicBezTo>
                  <a:pt x="1997" y="257"/>
                  <a:pt x="1997" y="257"/>
                  <a:pt x="1997" y="257"/>
                </a:cubicBezTo>
                <a:cubicBezTo>
                  <a:pt x="1995" y="257"/>
                  <a:pt x="1995" y="257"/>
                  <a:pt x="1995" y="257"/>
                </a:cubicBezTo>
                <a:cubicBezTo>
                  <a:pt x="1995" y="258"/>
                  <a:pt x="1995" y="258"/>
                  <a:pt x="1995" y="258"/>
                </a:cubicBezTo>
                <a:cubicBezTo>
                  <a:pt x="1994" y="260"/>
                  <a:pt x="1994" y="260"/>
                  <a:pt x="1994" y="260"/>
                </a:cubicBezTo>
                <a:cubicBezTo>
                  <a:pt x="1992" y="258"/>
                  <a:pt x="1992" y="258"/>
                  <a:pt x="1992" y="258"/>
                </a:cubicBezTo>
                <a:cubicBezTo>
                  <a:pt x="1991" y="258"/>
                  <a:pt x="1991" y="258"/>
                  <a:pt x="1991" y="258"/>
                </a:cubicBezTo>
                <a:cubicBezTo>
                  <a:pt x="1991" y="260"/>
                  <a:pt x="1991" y="260"/>
                  <a:pt x="1991" y="260"/>
                </a:cubicBezTo>
                <a:cubicBezTo>
                  <a:pt x="1991" y="261"/>
                  <a:pt x="1991" y="261"/>
                  <a:pt x="1991" y="261"/>
                </a:cubicBezTo>
                <a:cubicBezTo>
                  <a:pt x="1994" y="264"/>
                  <a:pt x="1994" y="264"/>
                  <a:pt x="1994" y="264"/>
                </a:cubicBezTo>
                <a:cubicBezTo>
                  <a:pt x="1991" y="263"/>
                  <a:pt x="1991" y="263"/>
                  <a:pt x="1991" y="263"/>
                </a:cubicBezTo>
                <a:cubicBezTo>
                  <a:pt x="1988" y="263"/>
                  <a:pt x="1988" y="263"/>
                  <a:pt x="1988" y="263"/>
                </a:cubicBezTo>
                <a:cubicBezTo>
                  <a:pt x="1982" y="263"/>
                  <a:pt x="1982" y="263"/>
                  <a:pt x="1982" y="263"/>
                </a:cubicBezTo>
                <a:cubicBezTo>
                  <a:pt x="1975" y="261"/>
                  <a:pt x="1975" y="261"/>
                  <a:pt x="1975" y="261"/>
                </a:cubicBezTo>
                <a:cubicBezTo>
                  <a:pt x="1971" y="261"/>
                  <a:pt x="1971" y="261"/>
                  <a:pt x="1971" y="261"/>
                </a:cubicBezTo>
                <a:cubicBezTo>
                  <a:pt x="1966" y="260"/>
                  <a:pt x="1966" y="260"/>
                  <a:pt x="1966" y="260"/>
                </a:cubicBezTo>
                <a:cubicBezTo>
                  <a:pt x="1966" y="261"/>
                  <a:pt x="1966" y="261"/>
                  <a:pt x="1966" y="261"/>
                </a:cubicBezTo>
                <a:cubicBezTo>
                  <a:pt x="1964" y="261"/>
                  <a:pt x="1964" y="261"/>
                  <a:pt x="1964" y="261"/>
                </a:cubicBezTo>
                <a:cubicBezTo>
                  <a:pt x="1959" y="261"/>
                  <a:pt x="1959" y="261"/>
                  <a:pt x="1959" y="261"/>
                </a:cubicBezTo>
                <a:cubicBezTo>
                  <a:pt x="1959" y="263"/>
                  <a:pt x="1959" y="263"/>
                  <a:pt x="1959" y="263"/>
                </a:cubicBezTo>
                <a:cubicBezTo>
                  <a:pt x="1956" y="263"/>
                  <a:pt x="1956" y="263"/>
                  <a:pt x="1956" y="263"/>
                </a:cubicBezTo>
                <a:cubicBezTo>
                  <a:pt x="1955" y="263"/>
                  <a:pt x="1955" y="263"/>
                  <a:pt x="1955" y="263"/>
                </a:cubicBezTo>
                <a:cubicBezTo>
                  <a:pt x="1952" y="263"/>
                  <a:pt x="1952" y="263"/>
                  <a:pt x="1952" y="263"/>
                </a:cubicBezTo>
                <a:cubicBezTo>
                  <a:pt x="1954" y="264"/>
                  <a:pt x="1954" y="264"/>
                  <a:pt x="1954" y="264"/>
                </a:cubicBezTo>
                <a:cubicBezTo>
                  <a:pt x="1951" y="264"/>
                  <a:pt x="1951" y="264"/>
                  <a:pt x="1951" y="264"/>
                </a:cubicBezTo>
                <a:cubicBezTo>
                  <a:pt x="1948" y="265"/>
                  <a:pt x="1948" y="265"/>
                  <a:pt x="1948" y="265"/>
                </a:cubicBezTo>
                <a:cubicBezTo>
                  <a:pt x="1948" y="268"/>
                  <a:pt x="1948" y="268"/>
                  <a:pt x="1948" y="268"/>
                </a:cubicBezTo>
                <a:cubicBezTo>
                  <a:pt x="1949" y="267"/>
                  <a:pt x="1949" y="267"/>
                  <a:pt x="1949" y="267"/>
                </a:cubicBezTo>
                <a:cubicBezTo>
                  <a:pt x="1948" y="270"/>
                  <a:pt x="1948" y="270"/>
                  <a:pt x="1948" y="270"/>
                </a:cubicBezTo>
                <a:cubicBezTo>
                  <a:pt x="1948" y="271"/>
                  <a:pt x="1948" y="271"/>
                  <a:pt x="1948" y="271"/>
                </a:cubicBezTo>
                <a:cubicBezTo>
                  <a:pt x="1949" y="271"/>
                  <a:pt x="1949" y="271"/>
                  <a:pt x="1949" y="271"/>
                </a:cubicBezTo>
                <a:cubicBezTo>
                  <a:pt x="1949" y="273"/>
                  <a:pt x="1949" y="273"/>
                  <a:pt x="1949" y="273"/>
                </a:cubicBezTo>
                <a:cubicBezTo>
                  <a:pt x="1949" y="274"/>
                  <a:pt x="1949" y="274"/>
                  <a:pt x="1949" y="274"/>
                </a:cubicBezTo>
                <a:cubicBezTo>
                  <a:pt x="1952" y="277"/>
                  <a:pt x="1952" y="277"/>
                  <a:pt x="1952" y="277"/>
                </a:cubicBezTo>
                <a:cubicBezTo>
                  <a:pt x="1955" y="277"/>
                  <a:pt x="1955" y="277"/>
                  <a:pt x="1955" y="277"/>
                </a:cubicBezTo>
                <a:cubicBezTo>
                  <a:pt x="1956" y="277"/>
                  <a:pt x="1956" y="277"/>
                  <a:pt x="1956" y="277"/>
                </a:cubicBezTo>
                <a:cubicBezTo>
                  <a:pt x="1958" y="276"/>
                  <a:pt x="1958" y="276"/>
                  <a:pt x="1958" y="276"/>
                </a:cubicBezTo>
                <a:cubicBezTo>
                  <a:pt x="1959" y="277"/>
                  <a:pt x="1959" y="277"/>
                  <a:pt x="1959" y="277"/>
                </a:cubicBezTo>
                <a:cubicBezTo>
                  <a:pt x="1959" y="278"/>
                  <a:pt x="1959" y="278"/>
                  <a:pt x="1959" y="278"/>
                </a:cubicBezTo>
                <a:cubicBezTo>
                  <a:pt x="1958" y="283"/>
                  <a:pt x="1958" y="283"/>
                  <a:pt x="1958" y="283"/>
                </a:cubicBezTo>
                <a:cubicBezTo>
                  <a:pt x="1958" y="286"/>
                  <a:pt x="1958" y="286"/>
                  <a:pt x="1958" y="286"/>
                </a:cubicBezTo>
                <a:cubicBezTo>
                  <a:pt x="1959" y="288"/>
                  <a:pt x="1959" y="288"/>
                  <a:pt x="1959" y="288"/>
                </a:cubicBezTo>
                <a:cubicBezTo>
                  <a:pt x="1958" y="290"/>
                  <a:pt x="1958" y="290"/>
                  <a:pt x="1958" y="290"/>
                </a:cubicBezTo>
                <a:cubicBezTo>
                  <a:pt x="1956" y="291"/>
                  <a:pt x="1956" y="291"/>
                  <a:pt x="1956" y="291"/>
                </a:cubicBezTo>
                <a:cubicBezTo>
                  <a:pt x="1954" y="293"/>
                  <a:pt x="1954" y="293"/>
                  <a:pt x="1954" y="293"/>
                </a:cubicBezTo>
                <a:cubicBezTo>
                  <a:pt x="1951" y="293"/>
                  <a:pt x="1951" y="293"/>
                  <a:pt x="1951" y="293"/>
                </a:cubicBezTo>
                <a:cubicBezTo>
                  <a:pt x="1948" y="291"/>
                  <a:pt x="1948" y="291"/>
                  <a:pt x="1948" y="291"/>
                </a:cubicBezTo>
                <a:cubicBezTo>
                  <a:pt x="1945" y="288"/>
                  <a:pt x="1945" y="288"/>
                  <a:pt x="1945" y="288"/>
                </a:cubicBezTo>
                <a:cubicBezTo>
                  <a:pt x="1941" y="284"/>
                  <a:pt x="1941" y="284"/>
                  <a:pt x="1941" y="284"/>
                </a:cubicBezTo>
                <a:cubicBezTo>
                  <a:pt x="1939" y="284"/>
                  <a:pt x="1939" y="284"/>
                  <a:pt x="1939" y="284"/>
                </a:cubicBezTo>
                <a:cubicBezTo>
                  <a:pt x="1938" y="284"/>
                  <a:pt x="1938" y="284"/>
                  <a:pt x="1938" y="284"/>
                </a:cubicBezTo>
                <a:cubicBezTo>
                  <a:pt x="1935" y="286"/>
                  <a:pt x="1935" y="286"/>
                  <a:pt x="1935" y="286"/>
                </a:cubicBezTo>
                <a:cubicBezTo>
                  <a:pt x="1932" y="287"/>
                  <a:pt x="1932" y="287"/>
                  <a:pt x="1932" y="287"/>
                </a:cubicBezTo>
                <a:cubicBezTo>
                  <a:pt x="1931" y="290"/>
                  <a:pt x="1931" y="290"/>
                  <a:pt x="1931" y="290"/>
                </a:cubicBezTo>
                <a:cubicBezTo>
                  <a:pt x="1929" y="293"/>
                  <a:pt x="1929" y="293"/>
                  <a:pt x="1929" y="293"/>
                </a:cubicBezTo>
                <a:cubicBezTo>
                  <a:pt x="1928" y="296"/>
                  <a:pt x="1928" y="296"/>
                  <a:pt x="1928" y="296"/>
                </a:cubicBezTo>
                <a:cubicBezTo>
                  <a:pt x="1926" y="297"/>
                  <a:pt x="1926" y="297"/>
                  <a:pt x="1926" y="297"/>
                </a:cubicBezTo>
                <a:cubicBezTo>
                  <a:pt x="1926" y="300"/>
                  <a:pt x="1926" y="300"/>
                  <a:pt x="1926" y="300"/>
                </a:cubicBezTo>
                <a:cubicBezTo>
                  <a:pt x="1926" y="301"/>
                  <a:pt x="1926" y="301"/>
                  <a:pt x="1926" y="301"/>
                </a:cubicBezTo>
                <a:cubicBezTo>
                  <a:pt x="1926" y="303"/>
                  <a:pt x="1926" y="303"/>
                  <a:pt x="1926" y="303"/>
                </a:cubicBezTo>
                <a:cubicBezTo>
                  <a:pt x="1926" y="304"/>
                  <a:pt x="1926" y="304"/>
                  <a:pt x="1926" y="304"/>
                </a:cubicBezTo>
                <a:cubicBezTo>
                  <a:pt x="1928" y="306"/>
                  <a:pt x="1928" y="306"/>
                  <a:pt x="1928" y="306"/>
                </a:cubicBezTo>
                <a:cubicBezTo>
                  <a:pt x="1929" y="311"/>
                  <a:pt x="1929" y="311"/>
                  <a:pt x="1929" y="311"/>
                </a:cubicBezTo>
                <a:cubicBezTo>
                  <a:pt x="1931" y="313"/>
                  <a:pt x="1931" y="313"/>
                  <a:pt x="1931" y="313"/>
                </a:cubicBezTo>
                <a:cubicBezTo>
                  <a:pt x="1932" y="316"/>
                  <a:pt x="1932" y="316"/>
                  <a:pt x="1932" y="316"/>
                </a:cubicBezTo>
                <a:cubicBezTo>
                  <a:pt x="1934" y="316"/>
                  <a:pt x="1934" y="316"/>
                  <a:pt x="1934" y="316"/>
                </a:cubicBezTo>
                <a:cubicBezTo>
                  <a:pt x="1932" y="317"/>
                  <a:pt x="1932" y="317"/>
                  <a:pt x="1932" y="317"/>
                </a:cubicBezTo>
                <a:cubicBezTo>
                  <a:pt x="1932" y="320"/>
                  <a:pt x="1932" y="320"/>
                  <a:pt x="1932" y="320"/>
                </a:cubicBezTo>
                <a:cubicBezTo>
                  <a:pt x="1931" y="320"/>
                  <a:pt x="1931" y="320"/>
                  <a:pt x="1931" y="320"/>
                </a:cubicBezTo>
                <a:cubicBezTo>
                  <a:pt x="1925" y="320"/>
                  <a:pt x="1925" y="320"/>
                  <a:pt x="1925" y="320"/>
                </a:cubicBezTo>
                <a:cubicBezTo>
                  <a:pt x="1926" y="319"/>
                  <a:pt x="1926" y="319"/>
                  <a:pt x="1926" y="319"/>
                </a:cubicBezTo>
                <a:cubicBezTo>
                  <a:pt x="1923" y="320"/>
                  <a:pt x="1923" y="320"/>
                  <a:pt x="1923" y="320"/>
                </a:cubicBezTo>
                <a:cubicBezTo>
                  <a:pt x="1921" y="320"/>
                  <a:pt x="1921" y="320"/>
                  <a:pt x="1921" y="320"/>
                </a:cubicBezTo>
                <a:cubicBezTo>
                  <a:pt x="1919" y="320"/>
                  <a:pt x="1919" y="320"/>
                  <a:pt x="1919" y="320"/>
                </a:cubicBezTo>
                <a:cubicBezTo>
                  <a:pt x="1919" y="321"/>
                  <a:pt x="1919" y="321"/>
                  <a:pt x="1919" y="321"/>
                </a:cubicBezTo>
                <a:cubicBezTo>
                  <a:pt x="1918" y="324"/>
                  <a:pt x="1918" y="324"/>
                  <a:pt x="1918" y="324"/>
                </a:cubicBezTo>
                <a:cubicBezTo>
                  <a:pt x="1919" y="323"/>
                  <a:pt x="1919" y="323"/>
                  <a:pt x="1919" y="323"/>
                </a:cubicBezTo>
                <a:cubicBezTo>
                  <a:pt x="1923" y="323"/>
                  <a:pt x="1923" y="323"/>
                  <a:pt x="1923" y="323"/>
                </a:cubicBezTo>
                <a:cubicBezTo>
                  <a:pt x="1922" y="324"/>
                  <a:pt x="1922" y="324"/>
                  <a:pt x="1922" y="324"/>
                </a:cubicBezTo>
                <a:cubicBezTo>
                  <a:pt x="1921" y="324"/>
                  <a:pt x="1921" y="324"/>
                  <a:pt x="1921" y="324"/>
                </a:cubicBezTo>
                <a:cubicBezTo>
                  <a:pt x="1918" y="327"/>
                  <a:pt x="1918" y="327"/>
                  <a:pt x="1918" y="327"/>
                </a:cubicBezTo>
                <a:cubicBezTo>
                  <a:pt x="1916" y="327"/>
                  <a:pt x="1916" y="327"/>
                  <a:pt x="1916" y="327"/>
                </a:cubicBezTo>
                <a:cubicBezTo>
                  <a:pt x="1913" y="327"/>
                  <a:pt x="1913" y="327"/>
                  <a:pt x="1913" y="327"/>
                </a:cubicBezTo>
                <a:cubicBezTo>
                  <a:pt x="1912" y="329"/>
                  <a:pt x="1912" y="329"/>
                  <a:pt x="1912" y="329"/>
                </a:cubicBezTo>
                <a:cubicBezTo>
                  <a:pt x="1911" y="329"/>
                  <a:pt x="1911" y="329"/>
                  <a:pt x="1911" y="329"/>
                </a:cubicBezTo>
                <a:cubicBezTo>
                  <a:pt x="1911" y="327"/>
                  <a:pt x="1911" y="327"/>
                  <a:pt x="1911" y="327"/>
                </a:cubicBezTo>
                <a:cubicBezTo>
                  <a:pt x="1906" y="327"/>
                  <a:pt x="1906" y="327"/>
                  <a:pt x="1906" y="327"/>
                </a:cubicBezTo>
                <a:cubicBezTo>
                  <a:pt x="1903" y="326"/>
                  <a:pt x="1903" y="326"/>
                  <a:pt x="1903" y="326"/>
                </a:cubicBezTo>
                <a:cubicBezTo>
                  <a:pt x="1902" y="323"/>
                  <a:pt x="1902" y="323"/>
                  <a:pt x="1902" y="323"/>
                </a:cubicBezTo>
                <a:cubicBezTo>
                  <a:pt x="1903" y="323"/>
                  <a:pt x="1903" y="323"/>
                  <a:pt x="1903" y="323"/>
                </a:cubicBezTo>
                <a:cubicBezTo>
                  <a:pt x="1905" y="323"/>
                  <a:pt x="1905" y="323"/>
                  <a:pt x="1905" y="323"/>
                </a:cubicBezTo>
                <a:cubicBezTo>
                  <a:pt x="1902" y="321"/>
                  <a:pt x="1902" y="321"/>
                  <a:pt x="1902" y="321"/>
                </a:cubicBezTo>
                <a:cubicBezTo>
                  <a:pt x="1899" y="321"/>
                  <a:pt x="1899" y="321"/>
                  <a:pt x="1899" y="321"/>
                </a:cubicBezTo>
                <a:cubicBezTo>
                  <a:pt x="1892" y="323"/>
                  <a:pt x="1892" y="323"/>
                  <a:pt x="1892" y="323"/>
                </a:cubicBezTo>
                <a:cubicBezTo>
                  <a:pt x="1885" y="324"/>
                  <a:pt x="1885" y="324"/>
                  <a:pt x="1885" y="324"/>
                </a:cubicBezTo>
                <a:cubicBezTo>
                  <a:pt x="1882" y="326"/>
                  <a:pt x="1882" y="326"/>
                  <a:pt x="1882" y="326"/>
                </a:cubicBezTo>
                <a:cubicBezTo>
                  <a:pt x="1880" y="327"/>
                  <a:pt x="1880" y="327"/>
                  <a:pt x="1880" y="327"/>
                </a:cubicBezTo>
                <a:cubicBezTo>
                  <a:pt x="1878" y="329"/>
                  <a:pt x="1878" y="329"/>
                  <a:pt x="1878" y="329"/>
                </a:cubicBezTo>
                <a:cubicBezTo>
                  <a:pt x="1875" y="330"/>
                  <a:pt x="1875" y="330"/>
                  <a:pt x="1875" y="330"/>
                </a:cubicBezTo>
                <a:cubicBezTo>
                  <a:pt x="1869" y="330"/>
                  <a:pt x="1869" y="330"/>
                  <a:pt x="1869" y="330"/>
                </a:cubicBezTo>
                <a:cubicBezTo>
                  <a:pt x="1865" y="333"/>
                  <a:pt x="1865" y="333"/>
                  <a:pt x="1865" y="333"/>
                </a:cubicBezTo>
                <a:cubicBezTo>
                  <a:pt x="1862" y="333"/>
                  <a:pt x="1862" y="333"/>
                  <a:pt x="1862" y="333"/>
                </a:cubicBezTo>
                <a:cubicBezTo>
                  <a:pt x="1863" y="334"/>
                  <a:pt x="1863" y="334"/>
                  <a:pt x="1863" y="334"/>
                </a:cubicBezTo>
                <a:cubicBezTo>
                  <a:pt x="1863" y="336"/>
                  <a:pt x="1863" y="336"/>
                  <a:pt x="1863" y="336"/>
                </a:cubicBezTo>
                <a:cubicBezTo>
                  <a:pt x="1862" y="336"/>
                  <a:pt x="1862" y="336"/>
                  <a:pt x="1862" y="336"/>
                </a:cubicBezTo>
                <a:cubicBezTo>
                  <a:pt x="1860" y="336"/>
                  <a:pt x="1860" y="336"/>
                  <a:pt x="1860" y="336"/>
                </a:cubicBezTo>
                <a:cubicBezTo>
                  <a:pt x="1860" y="337"/>
                  <a:pt x="1860" y="337"/>
                  <a:pt x="1860" y="337"/>
                </a:cubicBezTo>
                <a:cubicBezTo>
                  <a:pt x="1859" y="336"/>
                  <a:pt x="1859" y="336"/>
                  <a:pt x="1859" y="336"/>
                </a:cubicBezTo>
                <a:cubicBezTo>
                  <a:pt x="1858" y="334"/>
                  <a:pt x="1858" y="334"/>
                  <a:pt x="1858" y="334"/>
                </a:cubicBezTo>
                <a:cubicBezTo>
                  <a:pt x="1856" y="333"/>
                  <a:pt x="1856" y="333"/>
                  <a:pt x="1856" y="333"/>
                </a:cubicBezTo>
                <a:cubicBezTo>
                  <a:pt x="1855" y="331"/>
                  <a:pt x="1855" y="331"/>
                  <a:pt x="1855" y="331"/>
                </a:cubicBezTo>
                <a:cubicBezTo>
                  <a:pt x="1855" y="330"/>
                  <a:pt x="1855" y="330"/>
                  <a:pt x="1855" y="330"/>
                </a:cubicBezTo>
                <a:cubicBezTo>
                  <a:pt x="1853" y="330"/>
                  <a:pt x="1853" y="330"/>
                  <a:pt x="1853" y="330"/>
                </a:cubicBezTo>
                <a:cubicBezTo>
                  <a:pt x="1852" y="331"/>
                  <a:pt x="1852" y="331"/>
                  <a:pt x="1852" y="331"/>
                </a:cubicBezTo>
                <a:cubicBezTo>
                  <a:pt x="1850" y="329"/>
                  <a:pt x="1850" y="329"/>
                  <a:pt x="1850" y="329"/>
                </a:cubicBezTo>
                <a:cubicBezTo>
                  <a:pt x="1848" y="327"/>
                  <a:pt x="1848" y="327"/>
                  <a:pt x="1848" y="327"/>
                </a:cubicBezTo>
                <a:cubicBezTo>
                  <a:pt x="1846" y="327"/>
                  <a:pt x="1846" y="327"/>
                  <a:pt x="1846" y="327"/>
                </a:cubicBezTo>
                <a:cubicBezTo>
                  <a:pt x="1843" y="326"/>
                  <a:pt x="1843" y="326"/>
                  <a:pt x="1843" y="326"/>
                </a:cubicBezTo>
                <a:cubicBezTo>
                  <a:pt x="1840" y="327"/>
                  <a:pt x="1840" y="327"/>
                  <a:pt x="1840" y="327"/>
                </a:cubicBezTo>
                <a:cubicBezTo>
                  <a:pt x="1839" y="329"/>
                  <a:pt x="1839" y="329"/>
                  <a:pt x="1839" y="329"/>
                </a:cubicBezTo>
                <a:cubicBezTo>
                  <a:pt x="1837" y="331"/>
                  <a:pt x="1837" y="331"/>
                  <a:pt x="1837" y="331"/>
                </a:cubicBezTo>
                <a:cubicBezTo>
                  <a:pt x="1837" y="330"/>
                  <a:pt x="1837" y="330"/>
                  <a:pt x="1837" y="330"/>
                </a:cubicBezTo>
                <a:cubicBezTo>
                  <a:pt x="1836" y="330"/>
                  <a:pt x="1836" y="330"/>
                  <a:pt x="1836" y="330"/>
                </a:cubicBezTo>
                <a:cubicBezTo>
                  <a:pt x="1832" y="331"/>
                  <a:pt x="1832" y="331"/>
                  <a:pt x="1832" y="331"/>
                </a:cubicBezTo>
                <a:cubicBezTo>
                  <a:pt x="1833" y="331"/>
                  <a:pt x="1833" y="331"/>
                  <a:pt x="1833" y="331"/>
                </a:cubicBezTo>
                <a:cubicBezTo>
                  <a:pt x="1832" y="333"/>
                  <a:pt x="1832" y="333"/>
                  <a:pt x="1832" y="333"/>
                </a:cubicBezTo>
                <a:cubicBezTo>
                  <a:pt x="1827" y="331"/>
                  <a:pt x="1827" y="331"/>
                  <a:pt x="1827" y="331"/>
                </a:cubicBezTo>
                <a:cubicBezTo>
                  <a:pt x="1826" y="331"/>
                  <a:pt x="1826" y="331"/>
                  <a:pt x="1826" y="331"/>
                </a:cubicBezTo>
                <a:cubicBezTo>
                  <a:pt x="1826" y="333"/>
                  <a:pt x="1826" y="333"/>
                  <a:pt x="1826" y="333"/>
                </a:cubicBezTo>
                <a:cubicBezTo>
                  <a:pt x="1825" y="331"/>
                  <a:pt x="1825" y="331"/>
                  <a:pt x="1825" y="331"/>
                </a:cubicBezTo>
                <a:cubicBezTo>
                  <a:pt x="1827" y="330"/>
                  <a:pt x="1827" y="330"/>
                  <a:pt x="1827" y="330"/>
                </a:cubicBezTo>
                <a:cubicBezTo>
                  <a:pt x="1827" y="327"/>
                  <a:pt x="1827" y="327"/>
                  <a:pt x="1827" y="327"/>
                </a:cubicBezTo>
                <a:cubicBezTo>
                  <a:pt x="1825" y="327"/>
                  <a:pt x="1825" y="327"/>
                  <a:pt x="1825" y="327"/>
                </a:cubicBezTo>
                <a:cubicBezTo>
                  <a:pt x="1823" y="327"/>
                  <a:pt x="1823" y="327"/>
                  <a:pt x="1823" y="327"/>
                </a:cubicBezTo>
                <a:cubicBezTo>
                  <a:pt x="1820" y="327"/>
                  <a:pt x="1820" y="327"/>
                  <a:pt x="1820" y="327"/>
                </a:cubicBezTo>
                <a:cubicBezTo>
                  <a:pt x="1819" y="327"/>
                  <a:pt x="1819" y="327"/>
                  <a:pt x="1819" y="327"/>
                </a:cubicBezTo>
                <a:cubicBezTo>
                  <a:pt x="1819" y="326"/>
                  <a:pt x="1819" y="326"/>
                  <a:pt x="1819" y="326"/>
                </a:cubicBezTo>
                <a:cubicBezTo>
                  <a:pt x="1816" y="326"/>
                  <a:pt x="1816" y="326"/>
                  <a:pt x="1816" y="326"/>
                </a:cubicBezTo>
                <a:cubicBezTo>
                  <a:pt x="1817" y="324"/>
                  <a:pt x="1817" y="324"/>
                  <a:pt x="1817" y="324"/>
                </a:cubicBezTo>
                <a:cubicBezTo>
                  <a:pt x="1816" y="323"/>
                  <a:pt x="1816" y="323"/>
                  <a:pt x="1816" y="323"/>
                </a:cubicBezTo>
                <a:cubicBezTo>
                  <a:pt x="1813" y="321"/>
                  <a:pt x="1813" y="321"/>
                  <a:pt x="1813" y="321"/>
                </a:cubicBezTo>
                <a:cubicBezTo>
                  <a:pt x="1812" y="321"/>
                  <a:pt x="1811" y="321"/>
                  <a:pt x="1810" y="321"/>
                </a:cubicBezTo>
                <a:cubicBezTo>
                  <a:pt x="1812" y="320"/>
                  <a:pt x="1812" y="320"/>
                  <a:pt x="1812" y="320"/>
                </a:cubicBezTo>
                <a:cubicBezTo>
                  <a:pt x="1813" y="320"/>
                  <a:pt x="1813" y="320"/>
                  <a:pt x="1813" y="320"/>
                </a:cubicBezTo>
                <a:cubicBezTo>
                  <a:pt x="1815" y="321"/>
                  <a:pt x="1815" y="321"/>
                  <a:pt x="1815" y="321"/>
                </a:cubicBezTo>
                <a:cubicBezTo>
                  <a:pt x="1813" y="319"/>
                  <a:pt x="1813" y="319"/>
                  <a:pt x="1813" y="319"/>
                </a:cubicBezTo>
                <a:cubicBezTo>
                  <a:pt x="1812" y="319"/>
                  <a:pt x="1812" y="319"/>
                  <a:pt x="1812" y="319"/>
                </a:cubicBezTo>
                <a:cubicBezTo>
                  <a:pt x="1812" y="317"/>
                  <a:pt x="1812" y="317"/>
                  <a:pt x="1812" y="317"/>
                </a:cubicBezTo>
                <a:cubicBezTo>
                  <a:pt x="1813" y="317"/>
                  <a:pt x="1813" y="317"/>
                  <a:pt x="1813" y="317"/>
                </a:cubicBezTo>
                <a:cubicBezTo>
                  <a:pt x="1813" y="316"/>
                  <a:pt x="1813" y="316"/>
                  <a:pt x="1813" y="316"/>
                </a:cubicBezTo>
                <a:cubicBezTo>
                  <a:pt x="1813" y="314"/>
                  <a:pt x="1813" y="314"/>
                  <a:pt x="1813" y="314"/>
                </a:cubicBezTo>
                <a:cubicBezTo>
                  <a:pt x="1813" y="313"/>
                  <a:pt x="1813" y="313"/>
                  <a:pt x="1813" y="313"/>
                </a:cubicBezTo>
                <a:cubicBezTo>
                  <a:pt x="1815" y="311"/>
                  <a:pt x="1815" y="311"/>
                  <a:pt x="1815" y="311"/>
                </a:cubicBezTo>
                <a:cubicBezTo>
                  <a:pt x="1813" y="310"/>
                  <a:pt x="1813" y="310"/>
                  <a:pt x="1813" y="310"/>
                </a:cubicBezTo>
                <a:cubicBezTo>
                  <a:pt x="1815" y="310"/>
                  <a:pt x="1815" y="310"/>
                  <a:pt x="1815" y="310"/>
                </a:cubicBezTo>
                <a:cubicBezTo>
                  <a:pt x="1817" y="310"/>
                  <a:pt x="1817" y="310"/>
                  <a:pt x="1817" y="310"/>
                </a:cubicBezTo>
                <a:cubicBezTo>
                  <a:pt x="1817" y="309"/>
                  <a:pt x="1817" y="309"/>
                  <a:pt x="1817" y="309"/>
                </a:cubicBezTo>
                <a:cubicBezTo>
                  <a:pt x="1816" y="309"/>
                  <a:pt x="1816" y="309"/>
                  <a:pt x="1816" y="309"/>
                </a:cubicBezTo>
                <a:cubicBezTo>
                  <a:pt x="1819" y="307"/>
                  <a:pt x="1819" y="307"/>
                  <a:pt x="1819" y="307"/>
                </a:cubicBezTo>
                <a:cubicBezTo>
                  <a:pt x="1819" y="306"/>
                  <a:pt x="1819" y="306"/>
                  <a:pt x="1819" y="306"/>
                </a:cubicBezTo>
                <a:cubicBezTo>
                  <a:pt x="1820" y="303"/>
                  <a:pt x="1820" y="303"/>
                  <a:pt x="1820" y="303"/>
                </a:cubicBezTo>
                <a:cubicBezTo>
                  <a:pt x="1822" y="303"/>
                  <a:pt x="1822" y="303"/>
                  <a:pt x="1822" y="303"/>
                </a:cubicBezTo>
                <a:cubicBezTo>
                  <a:pt x="1822" y="304"/>
                  <a:pt x="1822" y="304"/>
                  <a:pt x="1822" y="304"/>
                </a:cubicBezTo>
                <a:cubicBezTo>
                  <a:pt x="1823" y="304"/>
                  <a:pt x="1823" y="304"/>
                  <a:pt x="1823" y="304"/>
                </a:cubicBezTo>
                <a:cubicBezTo>
                  <a:pt x="1825" y="304"/>
                  <a:pt x="1825" y="304"/>
                  <a:pt x="1825" y="304"/>
                </a:cubicBezTo>
                <a:cubicBezTo>
                  <a:pt x="1826" y="303"/>
                  <a:pt x="1826" y="303"/>
                  <a:pt x="1826" y="303"/>
                </a:cubicBezTo>
                <a:cubicBezTo>
                  <a:pt x="1826" y="300"/>
                  <a:pt x="1826" y="300"/>
                  <a:pt x="1826" y="300"/>
                </a:cubicBezTo>
                <a:cubicBezTo>
                  <a:pt x="1822" y="298"/>
                  <a:pt x="1822" y="298"/>
                  <a:pt x="1822" y="298"/>
                </a:cubicBezTo>
                <a:cubicBezTo>
                  <a:pt x="1820" y="298"/>
                  <a:pt x="1820" y="298"/>
                  <a:pt x="1820" y="298"/>
                </a:cubicBezTo>
                <a:cubicBezTo>
                  <a:pt x="1819" y="300"/>
                  <a:pt x="1819" y="300"/>
                  <a:pt x="1819" y="300"/>
                </a:cubicBezTo>
                <a:cubicBezTo>
                  <a:pt x="1819" y="298"/>
                  <a:pt x="1819" y="298"/>
                  <a:pt x="1819" y="298"/>
                </a:cubicBezTo>
                <a:cubicBezTo>
                  <a:pt x="1820" y="297"/>
                  <a:pt x="1820" y="297"/>
                  <a:pt x="1820" y="297"/>
                </a:cubicBezTo>
                <a:cubicBezTo>
                  <a:pt x="1819" y="294"/>
                  <a:pt x="1819" y="294"/>
                  <a:pt x="1819" y="294"/>
                </a:cubicBezTo>
                <a:cubicBezTo>
                  <a:pt x="1819" y="293"/>
                  <a:pt x="1819" y="293"/>
                  <a:pt x="1819" y="293"/>
                </a:cubicBezTo>
                <a:cubicBezTo>
                  <a:pt x="1822" y="290"/>
                  <a:pt x="1822" y="290"/>
                  <a:pt x="1822" y="290"/>
                </a:cubicBezTo>
                <a:cubicBezTo>
                  <a:pt x="1822" y="288"/>
                  <a:pt x="1822" y="288"/>
                  <a:pt x="1822" y="288"/>
                </a:cubicBezTo>
                <a:cubicBezTo>
                  <a:pt x="1822" y="287"/>
                  <a:pt x="1822" y="287"/>
                  <a:pt x="1822" y="287"/>
                </a:cubicBezTo>
                <a:cubicBezTo>
                  <a:pt x="1822" y="286"/>
                  <a:pt x="1822" y="286"/>
                  <a:pt x="1822" y="286"/>
                </a:cubicBezTo>
                <a:cubicBezTo>
                  <a:pt x="1823" y="284"/>
                  <a:pt x="1823" y="284"/>
                  <a:pt x="1823" y="284"/>
                </a:cubicBezTo>
                <a:cubicBezTo>
                  <a:pt x="1819" y="286"/>
                  <a:pt x="1819" y="286"/>
                  <a:pt x="1819" y="286"/>
                </a:cubicBezTo>
                <a:cubicBezTo>
                  <a:pt x="1815" y="287"/>
                  <a:pt x="1815" y="287"/>
                  <a:pt x="1815" y="287"/>
                </a:cubicBezTo>
                <a:cubicBezTo>
                  <a:pt x="1813" y="290"/>
                  <a:pt x="1813" y="290"/>
                  <a:pt x="1813" y="290"/>
                </a:cubicBezTo>
                <a:cubicBezTo>
                  <a:pt x="1810" y="291"/>
                  <a:pt x="1810" y="291"/>
                  <a:pt x="1810" y="291"/>
                </a:cubicBezTo>
                <a:cubicBezTo>
                  <a:pt x="1806" y="291"/>
                  <a:pt x="1806" y="291"/>
                  <a:pt x="1806" y="291"/>
                </a:cubicBezTo>
                <a:cubicBezTo>
                  <a:pt x="1802" y="293"/>
                  <a:pt x="1802" y="293"/>
                  <a:pt x="1802" y="293"/>
                </a:cubicBezTo>
                <a:cubicBezTo>
                  <a:pt x="1800" y="294"/>
                  <a:pt x="1800" y="294"/>
                  <a:pt x="1800" y="294"/>
                </a:cubicBezTo>
                <a:cubicBezTo>
                  <a:pt x="1800" y="296"/>
                  <a:pt x="1800" y="296"/>
                  <a:pt x="1800" y="296"/>
                </a:cubicBezTo>
                <a:cubicBezTo>
                  <a:pt x="1802" y="297"/>
                  <a:pt x="1802" y="297"/>
                  <a:pt x="1802" y="297"/>
                </a:cubicBezTo>
                <a:cubicBezTo>
                  <a:pt x="1803" y="296"/>
                  <a:pt x="1803" y="296"/>
                  <a:pt x="1803" y="296"/>
                </a:cubicBezTo>
                <a:cubicBezTo>
                  <a:pt x="1803" y="294"/>
                  <a:pt x="1803" y="294"/>
                  <a:pt x="1803" y="294"/>
                </a:cubicBezTo>
                <a:cubicBezTo>
                  <a:pt x="1806" y="293"/>
                  <a:pt x="1806" y="293"/>
                  <a:pt x="1806" y="293"/>
                </a:cubicBezTo>
                <a:cubicBezTo>
                  <a:pt x="1807" y="293"/>
                  <a:pt x="1807" y="293"/>
                  <a:pt x="1807" y="293"/>
                </a:cubicBezTo>
                <a:cubicBezTo>
                  <a:pt x="1812" y="293"/>
                  <a:pt x="1812" y="293"/>
                  <a:pt x="1812" y="293"/>
                </a:cubicBezTo>
                <a:cubicBezTo>
                  <a:pt x="1809" y="294"/>
                  <a:pt x="1809" y="294"/>
                  <a:pt x="1809" y="294"/>
                </a:cubicBezTo>
                <a:cubicBezTo>
                  <a:pt x="1809" y="296"/>
                  <a:pt x="1809" y="296"/>
                  <a:pt x="1809" y="296"/>
                </a:cubicBezTo>
                <a:cubicBezTo>
                  <a:pt x="1809" y="297"/>
                  <a:pt x="1809" y="297"/>
                  <a:pt x="1809" y="297"/>
                </a:cubicBezTo>
                <a:cubicBezTo>
                  <a:pt x="1810" y="298"/>
                  <a:pt x="1810" y="298"/>
                  <a:pt x="1810" y="298"/>
                </a:cubicBezTo>
                <a:cubicBezTo>
                  <a:pt x="1810" y="300"/>
                  <a:pt x="1810" y="300"/>
                  <a:pt x="1810" y="300"/>
                </a:cubicBezTo>
                <a:cubicBezTo>
                  <a:pt x="1809" y="298"/>
                  <a:pt x="1809" y="298"/>
                  <a:pt x="1809" y="298"/>
                </a:cubicBezTo>
                <a:cubicBezTo>
                  <a:pt x="1807" y="298"/>
                  <a:pt x="1807" y="298"/>
                  <a:pt x="1807" y="298"/>
                </a:cubicBezTo>
                <a:cubicBezTo>
                  <a:pt x="1809" y="297"/>
                  <a:pt x="1809" y="297"/>
                  <a:pt x="1809" y="297"/>
                </a:cubicBezTo>
                <a:cubicBezTo>
                  <a:pt x="1807" y="297"/>
                  <a:pt x="1807" y="297"/>
                  <a:pt x="1807" y="297"/>
                </a:cubicBezTo>
                <a:cubicBezTo>
                  <a:pt x="1806" y="297"/>
                  <a:pt x="1806" y="297"/>
                  <a:pt x="1806" y="297"/>
                </a:cubicBezTo>
                <a:cubicBezTo>
                  <a:pt x="1805" y="298"/>
                  <a:pt x="1805" y="298"/>
                  <a:pt x="1805" y="298"/>
                </a:cubicBezTo>
                <a:cubicBezTo>
                  <a:pt x="1803" y="300"/>
                  <a:pt x="1803" y="300"/>
                  <a:pt x="1803" y="300"/>
                </a:cubicBezTo>
                <a:cubicBezTo>
                  <a:pt x="1803" y="298"/>
                  <a:pt x="1803" y="298"/>
                  <a:pt x="1803" y="298"/>
                </a:cubicBezTo>
                <a:cubicBezTo>
                  <a:pt x="1800" y="298"/>
                  <a:pt x="1800" y="298"/>
                  <a:pt x="1800" y="298"/>
                </a:cubicBezTo>
                <a:cubicBezTo>
                  <a:pt x="1799" y="297"/>
                  <a:pt x="1799" y="297"/>
                  <a:pt x="1799" y="297"/>
                </a:cubicBezTo>
                <a:cubicBezTo>
                  <a:pt x="1799" y="298"/>
                  <a:pt x="1799" y="298"/>
                  <a:pt x="1799" y="298"/>
                </a:cubicBezTo>
                <a:cubicBezTo>
                  <a:pt x="1797" y="303"/>
                  <a:pt x="1797" y="303"/>
                  <a:pt x="1797" y="303"/>
                </a:cubicBezTo>
                <a:cubicBezTo>
                  <a:pt x="1799" y="306"/>
                  <a:pt x="1799" y="306"/>
                  <a:pt x="1799" y="306"/>
                </a:cubicBezTo>
                <a:cubicBezTo>
                  <a:pt x="1800" y="307"/>
                  <a:pt x="1800" y="307"/>
                  <a:pt x="1800" y="307"/>
                </a:cubicBezTo>
                <a:cubicBezTo>
                  <a:pt x="1800" y="309"/>
                  <a:pt x="1800" y="309"/>
                  <a:pt x="1800" y="309"/>
                </a:cubicBezTo>
                <a:cubicBezTo>
                  <a:pt x="1799" y="309"/>
                  <a:pt x="1799" y="309"/>
                  <a:pt x="1799" y="309"/>
                </a:cubicBezTo>
                <a:cubicBezTo>
                  <a:pt x="1799" y="310"/>
                  <a:pt x="1799" y="310"/>
                  <a:pt x="1799" y="310"/>
                </a:cubicBezTo>
                <a:cubicBezTo>
                  <a:pt x="1799" y="313"/>
                  <a:pt x="1799" y="313"/>
                  <a:pt x="1799" y="313"/>
                </a:cubicBezTo>
                <a:cubicBezTo>
                  <a:pt x="1800" y="313"/>
                  <a:pt x="1800" y="313"/>
                  <a:pt x="1800" y="313"/>
                </a:cubicBezTo>
                <a:cubicBezTo>
                  <a:pt x="1800" y="311"/>
                  <a:pt x="1800" y="311"/>
                  <a:pt x="1800" y="311"/>
                </a:cubicBezTo>
                <a:cubicBezTo>
                  <a:pt x="1803" y="314"/>
                  <a:pt x="1803" y="314"/>
                  <a:pt x="1803" y="314"/>
                </a:cubicBezTo>
                <a:cubicBezTo>
                  <a:pt x="1803" y="316"/>
                  <a:pt x="1803" y="316"/>
                  <a:pt x="1803" y="316"/>
                </a:cubicBezTo>
                <a:cubicBezTo>
                  <a:pt x="1802" y="317"/>
                  <a:pt x="1802" y="317"/>
                  <a:pt x="1802" y="317"/>
                </a:cubicBezTo>
                <a:cubicBezTo>
                  <a:pt x="1803" y="317"/>
                  <a:pt x="1803" y="317"/>
                  <a:pt x="1803" y="317"/>
                </a:cubicBezTo>
                <a:cubicBezTo>
                  <a:pt x="1803" y="320"/>
                  <a:pt x="1803" y="320"/>
                  <a:pt x="1803" y="320"/>
                </a:cubicBezTo>
                <a:cubicBezTo>
                  <a:pt x="1805" y="323"/>
                  <a:pt x="1805" y="323"/>
                  <a:pt x="1805" y="323"/>
                </a:cubicBezTo>
                <a:cubicBezTo>
                  <a:pt x="1806" y="324"/>
                  <a:pt x="1806" y="324"/>
                  <a:pt x="1806" y="324"/>
                </a:cubicBezTo>
                <a:cubicBezTo>
                  <a:pt x="1806" y="326"/>
                  <a:pt x="1806" y="326"/>
                  <a:pt x="1806" y="326"/>
                </a:cubicBezTo>
                <a:cubicBezTo>
                  <a:pt x="1805" y="327"/>
                  <a:pt x="1805" y="327"/>
                  <a:pt x="1805" y="327"/>
                </a:cubicBezTo>
                <a:cubicBezTo>
                  <a:pt x="1803" y="329"/>
                  <a:pt x="1803" y="329"/>
                  <a:pt x="1803" y="329"/>
                </a:cubicBezTo>
                <a:cubicBezTo>
                  <a:pt x="1805" y="329"/>
                  <a:pt x="1805" y="329"/>
                  <a:pt x="1805" y="329"/>
                </a:cubicBezTo>
                <a:cubicBezTo>
                  <a:pt x="1806" y="330"/>
                  <a:pt x="1806" y="330"/>
                  <a:pt x="1806" y="330"/>
                </a:cubicBezTo>
                <a:cubicBezTo>
                  <a:pt x="1807" y="331"/>
                  <a:pt x="1807" y="331"/>
                  <a:pt x="1807" y="331"/>
                </a:cubicBezTo>
                <a:cubicBezTo>
                  <a:pt x="1806" y="331"/>
                  <a:pt x="1806" y="331"/>
                  <a:pt x="1806" y="331"/>
                </a:cubicBezTo>
                <a:cubicBezTo>
                  <a:pt x="1806" y="333"/>
                  <a:pt x="1806" y="333"/>
                  <a:pt x="1806" y="333"/>
                </a:cubicBezTo>
                <a:cubicBezTo>
                  <a:pt x="1807" y="333"/>
                  <a:pt x="1807" y="333"/>
                  <a:pt x="1807" y="333"/>
                </a:cubicBezTo>
                <a:cubicBezTo>
                  <a:pt x="1809" y="334"/>
                  <a:pt x="1809" y="334"/>
                  <a:pt x="1809" y="334"/>
                </a:cubicBezTo>
                <a:cubicBezTo>
                  <a:pt x="1807" y="334"/>
                  <a:pt x="1807" y="334"/>
                  <a:pt x="1807" y="334"/>
                </a:cubicBezTo>
                <a:cubicBezTo>
                  <a:pt x="1805" y="334"/>
                  <a:pt x="1805" y="334"/>
                  <a:pt x="1805" y="334"/>
                </a:cubicBezTo>
                <a:cubicBezTo>
                  <a:pt x="1803" y="334"/>
                  <a:pt x="1803" y="334"/>
                  <a:pt x="1803" y="334"/>
                </a:cubicBezTo>
                <a:cubicBezTo>
                  <a:pt x="1802" y="334"/>
                  <a:pt x="1802" y="334"/>
                  <a:pt x="1802" y="334"/>
                </a:cubicBezTo>
                <a:cubicBezTo>
                  <a:pt x="1802" y="336"/>
                  <a:pt x="1802" y="336"/>
                  <a:pt x="1802" y="336"/>
                </a:cubicBezTo>
                <a:cubicBezTo>
                  <a:pt x="1802" y="339"/>
                  <a:pt x="1802" y="339"/>
                  <a:pt x="1802" y="339"/>
                </a:cubicBezTo>
                <a:cubicBezTo>
                  <a:pt x="1800" y="337"/>
                  <a:pt x="1800" y="337"/>
                  <a:pt x="1800" y="337"/>
                </a:cubicBezTo>
                <a:cubicBezTo>
                  <a:pt x="1799" y="337"/>
                  <a:pt x="1799" y="337"/>
                  <a:pt x="1799" y="337"/>
                </a:cubicBezTo>
                <a:cubicBezTo>
                  <a:pt x="1799" y="339"/>
                  <a:pt x="1799" y="339"/>
                  <a:pt x="1799" y="339"/>
                </a:cubicBezTo>
                <a:cubicBezTo>
                  <a:pt x="1797" y="339"/>
                  <a:pt x="1797" y="339"/>
                  <a:pt x="1797" y="339"/>
                </a:cubicBezTo>
                <a:cubicBezTo>
                  <a:pt x="1797" y="337"/>
                  <a:pt x="1797" y="337"/>
                  <a:pt x="1797" y="337"/>
                </a:cubicBezTo>
                <a:cubicBezTo>
                  <a:pt x="1796" y="336"/>
                  <a:pt x="1796" y="336"/>
                  <a:pt x="1796" y="336"/>
                </a:cubicBezTo>
                <a:cubicBezTo>
                  <a:pt x="1790" y="336"/>
                  <a:pt x="1790" y="336"/>
                  <a:pt x="1790" y="336"/>
                </a:cubicBezTo>
                <a:cubicBezTo>
                  <a:pt x="1787" y="337"/>
                  <a:pt x="1787" y="337"/>
                  <a:pt x="1787" y="337"/>
                </a:cubicBezTo>
                <a:cubicBezTo>
                  <a:pt x="1786" y="340"/>
                  <a:pt x="1786" y="340"/>
                  <a:pt x="1786" y="340"/>
                </a:cubicBezTo>
                <a:cubicBezTo>
                  <a:pt x="1784" y="339"/>
                  <a:pt x="1784" y="339"/>
                  <a:pt x="1784" y="339"/>
                </a:cubicBezTo>
                <a:cubicBezTo>
                  <a:pt x="1782" y="339"/>
                  <a:pt x="1782" y="339"/>
                  <a:pt x="1782" y="339"/>
                </a:cubicBezTo>
                <a:cubicBezTo>
                  <a:pt x="1776" y="340"/>
                  <a:pt x="1776" y="340"/>
                  <a:pt x="1776" y="340"/>
                </a:cubicBezTo>
                <a:cubicBezTo>
                  <a:pt x="1773" y="341"/>
                  <a:pt x="1773" y="341"/>
                  <a:pt x="1773" y="341"/>
                </a:cubicBezTo>
                <a:cubicBezTo>
                  <a:pt x="1770" y="343"/>
                  <a:pt x="1770" y="343"/>
                  <a:pt x="1770" y="343"/>
                </a:cubicBezTo>
                <a:cubicBezTo>
                  <a:pt x="1769" y="344"/>
                  <a:pt x="1769" y="344"/>
                  <a:pt x="1769" y="344"/>
                </a:cubicBezTo>
                <a:cubicBezTo>
                  <a:pt x="1766" y="346"/>
                  <a:pt x="1766" y="346"/>
                  <a:pt x="1766" y="346"/>
                </a:cubicBezTo>
                <a:cubicBezTo>
                  <a:pt x="1763" y="346"/>
                  <a:pt x="1763" y="346"/>
                  <a:pt x="1763" y="346"/>
                </a:cubicBezTo>
                <a:cubicBezTo>
                  <a:pt x="1762" y="347"/>
                  <a:pt x="1762" y="347"/>
                  <a:pt x="1762" y="347"/>
                </a:cubicBezTo>
                <a:cubicBezTo>
                  <a:pt x="1760" y="353"/>
                  <a:pt x="1760" y="353"/>
                  <a:pt x="1760" y="353"/>
                </a:cubicBezTo>
                <a:cubicBezTo>
                  <a:pt x="1756" y="359"/>
                  <a:pt x="1756" y="359"/>
                  <a:pt x="1756" y="359"/>
                </a:cubicBezTo>
                <a:cubicBezTo>
                  <a:pt x="1756" y="360"/>
                  <a:pt x="1756" y="360"/>
                  <a:pt x="1756" y="360"/>
                </a:cubicBezTo>
                <a:cubicBezTo>
                  <a:pt x="1759" y="362"/>
                  <a:pt x="1759" y="362"/>
                  <a:pt x="1759" y="362"/>
                </a:cubicBezTo>
                <a:cubicBezTo>
                  <a:pt x="1760" y="362"/>
                  <a:pt x="1760" y="362"/>
                  <a:pt x="1760" y="362"/>
                </a:cubicBezTo>
                <a:cubicBezTo>
                  <a:pt x="1759" y="363"/>
                  <a:pt x="1759" y="363"/>
                  <a:pt x="1759" y="363"/>
                </a:cubicBezTo>
                <a:cubicBezTo>
                  <a:pt x="1757" y="363"/>
                  <a:pt x="1757" y="363"/>
                  <a:pt x="1757" y="363"/>
                </a:cubicBezTo>
                <a:cubicBezTo>
                  <a:pt x="1756" y="363"/>
                  <a:pt x="1756" y="363"/>
                  <a:pt x="1756" y="363"/>
                </a:cubicBezTo>
                <a:cubicBezTo>
                  <a:pt x="1754" y="363"/>
                  <a:pt x="1754" y="363"/>
                  <a:pt x="1754" y="363"/>
                </a:cubicBezTo>
                <a:cubicBezTo>
                  <a:pt x="1756" y="364"/>
                  <a:pt x="1756" y="364"/>
                  <a:pt x="1756" y="364"/>
                </a:cubicBezTo>
                <a:cubicBezTo>
                  <a:pt x="1753" y="363"/>
                  <a:pt x="1753" y="363"/>
                  <a:pt x="1753" y="363"/>
                </a:cubicBezTo>
                <a:cubicBezTo>
                  <a:pt x="1751" y="363"/>
                  <a:pt x="1751" y="363"/>
                  <a:pt x="1751" y="363"/>
                </a:cubicBezTo>
                <a:cubicBezTo>
                  <a:pt x="1749" y="364"/>
                  <a:pt x="1749" y="364"/>
                  <a:pt x="1749" y="364"/>
                </a:cubicBezTo>
                <a:cubicBezTo>
                  <a:pt x="1751" y="366"/>
                  <a:pt x="1751" y="366"/>
                  <a:pt x="1751" y="366"/>
                </a:cubicBezTo>
                <a:cubicBezTo>
                  <a:pt x="1754" y="366"/>
                  <a:pt x="1754" y="366"/>
                  <a:pt x="1754" y="366"/>
                </a:cubicBezTo>
                <a:cubicBezTo>
                  <a:pt x="1757" y="366"/>
                  <a:pt x="1757" y="366"/>
                  <a:pt x="1757" y="366"/>
                </a:cubicBezTo>
                <a:cubicBezTo>
                  <a:pt x="1757" y="367"/>
                  <a:pt x="1757" y="367"/>
                  <a:pt x="1757" y="367"/>
                </a:cubicBezTo>
                <a:cubicBezTo>
                  <a:pt x="1756" y="367"/>
                  <a:pt x="1756" y="367"/>
                  <a:pt x="1756" y="367"/>
                </a:cubicBezTo>
                <a:cubicBezTo>
                  <a:pt x="1754" y="369"/>
                  <a:pt x="1754" y="369"/>
                  <a:pt x="1754" y="369"/>
                </a:cubicBezTo>
                <a:cubicBezTo>
                  <a:pt x="1751" y="367"/>
                  <a:pt x="1751" y="367"/>
                  <a:pt x="1751" y="367"/>
                </a:cubicBezTo>
                <a:cubicBezTo>
                  <a:pt x="1749" y="367"/>
                  <a:pt x="1749" y="367"/>
                  <a:pt x="1749" y="367"/>
                </a:cubicBezTo>
                <a:cubicBezTo>
                  <a:pt x="1749" y="366"/>
                  <a:pt x="1749" y="366"/>
                  <a:pt x="1749" y="366"/>
                </a:cubicBezTo>
                <a:cubicBezTo>
                  <a:pt x="1739" y="370"/>
                  <a:pt x="1739" y="370"/>
                  <a:pt x="1739" y="370"/>
                </a:cubicBezTo>
                <a:cubicBezTo>
                  <a:pt x="1737" y="370"/>
                  <a:pt x="1737" y="370"/>
                  <a:pt x="1737" y="370"/>
                </a:cubicBezTo>
                <a:cubicBezTo>
                  <a:pt x="1734" y="370"/>
                  <a:pt x="1734" y="370"/>
                  <a:pt x="1734" y="370"/>
                </a:cubicBezTo>
                <a:cubicBezTo>
                  <a:pt x="1730" y="373"/>
                  <a:pt x="1730" y="373"/>
                  <a:pt x="1730" y="373"/>
                </a:cubicBezTo>
                <a:cubicBezTo>
                  <a:pt x="1729" y="377"/>
                  <a:pt x="1729" y="377"/>
                  <a:pt x="1729" y="377"/>
                </a:cubicBezTo>
                <a:cubicBezTo>
                  <a:pt x="1729" y="380"/>
                  <a:pt x="1729" y="380"/>
                  <a:pt x="1729" y="380"/>
                </a:cubicBezTo>
                <a:cubicBezTo>
                  <a:pt x="1730" y="382"/>
                  <a:pt x="1730" y="382"/>
                  <a:pt x="1730" y="382"/>
                </a:cubicBezTo>
                <a:cubicBezTo>
                  <a:pt x="1729" y="382"/>
                  <a:pt x="1729" y="382"/>
                  <a:pt x="1729" y="382"/>
                </a:cubicBezTo>
                <a:cubicBezTo>
                  <a:pt x="1727" y="383"/>
                  <a:pt x="1727" y="383"/>
                  <a:pt x="1727" y="383"/>
                </a:cubicBezTo>
                <a:cubicBezTo>
                  <a:pt x="1724" y="384"/>
                  <a:pt x="1724" y="384"/>
                  <a:pt x="1724" y="384"/>
                </a:cubicBezTo>
                <a:cubicBezTo>
                  <a:pt x="1717" y="387"/>
                  <a:pt x="1717" y="387"/>
                  <a:pt x="1717" y="387"/>
                </a:cubicBezTo>
                <a:cubicBezTo>
                  <a:pt x="1714" y="389"/>
                  <a:pt x="1714" y="389"/>
                  <a:pt x="1714" y="389"/>
                </a:cubicBezTo>
                <a:cubicBezTo>
                  <a:pt x="1713" y="390"/>
                  <a:pt x="1713" y="390"/>
                  <a:pt x="1713" y="390"/>
                </a:cubicBezTo>
                <a:cubicBezTo>
                  <a:pt x="1713" y="392"/>
                  <a:pt x="1713" y="392"/>
                  <a:pt x="1713" y="392"/>
                </a:cubicBezTo>
                <a:cubicBezTo>
                  <a:pt x="1716" y="392"/>
                  <a:pt x="1716" y="392"/>
                  <a:pt x="1716" y="392"/>
                </a:cubicBezTo>
                <a:cubicBezTo>
                  <a:pt x="1717" y="392"/>
                  <a:pt x="1717" y="392"/>
                  <a:pt x="1717" y="392"/>
                </a:cubicBezTo>
                <a:cubicBezTo>
                  <a:pt x="1713" y="393"/>
                  <a:pt x="1713" y="393"/>
                  <a:pt x="1713" y="393"/>
                </a:cubicBezTo>
                <a:cubicBezTo>
                  <a:pt x="1710" y="393"/>
                  <a:pt x="1710" y="393"/>
                  <a:pt x="1710" y="393"/>
                </a:cubicBezTo>
                <a:cubicBezTo>
                  <a:pt x="1707" y="393"/>
                  <a:pt x="1707" y="393"/>
                  <a:pt x="1707" y="393"/>
                </a:cubicBezTo>
                <a:cubicBezTo>
                  <a:pt x="1703" y="393"/>
                  <a:pt x="1703" y="393"/>
                  <a:pt x="1703" y="393"/>
                </a:cubicBezTo>
                <a:cubicBezTo>
                  <a:pt x="1700" y="393"/>
                  <a:pt x="1700" y="393"/>
                  <a:pt x="1700" y="393"/>
                </a:cubicBezTo>
                <a:cubicBezTo>
                  <a:pt x="1698" y="392"/>
                  <a:pt x="1698" y="392"/>
                  <a:pt x="1698" y="392"/>
                </a:cubicBezTo>
                <a:cubicBezTo>
                  <a:pt x="1698" y="390"/>
                  <a:pt x="1698" y="390"/>
                  <a:pt x="1698" y="390"/>
                </a:cubicBezTo>
                <a:cubicBezTo>
                  <a:pt x="1698" y="389"/>
                  <a:pt x="1698" y="389"/>
                  <a:pt x="1698" y="389"/>
                </a:cubicBezTo>
                <a:cubicBezTo>
                  <a:pt x="1696" y="389"/>
                  <a:pt x="1696" y="389"/>
                  <a:pt x="1696" y="389"/>
                </a:cubicBezTo>
                <a:cubicBezTo>
                  <a:pt x="1694" y="389"/>
                  <a:pt x="1694" y="389"/>
                  <a:pt x="1694" y="389"/>
                </a:cubicBezTo>
                <a:cubicBezTo>
                  <a:pt x="1691" y="387"/>
                  <a:pt x="1691" y="387"/>
                  <a:pt x="1691" y="387"/>
                </a:cubicBezTo>
                <a:cubicBezTo>
                  <a:pt x="1693" y="390"/>
                  <a:pt x="1693" y="390"/>
                  <a:pt x="1693" y="390"/>
                </a:cubicBezTo>
                <a:cubicBezTo>
                  <a:pt x="1693" y="392"/>
                  <a:pt x="1693" y="392"/>
                  <a:pt x="1693" y="392"/>
                </a:cubicBezTo>
                <a:cubicBezTo>
                  <a:pt x="1694" y="393"/>
                  <a:pt x="1694" y="393"/>
                  <a:pt x="1694" y="393"/>
                </a:cubicBezTo>
                <a:cubicBezTo>
                  <a:pt x="1696" y="395"/>
                  <a:pt x="1696" y="395"/>
                  <a:pt x="1696" y="395"/>
                </a:cubicBezTo>
                <a:cubicBezTo>
                  <a:pt x="1694" y="399"/>
                  <a:pt x="1694" y="399"/>
                  <a:pt x="1694" y="399"/>
                </a:cubicBezTo>
                <a:cubicBezTo>
                  <a:pt x="1696" y="402"/>
                  <a:pt x="1696" y="402"/>
                  <a:pt x="1696" y="402"/>
                </a:cubicBezTo>
                <a:cubicBezTo>
                  <a:pt x="1697" y="402"/>
                  <a:pt x="1697" y="402"/>
                  <a:pt x="1697" y="402"/>
                </a:cubicBezTo>
                <a:cubicBezTo>
                  <a:pt x="1693" y="403"/>
                  <a:pt x="1693" y="403"/>
                  <a:pt x="1693" y="403"/>
                </a:cubicBezTo>
                <a:cubicBezTo>
                  <a:pt x="1691" y="402"/>
                  <a:pt x="1691" y="402"/>
                  <a:pt x="1691" y="402"/>
                </a:cubicBezTo>
                <a:cubicBezTo>
                  <a:pt x="1690" y="402"/>
                  <a:pt x="1690" y="402"/>
                  <a:pt x="1690" y="402"/>
                </a:cubicBezTo>
                <a:cubicBezTo>
                  <a:pt x="1690" y="403"/>
                  <a:pt x="1690" y="403"/>
                  <a:pt x="1690" y="403"/>
                </a:cubicBezTo>
                <a:cubicBezTo>
                  <a:pt x="1688" y="403"/>
                  <a:pt x="1688" y="403"/>
                  <a:pt x="1688" y="403"/>
                </a:cubicBezTo>
                <a:cubicBezTo>
                  <a:pt x="1687" y="402"/>
                  <a:pt x="1687" y="402"/>
                  <a:pt x="1687" y="402"/>
                </a:cubicBezTo>
                <a:cubicBezTo>
                  <a:pt x="1686" y="402"/>
                  <a:pt x="1686" y="402"/>
                  <a:pt x="1686" y="402"/>
                </a:cubicBezTo>
                <a:cubicBezTo>
                  <a:pt x="1683" y="403"/>
                  <a:pt x="1683" y="403"/>
                  <a:pt x="1683" y="403"/>
                </a:cubicBezTo>
                <a:cubicBezTo>
                  <a:pt x="1680" y="402"/>
                  <a:pt x="1680" y="402"/>
                  <a:pt x="1680" y="402"/>
                </a:cubicBezTo>
                <a:cubicBezTo>
                  <a:pt x="1678" y="399"/>
                  <a:pt x="1678" y="399"/>
                  <a:pt x="1678" y="399"/>
                </a:cubicBezTo>
                <a:cubicBezTo>
                  <a:pt x="1677" y="399"/>
                  <a:pt x="1677" y="399"/>
                  <a:pt x="1677" y="399"/>
                </a:cubicBezTo>
                <a:cubicBezTo>
                  <a:pt x="1674" y="400"/>
                  <a:pt x="1674" y="400"/>
                  <a:pt x="1674" y="400"/>
                </a:cubicBezTo>
                <a:cubicBezTo>
                  <a:pt x="1671" y="402"/>
                  <a:pt x="1671" y="402"/>
                  <a:pt x="1671" y="402"/>
                </a:cubicBezTo>
                <a:cubicBezTo>
                  <a:pt x="1664" y="402"/>
                  <a:pt x="1664" y="402"/>
                  <a:pt x="1664" y="402"/>
                </a:cubicBezTo>
                <a:cubicBezTo>
                  <a:pt x="1661" y="403"/>
                  <a:pt x="1661" y="403"/>
                  <a:pt x="1661" y="403"/>
                </a:cubicBezTo>
                <a:cubicBezTo>
                  <a:pt x="1661" y="405"/>
                  <a:pt x="1661" y="405"/>
                  <a:pt x="1661" y="405"/>
                </a:cubicBezTo>
                <a:cubicBezTo>
                  <a:pt x="1660" y="406"/>
                  <a:pt x="1660" y="406"/>
                  <a:pt x="1660" y="406"/>
                </a:cubicBezTo>
                <a:cubicBezTo>
                  <a:pt x="1661" y="406"/>
                  <a:pt x="1661" y="406"/>
                  <a:pt x="1661" y="406"/>
                </a:cubicBezTo>
                <a:cubicBezTo>
                  <a:pt x="1663" y="406"/>
                  <a:pt x="1663" y="406"/>
                  <a:pt x="1663" y="406"/>
                </a:cubicBezTo>
                <a:cubicBezTo>
                  <a:pt x="1664" y="406"/>
                  <a:pt x="1664" y="406"/>
                  <a:pt x="1664" y="406"/>
                </a:cubicBezTo>
                <a:cubicBezTo>
                  <a:pt x="1665" y="407"/>
                  <a:pt x="1665" y="407"/>
                  <a:pt x="1665" y="407"/>
                </a:cubicBezTo>
                <a:cubicBezTo>
                  <a:pt x="1664" y="407"/>
                  <a:pt x="1664" y="407"/>
                  <a:pt x="1664" y="407"/>
                </a:cubicBezTo>
                <a:cubicBezTo>
                  <a:pt x="1665" y="409"/>
                  <a:pt x="1665" y="409"/>
                  <a:pt x="1665" y="409"/>
                </a:cubicBezTo>
                <a:cubicBezTo>
                  <a:pt x="1661" y="410"/>
                  <a:pt x="1661" y="410"/>
                  <a:pt x="1661" y="410"/>
                </a:cubicBezTo>
                <a:cubicBezTo>
                  <a:pt x="1663" y="412"/>
                  <a:pt x="1663" y="412"/>
                  <a:pt x="1663" y="412"/>
                </a:cubicBezTo>
                <a:cubicBezTo>
                  <a:pt x="1665" y="413"/>
                  <a:pt x="1665" y="413"/>
                  <a:pt x="1665" y="413"/>
                </a:cubicBezTo>
                <a:cubicBezTo>
                  <a:pt x="1668" y="413"/>
                  <a:pt x="1668" y="413"/>
                  <a:pt x="1668" y="413"/>
                </a:cubicBezTo>
                <a:cubicBezTo>
                  <a:pt x="1670" y="413"/>
                  <a:pt x="1670" y="413"/>
                  <a:pt x="1670" y="413"/>
                </a:cubicBezTo>
                <a:cubicBezTo>
                  <a:pt x="1673" y="415"/>
                  <a:pt x="1673" y="415"/>
                  <a:pt x="1673" y="415"/>
                </a:cubicBezTo>
                <a:cubicBezTo>
                  <a:pt x="1675" y="413"/>
                  <a:pt x="1675" y="413"/>
                  <a:pt x="1675" y="413"/>
                </a:cubicBezTo>
                <a:cubicBezTo>
                  <a:pt x="1675" y="415"/>
                  <a:pt x="1675" y="415"/>
                  <a:pt x="1675" y="415"/>
                </a:cubicBezTo>
                <a:cubicBezTo>
                  <a:pt x="1677" y="415"/>
                  <a:pt x="1677" y="415"/>
                  <a:pt x="1677" y="415"/>
                </a:cubicBezTo>
                <a:cubicBezTo>
                  <a:pt x="1677" y="416"/>
                  <a:pt x="1677" y="416"/>
                  <a:pt x="1677" y="416"/>
                </a:cubicBezTo>
                <a:cubicBezTo>
                  <a:pt x="1677" y="417"/>
                  <a:pt x="1677" y="417"/>
                  <a:pt x="1677" y="417"/>
                </a:cubicBezTo>
                <a:cubicBezTo>
                  <a:pt x="1680" y="416"/>
                  <a:pt x="1680" y="416"/>
                  <a:pt x="1680" y="416"/>
                </a:cubicBezTo>
                <a:cubicBezTo>
                  <a:pt x="1681" y="416"/>
                  <a:pt x="1681" y="416"/>
                  <a:pt x="1681" y="416"/>
                </a:cubicBezTo>
                <a:cubicBezTo>
                  <a:pt x="1680" y="417"/>
                  <a:pt x="1680" y="417"/>
                  <a:pt x="1680" y="417"/>
                </a:cubicBezTo>
                <a:cubicBezTo>
                  <a:pt x="1681" y="417"/>
                  <a:pt x="1681" y="417"/>
                  <a:pt x="1681" y="417"/>
                </a:cubicBezTo>
                <a:cubicBezTo>
                  <a:pt x="1683" y="417"/>
                  <a:pt x="1683" y="417"/>
                  <a:pt x="1683" y="417"/>
                </a:cubicBezTo>
                <a:cubicBezTo>
                  <a:pt x="1684" y="417"/>
                  <a:pt x="1684" y="417"/>
                  <a:pt x="1684" y="417"/>
                </a:cubicBezTo>
                <a:cubicBezTo>
                  <a:pt x="1684" y="419"/>
                  <a:pt x="1684" y="419"/>
                  <a:pt x="1684" y="419"/>
                </a:cubicBezTo>
                <a:cubicBezTo>
                  <a:pt x="1684" y="420"/>
                  <a:pt x="1684" y="420"/>
                  <a:pt x="1684" y="420"/>
                </a:cubicBezTo>
                <a:cubicBezTo>
                  <a:pt x="1686" y="420"/>
                  <a:pt x="1686" y="420"/>
                  <a:pt x="1686" y="420"/>
                </a:cubicBezTo>
                <a:cubicBezTo>
                  <a:pt x="1687" y="420"/>
                  <a:pt x="1687" y="420"/>
                  <a:pt x="1687" y="420"/>
                </a:cubicBezTo>
                <a:cubicBezTo>
                  <a:pt x="1687" y="422"/>
                  <a:pt x="1687" y="422"/>
                  <a:pt x="1687" y="422"/>
                </a:cubicBezTo>
                <a:cubicBezTo>
                  <a:pt x="1688" y="423"/>
                  <a:pt x="1688" y="423"/>
                  <a:pt x="1688" y="423"/>
                </a:cubicBezTo>
                <a:cubicBezTo>
                  <a:pt x="1687" y="426"/>
                  <a:pt x="1687" y="426"/>
                  <a:pt x="1687" y="426"/>
                </a:cubicBezTo>
                <a:cubicBezTo>
                  <a:pt x="1688" y="429"/>
                  <a:pt x="1688" y="429"/>
                  <a:pt x="1688" y="429"/>
                </a:cubicBezTo>
                <a:cubicBezTo>
                  <a:pt x="1690" y="430"/>
                  <a:pt x="1690" y="430"/>
                  <a:pt x="1690" y="430"/>
                </a:cubicBezTo>
                <a:cubicBezTo>
                  <a:pt x="1694" y="433"/>
                  <a:pt x="1694" y="433"/>
                  <a:pt x="1694" y="433"/>
                </a:cubicBezTo>
                <a:cubicBezTo>
                  <a:pt x="1696" y="433"/>
                  <a:pt x="1696" y="433"/>
                  <a:pt x="1696" y="433"/>
                </a:cubicBezTo>
                <a:cubicBezTo>
                  <a:pt x="1697" y="433"/>
                  <a:pt x="1697" y="433"/>
                  <a:pt x="1697" y="433"/>
                </a:cubicBezTo>
                <a:cubicBezTo>
                  <a:pt x="1697" y="438"/>
                  <a:pt x="1697" y="438"/>
                  <a:pt x="1697" y="438"/>
                </a:cubicBezTo>
                <a:cubicBezTo>
                  <a:pt x="1697" y="440"/>
                  <a:pt x="1697" y="440"/>
                  <a:pt x="1697" y="440"/>
                </a:cubicBezTo>
                <a:cubicBezTo>
                  <a:pt x="1696" y="440"/>
                  <a:pt x="1696" y="440"/>
                  <a:pt x="1696" y="440"/>
                </a:cubicBezTo>
                <a:cubicBezTo>
                  <a:pt x="1696" y="442"/>
                  <a:pt x="1696" y="442"/>
                  <a:pt x="1696" y="442"/>
                </a:cubicBezTo>
                <a:cubicBezTo>
                  <a:pt x="1698" y="443"/>
                  <a:pt x="1698" y="443"/>
                  <a:pt x="1698" y="443"/>
                </a:cubicBezTo>
                <a:cubicBezTo>
                  <a:pt x="1700" y="445"/>
                  <a:pt x="1700" y="445"/>
                  <a:pt x="1700" y="445"/>
                </a:cubicBezTo>
                <a:cubicBezTo>
                  <a:pt x="1697" y="443"/>
                  <a:pt x="1697" y="443"/>
                  <a:pt x="1697" y="443"/>
                </a:cubicBezTo>
                <a:cubicBezTo>
                  <a:pt x="1696" y="450"/>
                  <a:pt x="1696" y="450"/>
                  <a:pt x="1696" y="450"/>
                </a:cubicBezTo>
                <a:cubicBezTo>
                  <a:pt x="1696" y="455"/>
                  <a:pt x="1696" y="455"/>
                  <a:pt x="1696" y="455"/>
                </a:cubicBezTo>
                <a:cubicBezTo>
                  <a:pt x="1697" y="455"/>
                  <a:pt x="1697" y="455"/>
                  <a:pt x="1697" y="455"/>
                </a:cubicBezTo>
                <a:cubicBezTo>
                  <a:pt x="1696" y="456"/>
                  <a:pt x="1696" y="456"/>
                  <a:pt x="1696" y="456"/>
                </a:cubicBezTo>
                <a:cubicBezTo>
                  <a:pt x="1694" y="459"/>
                  <a:pt x="1694" y="459"/>
                  <a:pt x="1694" y="459"/>
                </a:cubicBezTo>
                <a:cubicBezTo>
                  <a:pt x="1694" y="460"/>
                  <a:pt x="1694" y="460"/>
                  <a:pt x="1694" y="460"/>
                </a:cubicBezTo>
                <a:cubicBezTo>
                  <a:pt x="1693" y="468"/>
                  <a:pt x="1693" y="468"/>
                  <a:pt x="1693" y="468"/>
                </a:cubicBezTo>
                <a:cubicBezTo>
                  <a:pt x="1691" y="470"/>
                  <a:pt x="1691" y="470"/>
                  <a:pt x="1691" y="470"/>
                </a:cubicBezTo>
                <a:cubicBezTo>
                  <a:pt x="1690" y="472"/>
                  <a:pt x="1690" y="472"/>
                  <a:pt x="1690" y="472"/>
                </a:cubicBezTo>
                <a:cubicBezTo>
                  <a:pt x="1688" y="473"/>
                  <a:pt x="1688" y="473"/>
                  <a:pt x="1688" y="473"/>
                </a:cubicBezTo>
                <a:cubicBezTo>
                  <a:pt x="1686" y="473"/>
                  <a:pt x="1686" y="473"/>
                  <a:pt x="1686" y="473"/>
                </a:cubicBezTo>
                <a:cubicBezTo>
                  <a:pt x="1683" y="473"/>
                  <a:pt x="1683" y="473"/>
                  <a:pt x="1683" y="473"/>
                </a:cubicBezTo>
                <a:cubicBezTo>
                  <a:pt x="1677" y="472"/>
                  <a:pt x="1677" y="472"/>
                  <a:pt x="1677" y="472"/>
                </a:cubicBezTo>
                <a:cubicBezTo>
                  <a:pt x="1674" y="473"/>
                  <a:pt x="1674" y="473"/>
                  <a:pt x="1674" y="473"/>
                </a:cubicBezTo>
                <a:cubicBezTo>
                  <a:pt x="1673" y="472"/>
                  <a:pt x="1673" y="472"/>
                  <a:pt x="1673" y="472"/>
                </a:cubicBezTo>
                <a:cubicBezTo>
                  <a:pt x="1668" y="472"/>
                  <a:pt x="1668" y="472"/>
                  <a:pt x="1668" y="472"/>
                </a:cubicBezTo>
                <a:cubicBezTo>
                  <a:pt x="1665" y="472"/>
                  <a:pt x="1665" y="472"/>
                  <a:pt x="1665" y="472"/>
                </a:cubicBezTo>
                <a:cubicBezTo>
                  <a:pt x="1660" y="472"/>
                  <a:pt x="1660" y="472"/>
                  <a:pt x="1660" y="472"/>
                </a:cubicBezTo>
                <a:cubicBezTo>
                  <a:pt x="1655" y="472"/>
                  <a:pt x="1655" y="472"/>
                  <a:pt x="1655" y="472"/>
                </a:cubicBezTo>
                <a:cubicBezTo>
                  <a:pt x="1647" y="470"/>
                  <a:pt x="1647" y="470"/>
                  <a:pt x="1647" y="470"/>
                </a:cubicBezTo>
                <a:cubicBezTo>
                  <a:pt x="1641" y="470"/>
                  <a:pt x="1641" y="470"/>
                  <a:pt x="1641" y="470"/>
                </a:cubicBezTo>
                <a:cubicBezTo>
                  <a:pt x="1635" y="470"/>
                  <a:pt x="1635" y="470"/>
                  <a:pt x="1635" y="470"/>
                </a:cubicBezTo>
                <a:cubicBezTo>
                  <a:pt x="1632" y="470"/>
                  <a:pt x="1632" y="470"/>
                  <a:pt x="1632" y="470"/>
                </a:cubicBezTo>
                <a:cubicBezTo>
                  <a:pt x="1631" y="472"/>
                  <a:pt x="1631" y="472"/>
                  <a:pt x="1631" y="472"/>
                </a:cubicBezTo>
                <a:cubicBezTo>
                  <a:pt x="1630" y="469"/>
                  <a:pt x="1630" y="469"/>
                  <a:pt x="1630" y="469"/>
                </a:cubicBezTo>
                <a:cubicBezTo>
                  <a:pt x="1627" y="469"/>
                  <a:pt x="1627" y="469"/>
                  <a:pt x="1627" y="469"/>
                </a:cubicBezTo>
                <a:cubicBezTo>
                  <a:pt x="1625" y="469"/>
                  <a:pt x="1625" y="469"/>
                  <a:pt x="1625" y="469"/>
                </a:cubicBezTo>
                <a:cubicBezTo>
                  <a:pt x="1624" y="468"/>
                  <a:pt x="1624" y="468"/>
                  <a:pt x="1624" y="468"/>
                </a:cubicBezTo>
                <a:cubicBezTo>
                  <a:pt x="1621" y="469"/>
                  <a:pt x="1621" y="469"/>
                  <a:pt x="1621" y="469"/>
                </a:cubicBezTo>
                <a:cubicBezTo>
                  <a:pt x="1621" y="468"/>
                  <a:pt x="1621" y="468"/>
                  <a:pt x="1621" y="468"/>
                </a:cubicBezTo>
                <a:cubicBezTo>
                  <a:pt x="1620" y="469"/>
                  <a:pt x="1620" y="469"/>
                  <a:pt x="1620" y="469"/>
                </a:cubicBezTo>
                <a:cubicBezTo>
                  <a:pt x="1618" y="470"/>
                  <a:pt x="1618" y="470"/>
                  <a:pt x="1618" y="470"/>
                </a:cubicBezTo>
                <a:cubicBezTo>
                  <a:pt x="1617" y="472"/>
                  <a:pt x="1617" y="472"/>
                  <a:pt x="1617" y="472"/>
                </a:cubicBezTo>
                <a:cubicBezTo>
                  <a:pt x="1618" y="472"/>
                  <a:pt x="1618" y="472"/>
                  <a:pt x="1618" y="472"/>
                </a:cubicBezTo>
                <a:cubicBezTo>
                  <a:pt x="1614" y="473"/>
                  <a:pt x="1614" y="473"/>
                  <a:pt x="1614" y="473"/>
                </a:cubicBezTo>
                <a:cubicBezTo>
                  <a:pt x="1611" y="473"/>
                  <a:pt x="1611" y="473"/>
                  <a:pt x="1611" y="473"/>
                </a:cubicBezTo>
                <a:cubicBezTo>
                  <a:pt x="1610" y="475"/>
                  <a:pt x="1610" y="475"/>
                  <a:pt x="1610" y="475"/>
                </a:cubicBezTo>
                <a:cubicBezTo>
                  <a:pt x="1608" y="476"/>
                  <a:pt x="1608" y="476"/>
                  <a:pt x="1608" y="476"/>
                </a:cubicBezTo>
                <a:cubicBezTo>
                  <a:pt x="1607" y="478"/>
                  <a:pt x="1607" y="478"/>
                  <a:pt x="1607" y="478"/>
                </a:cubicBezTo>
                <a:cubicBezTo>
                  <a:pt x="1607" y="479"/>
                  <a:pt x="1607" y="479"/>
                  <a:pt x="1607" y="479"/>
                </a:cubicBezTo>
                <a:cubicBezTo>
                  <a:pt x="1608" y="481"/>
                  <a:pt x="1608" y="481"/>
                  <a:pt x="1608" y="481"/>
                </a:cubicBezTo>
                <a:cubicBezTo>
                  <a:pt x="1610" y="481"/>
                  <a:pt x="1610" y="481"/>
                  <a:pt x="1610" y="481"/>
                </a:cubicBezTo>
                <a:cubicBezTo>
                  <a:pt x="1608" y="482"/>
                  <a:pt x="1608" y="482"/>
                  <a:pt x="1608" y="482"/>
                </a:cubicBezTo>
                <a:cubicBezTo>
                  <a:pt x="1608" y="483"/>
                  <a:pt x="1608" y="483"/>
                  <a:pt x="1608" y="483"/>
                </a:cubicBezTo>
                <a:cubicBezTo>
                  <a:pt x="1608" y="485"/>
                  <a:pt x="1608" y="485"/>
                  <a:pt x="1608" y="485"/>
                </a:cubicBezTo>
                <a:cubicBezTo>
                  <a:pt x="1610" y="483"/>
                  <a:pt x="1610" y="483"/>
                  <a:pt x="1610" y="483"/>
                </a:cubicBezTo>
                <a:cubicBezTo>
                  <a:pt x="1611" y="482"/>
                  <a:pt x="1611" y="482"/>
                  <a:pt x="1611" y="482"/>
                </a:cubicBezTo>
                <a:cubicBezTo>
                  <a:pt x="1611" y="483"/>
                  <a:pt x="1611" y="483"/>
                  <a:pt x="1611" y="483"/>
                </a:cubicBezTo>
                <a:cubicBezTo>
                  <a:pt x="1610" y="485"/>
                  <a:pt x="1610" y="485"/>
                  <a:pt x="1610" y="485"/>
                </a:cubicBezTo>
                <a:cubicBezTo>
                  <a:pt x="1611" y="486"/>
                  <a:pt x="1611" y="486"/>
                  <a:pt x="1611" y="486"/>
                </a:cubicBezTo>
                <a:cubicBezTo>
                  <a:pt x="1610" y="488"/>
                  <a:pt x="1610" y="488"/>
                  <a:pt x="1610" y="488"/>
                </a:cubicBezTo>
                <a:cubicBezTo>
                  <a:pt x="1611" y="488"/>
                  <a:pt x="1611" y="488"/>
                  <a:pt x="1611" y="488"/>
                </a:cubicBezTo>
                <a:cubicBezTo>
                  <a:pt x="1610" y="489"/>
                  <a:pt x="1610" y="489"/>
                  <a:pt x="1610" y="489"/>
                </a:cubicBezTo>
                <a:cubicBezTo>
                  <a:pt x="1610" y="491"/>
                  <a:pt x="1610" y="491"/>
                  <a:pt x="1610" y="491"/>
                </a:cubicBezTo>
                <a:cubicBezTo>
                  <a:pt x="1610" y="492"/>
                  <a:pt x="1610" y="492"/>
                  <a:pt x="1610" y="492"/>
                </a:cubicBezTo>
                <a:cubicBezTo>
                  <a:pt x="1611" y="492"/>
                  <a:pt x="1611" y="492"/>
                  <a:pt x="1611" y="492"/>
                </a:cubicBezTo>
                <a:cubicBezTo>
                  <a:pt x="1610" y="493"/>
                  <a:pt x="1610" y="493"/>
                  <a:pt x="1610" y="493"/>
                </a:cubicBezTo>
                <a:cubicBezTo>
                  <a:pt x="1610" y="495"/>
                  <a:pt x="1610" y="495"/>
                  <a:pt x="1610" y="495"/>
                </a:cubicBezTo>
                <a:cubicBezTo>
                  <a:pt x="1610" y="496"/>
                  <a:pt x="1610" y="496"/>
                  <a:pt x="1610" y="496"/>
                </a:cubicBezTo>
                <a:cubicBezTo>
                  <a:pt x="1610" y="498"/>
                  <a:pt x="1610" y="498"/>
                  <a:pt x="1610" y="498"/>
                </a:cubicBezTo>
                <a:cubicBezTo>
                  <a:pt x="1610" y="502"/>
                  <a:pt x="1610" y="502"/>
                  <a:pt x="1610" y="502"/>
                </a:cubicBezTo>
                <a:cubicBezTo>
                  <a:pt x="1610" y="505"/>
                  <a:pt x="1610" y="505"/>
                  <a:pt x="1610" y="505"/>
                </a:cubicBezTo>
                <a:cubicBezTo>
                  <a:pt x="1610" y="508"/>
                  <a:pt x="1610" y="508"/>
                  <a:pt x="1610" y="508"/>
                </a:cubicBezTo>
                <a:cubicBezTo>
                  <a:pt x="1610" y="509"/>
                  <a:pt x="1610" y="509"/>
                  <a:pt x="1610" y="509"/>
                </a:cubicBezTo>
                <a:cubicBezTo>
                  <a:pt x="1608" y="511"/>
                  <a:pt x="1608" y="511"/>
                  <a:pt x="1608" y="511"/>
                </a:cubicBezTo>
                <a:cubicBezTo>
                  <a:pt x="1607" y="518"/>
                  <a:pt x="1607" y="518"/>
                  <a:pt x="1607" y="518"/>
                </a:cubicBezTo>
                <a:cubicBezTo>
                  <a:pt x="1605" y="524"/>
                  <a:pt x="1605" y="524"/>
                  <a:pt x="1605" y="524"/>
                </a:cubicBezTo>
                <a:cubicBezTo>
                  <a:pt x="1602" y="526"/>
                  <a:pt x="1602" y="526"/>
                  <a:pt x="1602" y="526"/>
                </a:cubicBezTo>
                <a:cubicBezTo>
                  <a:pt x="1601" y="526"/>
                  <a:pt x="1601" y="526"/>
                  <a:pt x="1601" y="526"/>
                </a:cubicBezTo>
                <a:cubicBezTo>
                  <a:pt x="1601" y="528"/>
                  <a:pt x="1601" y="528"/>
                  <a:pt x="1601" y="528"/>
                </a:cubicBezTo>
                <a:cubicBezTo>
                  <a:pt x="1600" y="532"/>
                  <a:pt x="1600" y="532"/>
                  <a:pt x="1600" y="532"/>
                </a:cubicBezTo>
                <a:cubicBezTo>
                  <a:pt x="1598" y="535"/>
                  <a:pt x="1598" y="535"/>
                  <a:pt x="1598" y="535"/>
                </a:cubicBezTo>
                <a:cubicBezTo>
                  <a:pt x="1600" y="536"/>
                  <a:pt x="1600" y="536"/>
                  <a:pt x="1600" y="536"/>
                </a:cubicBezTo>
                <a:cubicBezTo>
                  <a:pt x="1601" y="536"/>
                  <a:pt x="1601" y="536"/>
                  <a:pt x="1601" y="536"/>
                </a:cubicBezTo>
                <a:cubicBezTo>
                  <a:pt x="1602" y="535"/>
                  <a:pt x="1602" y="535"/>
                  <a:pt x="1602" y="535"/>
                </a:cubicBezTo>
                <a:cubicBezTo>
                  <a:pt x="1605" y="532"/>
                  <a:pt x="1605" y="532"/>
                  <a:pt x="1605" y="532"/>
                </a:cubicBezTo>
                <a:cubicBezTo>
                  <a:pt x="1605" y="534"/>
                  <a:pt x="1605" y="534"/>
                  <a:pt x="1605" y="534"/>
                </a:cubicBezTo>
                <a:cubicBezTo>
                  <a:pt x="1605" y="535"/>
                  <a:pt x="1605" y="535"/>
                  <a:pt x="1605" y="535"/>
                </a:cubicBezTo>
                <a:cubicBezTo>
                  <a:pt x="1604" y="536"/>
                  <a:pt x="1604" y="536"/>
                  <a:pt x="1604" y="536"/>
                </a:cubicBezTo>
                <a:cubicBezTo>
                  <a:pt x="1602" y="536"/>
                  <a:pt x="1602" y="536"/>
                  <a:pt x="1602" y="536"/>
                </a:cubicBezTo>
                <a:cubicBezTo>
                  <a:pt x="1601" y="539"/>
                  <a:pt x="1601" y="539"/>
                  <a:pt x="1601" y="539"/>
                </a:cubicBezTo>
                <a:cubicBezTo>
                  <a:pt x="1605" y="539"/>
                  <a:pt x="1605" y="539"/>
                  <a:pt x="1605" y="539"/>
                </a:cubicBezTo>
                <a:cubicBezTo>
                  <a:pt x="1607" y="538"/>
                  <a:pt x="1607" y="538"/>
                  <a:pt x="1607" y="538"/>
                </a:cubicBezTo>
                <a:cubicBezTo>
                  <a:pt x="1607" y="539"/>
                  <a:pt x="1607" y="539"/>
                  <a:pt x="1607" y="539"/>
                </a:cubicBezTo>
                <a:cubicBezTo>
                  <a:pt x="1607" y="541"/>
                  <a:pt x="1607" y="541"/>
                  <a:pt x="1607" y="541"/>
                </a:cubicBezTo>
                <a:cubicBezTo>
                  <a:pt x="1605" y="539"/>
                  <a:pt x="1605" y="539"/>
                  <a:pt x="1605" y="539"/>
                </a:cubicBezTo>
                <a:cubicBezTo>
                  <a:pt x="1607" y="542"/>
                  <a:pt x="1607" y="542"/>
                  <a:pt x="1607" y="542"/>
                </a:cubicBezTo>
                <a:cubicBezTo>
                  <a:pt x="1605" y="546"/>
                  <a:pt x="1605" y="546"/>
                  <a:pt x="1605" y="546"/>
                </a:cubicBezTo>
                <a:cubicBezTo>
                  <a:pt x="1605" y="548"/>
                  <a:pt x="1605" y="548"/>
                  <a:pt x="1605" y="548"/>
                </a:cubicBezTo>
                <a:cubicBezTo>
                  <a:pt x="1605" y="551"/>
                  <a:pt x="1605" y="551"/>
                  <a:pt x="1605" y="551"/>
                </a:cubicBezTo>
                <a:cubicBezTo>
                  <a:pt x="1604" y="555"/>
                  <a:pt x="1604" y="555"/>
                  <a:pt x="1604" y="555"/>
                </a:cubicBezTo>
                <a:cubicBezTo>
                  <a:pt x="1604" y="558"/>
                  <a:pt x="1604" y="558"/>
                  <a:pt x="1604" y="558"/>
                </a:cubicBezTo>
                <a:cubicBezTo>
                  <a:pt x="1604" y="559"/>
                  <a:pt x="1604" y="559"/>
                  <a:pt x="1604" y="559"/>
                </a:cubicBezTo>
                <a:cubicBezTo>
                  <a:pt x="1608" y="558"/>
                  <a:pt x="1608" y="558"/>
                  <a:pt x="1608" y="558"/>
                </a:cubicBezTo>
                <a:cubicBezTo>
                  <a:pt x="1612" y="558"/>
                  <a:pt x="1612" y="558"/>
                  <a:pt x="1612" y="558"/>
                </a:cubicBezTo>
                <a:cubicBezTo>
                  <a:pt x="1617" y="559"/>
                  <a:pt x="1617" y="559"/>
                  <a:pt x="1617" y="559"/>
                </a:cubicBezTo>
                <a:cubicBezTo>
                  <a:pt x="1618" y="558"/>
                  <a:pt x="1618" y="558"/>
                  <a:pt x="1618" y="558"/>
                </a:cubicBezTo>
                <a:cubicBezTo>
                  <a:pt x="1620" y="556"/>
                  <a:pt x="1620" y="556"/>
                  <a:pt x="1620" y="556"/>
                </a:cubicBezTo>
                <a:cubicBezTo>
                  <a:pt x="1620" y="554"/>
                  <a:pt x="1620" y="554"/>
                  <a:pt x="1620" y="554"/>
                </a:cubicBezTo>
                <a:cubicBezTo>
                  <a:pt x="1621" y="556"/>
                  <a:pt x="1621" y="556"/>
                  <a:pt x="1621" y="556"/>
                </a:cubicBezTo>
                <a:cubicBezTo>
                  <a:pt x="1624" y="556"/>
                  <a:pt x="1624" y="556"/>
                  <a:pt x="1624" y="556"/>
                </a:cubicBezTo>
                <a:cubicBezTo>
                  <a:pt x="1625" y="556"/>
                  <a:pt x="1625" y="556"/>
                  <a:pt x="1625" y="556"/>
                </a:cubicBezTo>
                <a:cubicBezTo>
                  <a:pt x="1627" y="555"/>
                  <a:pt x="1627" y="555"/>
                  <a:pt x="1627" y="555"/>
                </a:cubicBezTo>
                <a:cubicBezTo>
                  <a:pt x="1627" y="556"/>
                  <a:pt x="1627" y="556"/>
                  <a:pt x="1627" y="556"/>
                </a:cubicBezTo>
                <a:cubicBezTo>
                  <a:pt x="1628" y="559"/>
                  <a:pt x="1628" y="559"/>
                  <a:pt x="1628" y="559"/>
                </a:cubicBezTo>
                <a:cubicBezTo>
                  <a:pt x="1632" y="562"/>
                  <a:pt x="1632" y="562"/>
                  <a:pt x="1632" y="562"/>
                </a:cubicBezTo>
                <a:cubicBezTo>
                  <a:pt x="1632" y="561"/>
                  <a:pt x="1632" y="561"/>
                  <a:pt x="1632" y="561"/>
                </a:cubicBezTo>
                <a:cubicBezTo>
                  <a:pt x="1634" y="561"/>
                  <a:pt x="1634" y="561"/>
                  <a:pt x="1634" y="561"/>
                </a:cubicBezTo>
                <a:cubicBezTo>
                  <a:pt x="1632" y="562"/>
                  <a:pt x="1632" y="562"/>
                  <a:pt x="1632" y="562"/>
                </a:cubicBezTo>
                <a:cubicBezTo>
                  <a:pt x="1631" y="562"/>
                  <a:pt x="1631" y="562"/>
                  <a:pt x="1631" y="562"/>
                </a:cubicBezTo>
                <a:cubicBezTo>
                  <a:pt x="1631" y="564"/>
                  <a:pt x="1631" y="564"/>
                  <a:pt x="1631" y="564"/>
                </a:cubicBezTo>
                <a:cubicBezTo>
                  <a:pt x="1632" y="564"/>
                  <a:pt x="1632" y="564"/>
                  <a:pt x="1632" y="564"/>
                </a:cubicBezTo>
                <a:cubicBezTo>
                  <a:pt x="1634" y="565"/>
                  <a:pt x="1634" y="565"/>
                  <a:pt x="1634" y="565"/>
                </a:cubicBezTo>
                <a:cubicBezTo>
                  <a:pt x="1634" y="567"/>
                  <a:pt x="1634" y="567"/>
                  <a:pt x="1634" y="567"/>
                </a:cubicBezTo>
                <a:cubicBezTo>
                  <a:pt x="1632" y="567"/>
                  <a:pt x="1632" y="567"/>
                  <a:pt x="1632" y="567"/>
                </a:cubicBezTo>
                <a:cubicBezTo>
                  <a:pt x="1634" y="569"/>
                  <a:pt x="1634" y="569"/>
                  <a:pt x="1634" y="569"/>
                </a:cubicBezTo>
                <a:cubicBezTo>
                  <a:pt x="1635" y="571"/>
                  <a:pt x="1635" y="571"/>
                  <a:pt x="1635" y="571"/>
                </a:cubicBezTo>
                <a:cubicBezTo>
                  <a:pt x="1638" y="572"/>
                  <a:pt x="1638" y="572"/>
                  <a:pt x="1638" y="572"/>
                </a:cubicBezTo>
                <a:cubicBezTo>
                  <a:pt x="1640" y="572"/>
                  <a:pt x="1640" y="572"/>
                  <a:pt x="1640" y="572"/>
                </a:cubicBezTo>
                <a:cubicBezTo>
                  <a:pt x="1641" y="572"/>
                  <a:pt x="1641" y="572"/>
                  <a:pt x="1641" y="572"/>
                </a:cubicBezTo>
                <a:cubicBezTo>
                  <a:pt x="1643" y="571"/>
                  <a:pt x="1643" y="571"/>
                  <a:pt x="1643" y="571"/>
                </a:cubicBezTo>
                <a:cubicBezTo>
                  <a:pt x="1644" y="569"/>
                  <a:pt x="1644" y="569"/>
                  <a:pt x="1644" y="569"/>
                </a:cubicBezTo>
                <a:cubicBezTo>
                  <a:pt x="1645" y="567"/>
                  <a:pt x="1645" y="567"/>
                  <a:pt x="1645" y="567"/>
                </a:cubicBezTo>
                <a:cubicBezTo>
                  <a:pt x="1650" y="567"/>
                  <a:pt x="1650" y="567"/>
                  <a:pt x="1650" y="567"/>
                </a:cubicBezTo>
                <a:cubicBezTo>
                  <a:pt x="1653" y="565"/>
                  <a:pt x="1653" y="565"/>
                  <a:pt x="1653" y="565"/>
                </a:cubicBezTo>
                <a:cubicBezTo>
                  <a:pt x="1654" y="564"/>
                  <a:pt x="1654" y="564"/>
                  <a:pt x="1654" y="564"/>
                </a:cubicBezTo>
                <a:cubicBezTo>
                  <a:pt x="1657" y="564"/>
                  <a:pt x="1657" y="564"/>
                  <a:pt x="1657" y="564"/>
                </a:cubicBezTo>
                <a:cubicBezTo>
                  <a:pt x="1668" y="562"/>
                  <a:pt x="1668" y="562"/>
                  <a:pt x="1668" y="562"/>
                </a:cubicBezTo>
                <a:cubicBezTo>
                  <a:pt x="1671" y="564"/>
                  <a:pt x="1671" y="564"/>
                  <a:pt x="1671" y="564"/>
                </a:cubicBezTo>
                <a:cubicBezTo>
                  <a:pt x="1674" y="562"/>
                  <a:pt x="1674" y="562"/>
                  <a:pt x="1674" y="562"/>
                </a:cubicBezTo>
                <a:cubicBezTo>
                  <a:pt x="1675" y="562"/>
                  <a:pt x="1675" y="562"/>
                  <a:pt x="1675" y="562"/>
                </a:cubicBezTo>
                <a:cubicBezTo>
                  <a:pt x="1678" y="562"/>
                  <a:pt x="1678" y="562"/>
                  <a:pt x="1678" y="562"/>
                </a:cubicBezTo>
                <a:cubicBezTo>
                  <a:pt x="1680" y="562"/>
                  <a:pt x="1680" y="562"/>
                  <a:pt x="1680" y="562"/>
                </a:cubicBezTo>
                <a:cubicBezTo>
                  <a:pt x="1681" y="561"/>
                  <a:pt x="1681" y="561"/>
                  <a:pt x="1681" y="561"/>
                </a:cubicBezTo>
                <a:cubicBezTo>
                  <a:pt x="1683" y="558"/>
                  <a:pt x="1683" y="558"/>
                  <a:pt x="1683" y="558"/>
                </a:cubicBezTo>
                <a:cubicBezTo>
                  <a:pt x="1686" y="554"/>
                  <a:pt x="1686" y="554"/>
                  <a:pt x="1686" y="554"/>
                </a:cubicBezTo>
                <a:cubicBezTo>
                  <a:pt x="1690" y="552"/>
                  <a:pt x="1690" y="552"/>
                  <a:pt x="1690" y="552"/>
                </a:cubicBezTo>
                <a:cubicBezTo>
                  <a:pt x="1694" y="552"/>
                  <a:pt x="1694" y="552"/>
                  <a:pt x="1694" y="552"/>
                </a:cubicBezTo>
                <a:cubicBezTo>
                  <a:pt x="1696" y="551"/>
                  <a:pt x="1696" y="551"/>
                  <a:pt x="1696" y="551"/>
                </a:cubicBezTo>
                <a:cubicBezTo>
                  <a:pt x="1696" y="549"/>
                  <a:pt x="1696" y="549"/>
                  <a:pt x="1696" y="549"/>
                </a:cubicBezTo>
                <a:cubicBezTo>
                  <a:pt x="1697" y="546"/>
                  <a:pt x="1697" y="546"/>
                  <a:pt x="1697" y="546"/>
                </a:cubicBezTo>
                <a:cubicBezTo>
                  <a:pt x="1698" y="542"/>
                  <a:pt x="1698" y="542"/>
                  <a:pt x="1698" y="542"/>
                </a:cubicBezTo>
                <a:cubicBezTo>
                  <a:pt x="1704" y="538"/>
                  <a:pt x="1704" y="538"/>
                  <a:pt x="1704" y="538"/>
                </a:cubicBezTo>
                <a:cubicBezTo>
                  <a:pt x="1706" y="536"/>
                  <a:pt x="1706" y="536"/>
                  <a:pt x="1706" y="536"/>
                </a:cubicBezTo>
                <a:cubicBezTo>
                  <a:pt x="1707" y="535"/>
                  <a:pt x="1707" y="535"/>
                  <a:pt x="1707" y="535"/>
                </a:cubicBezTo>
                <a:cubicBezTo>
                  <a:pt x="1704" y="532"/>
                  <a:pt x="1704" y="532"/>
                  <a:pt x="1704" y="532"/>
                </a:cubicBezTo>
                <a:cubicBezTo>
                  <a:pt x="1703" y="529"/>
                  <a:pt x="1703" y="529"/>
                  <a:pt x="1703" y="529"/>
                </a:cubicBezTo>
                <a:cubicBezTo>
                  <a:pt x="1703" y="525"/>
                  <a:pt x="1703" y="525"/>
                  <a:pt x="1703" y="525"/>
                </a:cubicBezTo>
                <a:cubicBezTo>
                  <a:pt x="1704" y="521"/>
                  <a:pt x="1704" y="521"/>
                  <a:pt x="1704" y="521"/>
                </a:cubicBezTo>
                <a:cubicBezTo>
                  <a:pt x="1707" y="518"/>
                  <a:pt x="1707" y="518"/>
                  <a:pt x="1707" y="518"/>
                </a:cubicBezTo>
                <a:cubicBezTo>
                  <a:pt x="1710" y="515"/>
                  <a:pt x="1710" y="515"/>
                  <a:pt x="1710" y="515"/>
                </a:cubicBezTo>
                <a:cubicBezTo>
                  <a:pt x="1713" y="511"/>
                  <a:pt x="1713" y="511"/>
                  <a:pt x="1713" y="511"/>
                </a:cubicBezTo>
                <a:cubicBezTo>
                  <a:pt x="1714" y="509"/>
                  <a:pt x="1714" y="509"/>
                  <a:pt x="1714" y="509"/>
                </a:cubicBezTo>
                <a:cubicBezTo>
                  <a:pt x="1716" y="509"/>
                  <a:pt x="1716" y="509"/>
                  <a:pt x="1716" y="509"/>
                </a:cubicBezTo>
                <a:cubicBezTo>
                  <a:pt x="1714" y="508"/>
                  <a:pt x="1714" y="508"/>
                  <a:pt x="1714" y="508"/>
                </a:cubicBezTo>
                <a:cubicBezTo>
                  <a:pt x="1719" y="505"/>
                  <a:pt x="1719" y="505"/>
                  <a:pt x="1719" y="505"/>
                </a:cubicBezTo>
                <a:cubicBezTo>
                  <a:pt x="1724" y="502"/>
                  <a:pt x="1724" y="502"/>
                  <a:pt x="1724" y="502"/>
                </a:cubicBezTo>
                <a:cubicBezTo>
                  <a:pt x="1730" y="501"/>
                  <a:pt x="1730" y="501"/>
                  <a:pt x="1730" y="501"/>
                </a:cubicBezTo>
                <a:cubicBezTo>
                  <a:pt x="1733" y="498"/>
                  <a:pt x="1733" y="498"/>
                  <a:pt x="1733" y="498"/>
                </a:cubicBezTo>
                <a:cubicBezTo>
                  <a:pt x="1739" y="496"/>
                  <a:pt x="1739" y="496"/>
                  <a:pt x="1739" y="496"/>
                </a:cubicBezTo>
                <a:cubicBezTo>
                  <a:pt x="1740" y="495"/>
                  <a:pt x="1740" y="495"/>
                  <a:pt x="1740" y="495"/>
                </a:cubicBezTo>
                <a:cubicBezTo>
                  <a:pt x="1741" y="492"/>
                  <a:pt x="1741" y="492"/>
                  <a:pt x="1741" y="492"/>
                </a:cubicBezTo>
                <a:cubicBezTo>
                  <a:pt x="1741" y="491"/>
                  <a:pt x="1741" y="491"/>
                  <a:pt x="1741" y="491"/>
                </a:cubicBezTo>
                <a:cubicBezTo>
                  <a:pt x="1741" y="488"/>
                  <a:pt x="1741" y="488"/>
                  <a:pt x="1741" y="488"/>
                </a:cubicBezTo>
                <a:cubicBezTo>
                  <a:pt x="1742" y="488"/>
                  <a:pt x="1742" y="488"/>
                  <a:pt x="1742" y="488"/>
                </a:cubicBezTo>
                <a:cubicBezTo>
                  <a:pt x="1743" y="488"/>
                  <a:pt x="1743" y="488"/>
                  <a:pt x="1743" y="488"/>
                </a:cubicBezTo>
                <a:cubicBezTo>
                  <a:pt x="1743" y="486"/>
                  <a:pt x="1743" y="486"/>
                  <a:pt x="1743" y="486"/>
                </a:cubicBezTo>
                <a:cubicBezTo>
                  <a:pt x="1740" y="479"/>
                  <a:pt x="1740" y="479"/>
                  <a:pt x="1740" y="479"/>
                </a:cubicBezTo>
                <a:cubicBezTo>
                  <a:pt x="1741" y="478"/>
                  <a:pt x="1741" y="478"/>
                  <a:pt x="1741" y="478"/>
                </a:cubicBezTo>
                <a:cubicBezTo>
                  <a:pt x="1741" y="476"/>
                  <a:pt x="1741" y="476"/>
                  <a:pt x="1741" y="476"/>
                </a:cubicBezTo>
                <a:cubicBezTo>
                  <a:pt x="1743" y="475"/>
                  <a:pt x="1743" y="475"/>
                  <a:pt x="1743" y="475"/>
                </a:cubicBezTo>
                <a:cubicBezTo>
                  <a:pt x="1746" y="473"/>
                  <a:pt x="1746" y="473"/>
                  <a:pt x="1746" y="473"/>
                </a:cubicBezTo>
                <a:cubicBezTo>
                  <a:pt x="1749" y="472"/>
                  <a:pt x="1749" y="472"/>
                  <a:pt x="1749" y="472"/>
                </a:cubicBezTo>
                <a:cubicBezTo>
                  <a:pt x="1751" y="470"/>
                  <a:pt x="1751" y="470"/>
                  <a:pt x="1751" y="470"/>
                </a:cubicBezTo>
                <a:cubicBezTo>
                  <a:pt x="1756" y="472"/>
                  <a:pt x="1756" y="472"/>
                  <a:pt x="1756" y="472"/>
                </a:cubicBezTo>
                <a:cubicBezTo>
                  <a:pt x="1759" y="472"/>
                  <a:pt x="1759" y="472"/>
                  <a:pt x="1759" y="472"/>
                </a:cubicBezTo>
                <a:cubicBezTo>
                  <a:pt x="1759" y="470"/>
                  <a:pt x="1759" y="470"/>
                  <a:pt x="1759" y="470"/>
                </a:cubicBezTo>
                <a:cubicBezTo>
                  <a:pt x="1760" y="472"/>
                  <a:pt x="1760" y="472"/>
                  <a:pt x="1760" y="472"/>
                </a:cubicBezTo>
                <a:cubicBezTo>
                  <a:pt x="1762" y="472"/>
                  <a:pt x="1762" y="472"/>
                  <a:pt x="1762" y="472"/>
                </a:cubicBezTo>
                <a:cubicBezTo>
                  <a:pt x="1763" y="472"/>
                  <a:pt x="1763" y="472"/>
                  <a:pt x="1763" y="472"/>
                </a:cubicBezTo>
                <a:cubicBezTo>
                  <a:pt x="1763" y="470"/>
                  <a:pt x="1763" y="470"/>
                  <a:pt x="1763" y="470"/>
                </a:cubicBezTo>
                <a:cubicBezTo>
                  <a:pt x="1764" y="472"/>
                  <a:pt x="1764" y="472"/>
                  <a:pt x="1764" y="472"/>
                </a:cubicBezTo>
                <a:cubicBezTo>
                  <a:pt x="1763" y="472"/>
                  <a:pt x="1763" y="472"/>
                  <a:pt x="1763" y="472"/>
                </a:cubicBezTo>
                <a:cubicBezTo>
                  <a:pt x="1763" y="473"/>
                  <a:pt x="1763" y="473"/>
                  <a:pt x="1763" y="473"/>
                </a:cubicBezTo>
                <a:cubicBezTo>
                  <a:pt x="1764" y="473"/>
                  <a:pt x="1764" y="473"/>
                  <a:pt x="1764" y="473"/>
                </a:cubicBezTo>
                <a:cubicBezTo>
                  <a:pt x="1766" y="473"/>
                  <a:pt x="1766" y="473"/>
                  <a:pt x="1766" y="473"/>
                </a:cubicBezTo>
                <a:cubicBezTo>
                  <a:pt x="1766" y="475"/>
                  <a:pt x="1766" y="475"/>
                  <a:pt x="1766" y="475"/>
                </a:cubicBezTo>
                <a:cubicBezTo>
                  <a:pt x="1769" y="476"/>
                  <a:pt x="1769" y="476"/>
                  <a:pt x="1769" y="476"/>
                </a:cubicBezTo>
                <a:cubicBezTo>
                  <a:pt x="1773" y="476"/>
                  <a:pt x="1773" y="476"/>
                  <a:pt x="1773" y="476"/>
                </a:cubicBezTo>
                <a:cubicBezTo>
                  <a:pt x="1774" y="476"/>
                  <a:pt x="1774" y="476"/>
                  <a:pt x="1774" y="476"/>
                </a:cubicBezTo>
                <a:cubicBezTo>
                  <a:pt x="1776" y="476"/>
                  <a:pt x="1776" y="476"/>
                  <a:pt x="1776" y="476"/>
                </a:cubicBezTo>
                <a:cubicBezTo>
                  <a:pt x="1780" y="475"/>
                  <a:pt x="1780" y="475"/>
                  <a:pt x="1780" y="475"/>
                </a:cubicBezTo>
                <a:cubicBezTo>
                  <a:pt x="1780" y="473"/>
                  <a:pt x="1780" y="473"/>
                  <a:pt x="1780" y="473"/>
                </a:cubicBezTo>
                <a:cubicBezTo>
                  <a:pt x="1786" y="470"/>
                  <a:pt x="1786" y="470"/>
                  <a:pt x="1786" y="470"/>
                </a:cubicBezTo>
                <a:cubicBezTo>
                  <a:pt x="1789" y="468"/>
                  <a:pt x="1789" y="468"/>
                  <a:pt x="1789" y="468"/>
                </a:cubicBezTo>
                <a:cubicBezTo>
                  <a:pt x="1789" y="467"/>
                  <a:pt x="1789" y="467"/>
                  <a:pt x="1789" y="467"/>
                </a:cubicBezTo>
                <a:cubicBezTo>
                  <a:pt x="1790" y="468"/>
                  <a:pt x="1790" y="468"/>
                  <a:pt x="1790" y="468"/>
                </a:cubicBezTo>
                <a:cubicBezTo>
                  <a:pt x="1792" y="468"/>
                  <a:pt x="1792" y="468"/>
                  <a:pt x="1792" y="468"/>
                </a:cubicBezTo>
                <a:cubicBezTo>
                  <a:pt x="1796" y="466"/>
                  <a:pt x="1796" y="466"/>
                  <a:pt x="1796" y="466"/>
                </a:cubicBezTo>
                <a:cubicBezTo>
                  <a:pt x="1797" y="465"/>
                  <a:pt x="1797" y="465"/>
                  <a:pt x="1797" y="465"/>
                </a:cubicBezTo>
                <a:cubicBezTo>
                  <a:pt x="1799" y="462"/>
                  <a:pt x="1799" y="462"/>
                  <a:pt x="1799" y="462"/>
                </a:cubicBezTo>
                <a:cubicBezTo>
                  <a:pt x="1802" y="459"/>
                  <a:pt x="1802" y="459"/>
                  <a:pt x="1802" y="459"/>
                </a:cubicBezTo>
                <a:cubicBezTo>
                  <a:pt x="1805" y="459"/>
                  <a:pt x="1805" y="459"/>
                  <a:pt x="1805" y="459"/>
                </a:cubicBezTo>
                <a:cubicBezTo>
                  <a:pt x="1809" y="460"/>
                  <a:pt x="1809" y="460"/>
                  <a:pt x="1809" y="460"/>
                </a:cubicBezTo>
                <a:cubicBezTo>
                  <a:pt x="1812" y="462"/>
                  <a:pt x="1812" y="462"/>
                  <a:pt x="1812" y="462"/>
                </a:cubicBezTo>
                <a:cubicBezTo>
                  <a:pt x="1817" y="465"/>
                  <a:pt x="1817" y="465"/>
                  <a:pt x="1817" y="465"/>
                </a:cubicBezTo>
                <a:cubicBezTo>
                  <a:pt x="1819" y="466"/>
                  <a:pt x="1819" y="466"/>
                  <a:pt x="1819" y="466"/>
                </a:cubicBezTo>
                <a:cubicBezTo>
                  <a:pt x="1820" y="469"/>
                  <a:pt x="1820" y="469"/>
                  <a:pt x="1820" y="469"/>
                </a:cubicBezTo>
                <a:cubicBezTo>
                  <a:pt x="1823" y="479"/>
                  <a:pt x="1823" y="479"/>
                  <a:pt x="1823" y="479"/>
                </a:cubicBezTo>
                <a:cubicBezTo>
                  <a:pt x="1825" y="479"/>
                  <a:pt x="1825" y="479"/>
                  <a:pt x="1825" y="479"/>
                </a:cubicBezTo>
                <a:cubicBezTo>
                  <a:pt x="1827" y="482"/>
                  <a:pt x="1827" y="482"/>
                  <a:pt x="1827" y="482"/>
                </a:cubicBezTo>
                <a:cubicBezTo>
                  <a:pt x="1829" y="483"/>
                  <a:pt x="1829" y="483"/>
                  <a:pt x="1829" y="483"/>
                </a:cubicBezTo>
                <a:cubicBezTo>
                  <a:pt x="1829" y="486"/>
                  <a:pt x="1829" y="486"/>
                  <a:pt x="1829" y="486"/>
                </a:cubicBezTo>
                <a:cubicBezTo>
                  <a:pt x="1832" y="486"/>
                  <a:pt x="1832" y="486"/>
                  <a:pt x="1832" y="486"/>
                </a:cubicBezTo>
                <a:cubicBezTo>
                  <a:pt x="1833" y="486"/>
                  <a:pt x="1833" y="486"/>
                  <a:pt x="1833" y="486"/>
                </a:cubicBezTo>
                <a:cubicBezTo>
                  <a:pt x="1836" y="489"/>
                  <a:pt x="1836" y="489"/>
                  <a:pt x="1836" y="489"/>
                </a:cubicBezTo>
                <a:cubicBezTo>
                  <a:pt x="1837" y="491"/>
                  <a:pt x="1837" y="491"/>
                  <a:pt x="1837" y="491"/>
                </a:cubicBezTo>
                <a:cubicBezTo>
                  <a:pt x="1839" y="492"/>
                  <a:pt x="1839" y="492"/>
                  <a:pt x="1839" y="492"/>
                </a:cubicBezTo>
                <a:cubicBezTo>
                  <a:pt x="1845" y="498"/>
                  <a:pt x="1845" y="498"/>
                  <a:pt x="1845" y="498"/>
                </a:cubicBezTo>
                <a:cubicBezTo>
                  <a:pt x="1849" y="501"/>
                  <a:pt x="1849" y="501"/>
                  <a:pt x="1849" y="501"/>
                </a:cubicBezTo>
                <a:cubicBezTo>
                  <a:pt x="1850" y="502"/>
                  <a:pt x="1850" y="502"/>
                  <a:pt x="1850" y="502"/>
                </a:cubicBezTo>
                <a:cubicBezTo>
                  <a:pt x="1852" y="502"/>
                  <a:pt x="1852" y="502"/>
                  <a:pt x="1852" y="502"/>
                </a:cubicBezTo>
                <a:cubicBezTo>
                  <a:pt x="1855" y="502"/>
                  <a:pt x="1855" y="502"/>
                  <a:pt x="1855" y="502"/>
                </a:cubicBezTo>
                <a:cubicBezTo>
                  <a:pt x="1858" y="502"/>
                  <a:pt x="1858" y="502"/>
                  <a:pt x="1858" y="502"/>
                </a:cubicBezTo>
                <a:cubicBezTo>
                  <a:pt x="1859" y="502"/>
                  <a:pt x="1859" y="502"/>
                  <a:pt x="1859" y="502"/>
                </a:cubicBezTo>
                <a:cubicBezTo>
                  <a:pt x="1859" y="503"/>
                  <a:pt x="1859" y="503"/>
                  <a:pt x="1859" y="503"/>
                </a:cubicBezTo>
                <a:cubicBezTo>
                  <a:pt x="1860" y="506"/>
                  <a:pt x="1860" y="506"/>
                  <a:pt x="1860" y="506"/>
                </a:cubicBezTo>
                <a:cubicBezTo>
                  <a:pt x="1863" y="508"/>
                  <a:pt x="1863" y="508"/>
                  <a:pt x="1863" y="508"/>
                </a:cubicBezTo>
                <a:cubicBezTo>
                  <a:pt x="1865" y="508"/>
                  <a:pt x="1865" y="508"/>
                  <a:pt x="1865" y="508"/>
                </a:cubicBezTo>
                <a:cubicBezTo>
                  <a:pt x="1866" y="508"/>
                  <a:pt x="1866" y="508"/>
                  <a:pt x="1866" y="508"/>
                </a:cubicBezTo>
                <a:cubicBezTo>
                  <a:pt x="1865" y="511"/>
                  <a:pt x="1865" y="511"/>
                  <a:pt x="1865" y="511"/>
                </a:cubicBezTo>
                <a:cubicBezTo>
                  <a:pt x="1869" y="509"/>
                  <a:pt x="1869" y="509"/>
                  <a:pt x="1869" y="509"/>
                </a:cubicBezTo>
                <a:cubicBezTo>
                  <a:pt x="1870" y="511"/>
                  <a:pt x="1870" y="511"/>
                  <a:pt x="1870" y="511"/>
                </a:cubicBezTo>
                <a:cubicBezTo>
                  <a:pt x="1872" y="512"/>
                  <a:pt x="1872" y="512"/>
                  <a:pt x="1872" y="512"/>
                </a:cubicBezTo>
                <a:cubicBezTo>
                  <a:pt x="1872" y="515"/>
                  <a:pt x="1872" y="515"/>
                  <a:pt x="1872" y="515"/>
                </a:cubicBezTo>
                <a:cubicBezTo>
                  <a:pt x="1873" y="516"/>
                  <a:pt x="1873" y="516"/>
                  <a:pt x="1873" y="516"/>
                </a:cubicBezTo>
                <a:cubicBezTo>
                  <a:pt x="1875" y="516"/>
                  <a:pt x="1875" y="516"/>
                  <a:pt x="1875" y="516"/>
                </a:cubicBezTo>
                <a:cubicBezTo>
                  <a:pt x="1876" y="518"/>
                  <a:pt x="1876" y="518"/>
                  <a:pt x="1876" y="518"/>
                </a:cubicBezTo>
                <a:cubicBezTo>
                  <a:pt x="1878" y="518"/>
                  <a:pt x="1878" y="518"/>
                  <a:pt x="1878" y="518"/>
                </a:cubicBezTo>
                <a:cubicBezTo>
                  <a:pt x="1879" y="518"/>
                  <a:pt x="1879" y="518"/>
                  <a:pt x="1879" y="518"/>
                </a:cubicBezTo>
                <a:cubicBezTo>
                  <a:pt x="1880" y="518"/>
                  <a:pt x="1880" y="518"/>
                  <a:pt x="1880" y="518"/>
                </a:cubicBezTo>
                <a:cubicBezTo>
                  <a:pt x="1882" y="522"/>
                  <a:pt x="1882" y="522"/>
                  <a:pt x="1882" y="522"/>
                </a:cubicBezTo>
                <a:cubicBezTo>
                  <a:pt x="1883" y="525"/>
                  <a:pt x="1883" y="525"/>
                  <a:pt x="1883" y="525"/>
                </a:cubicBezTo>
                <a:cubicBezTo>
                  <a:pt x="1885" y="531"/>
                  <a:pt x="1885" y="531"/>
                  <a:pt x="1885" y="531"/>
                </a:cubicBezTo>
                <a:cubicBezTo>
                  <a:pt x="1886" y="532"/>
                  <a:pt x="1886" y="532"/>
                  <a:pt x="1886" y="532"/>
                </a:cubicBezTo>
                <a:cubicBezTo>
                  <a:pt x="1886" y="535"/>
                  <a:pt x="1886" y="535"/>
                  <a:pt x="1886" y="535"/>
                </a:cubicBezTo>
                <a:cubicBezTo>
                  <a:pt x="1885" y="536"/>
                  <a:pt x="1885" y="536"/>
                  <a:pt x="1885" y="536"/>
                </a:cubicBezTo>
                <a:cubicBezTo>
                  <a:pt x="1883" y="536"/>
                  <a:pt x="1883" y="536"/>
                  <a:pt x="1883" y="536"/>
                </a:cubicBezTo>
                <a:cubicBezTo>
                  <a:pt x="1883" y="539"/>
                  <a:pt x="1883" y="539"/>
                  <a:pt x="1883" y="539"/>
                </a:cubicBezTo>
                <a:cubicBezTo>
                  <a:pt x="1880" y="542"/>
                  <a:pt x="1880" y="542"/>
                  <a:pt x="1880" y="542"/>
                </a:cubicBezTo>
                <a:cubicBezTo>
                  <a:pt x="1880" y="544"/>
                  <a:pt x="1880" y="544"/>
                  <a:pt x="1880" y="544"/>
                </a:cubicBezTo>
                <a:cubicBezTo>
                  <a:pt x="1880" y="545"/>
                  <a:pt x="1880" y="545"/>
                  <a:pt x="1880" y="545"/>
                </a:cubicBezTo>
                <a:cubicBezTo>
                  <a:pt x="1882" y="546"/>
                  <a:pt x="1882" y="546"/>
                  <a:pt x="1882" y="546"/>
                </a:cubicBezTo>
                <a:cubicBezTo>
                  <a:pt x="1883" y="546"/>
                  <a:pt x="1883" y="546"/>
                  <a:pt x="1883" y="546"/>
                </a:cubicBezTo>
                <a:cubicBezTo>
                  <a:pt x="1888" y="542"/>
                  <a:pt x="1888" y="542"/>
                  <a:pt x="1888" y="542"/>
                </a:cubicBezTo>
                <a:cubicBezTo>
                  <a:pt x="1891" y="539"/>
                  <a:pt x="1891" y="539"/>
                  <a:pt x="1891" y="539"/>
                </a:cubicBezTo>
                <a:cubicBezTo>
                  <a:pt x="1891" y="538"/>
                  <a:pt x="1891" y="538"/>
                  <a:pt x="1891" y="538"/>
                </a:cubicBezTo>
                <a:cubicBezTo>
                  <a:pt x="1891" y="535"/>
                  <a:pt x="1891" y="535"/>
                  <a:pt x="1891" y="535"/>
                </a:cubicBezTo>
                <a:cubicBezTo>
                  <a:pt x="1893" y="534"/>
                  <a:pt x="1893" y="534"/>
                  <a:pt x="1893" y="534"/>
                </a:cubicBezTo>
                <a:cubicBezTo>
                  <a:pt x="1896" y="532"/>
                  <a:pt x="1896" y="532"/>
                  <a:pt x="1896" y="532"/>
                </a:cubicBezTo>
                <a:cubicBezTo>
                  <a:pt x="1896" y="531"/>
                  <a:pt x="1896" y="531"/>
                  <a:pt x="1896" y="531"/>
                </a:cubicBezTo>
                <a:cubicBezTo>
                  <a:pt x="1896" y="526"/>
                  <a:pt x="1896" y="526"/>
                  <a:pt x="1896" y="526"/>
                </a:cubicBezTo>
                <a:cubicBezTo>
                  <a:pt x="1893" y="525"/>
                  <a:pt x="1893" y="525"/>
                  <a:pt x="1893" y="525"/>
                </a:cubicBezTo>
                <a:cubicBezTo>
                  <a:pt x="1891" y="524"/>
                  <a:pt x="1891" y="524"/>
                  <a:pt x="1891" y="524"/>
                </a:cubicBezTo>
                <a:cubicBezTo>
                  <a:pt x="1889" y="522"/>
                  <a:pt x="1889" y="522"/>
                  <a:pt x="1889" y="522"/>
                </a:cubicBezTo>
                <a:cubicBezTo>
                  <a:pt x="1889" y="521"/>
                  <a:pt x="1889" y="521"/>
                  <a:pt x="1889" y="521"/>
                </a:cubicBezTo>
                <a:cubicBezTo>
                  <a:pt x="1892" y="515"/>
                  <a:pt x="1892" y="515"/>
                  <a:pt x="1892" y="515"/>
                </a:cubicBezTo>
                <a:cubicBezTo>
                  <a:pt x="1893" y="512"/>
                  <a:pt x="1893" y="512"/>
                  <a:pt x="1893" y="512"/>
                </a:cubicBezTo>
                <a:cubicBezTo>
                  <a:pt x="1898" y="512"/>
                  <a:pt x="1898" y="512"/>
                  <a:pt x="1898" y="512"/>
                </a:cubicBezTo>
                <a:cubicBezTo>
                  <a:pt x="1898" y="513"/>
                  <a:pt x="1898" y="513"/>
                  <a:pt x="1898" y="513"/>
                </a:cubicBezTo>
                <a:cubicBezTo>
                  <a:pt x="1901" y="515"/>
                  <a:pt x="1901" y="515"/>
                  <a:pt x="1901" y="515"/>
                </a:cubicBezTo>
                <a:cubicBezTo>
                  <a:pt x="1903" y="515"/>
                  <a:pt x="1903" y="515"/>
                  <a:pt x="1903" y="515"/>
                </a:cubicBezTo>
                <a:cubicBezTo>
                  <a:pt x="1905" y="516"/>
                  <a:pt x="1905" y="516"/>
                  <a:pt x="1905" y="516"/>
                </a:cubicBezTo>
                <a:cubicBezTo>
                  <a:pt x="1906" y="519"/>
                  <a:pt x="1906" y="519"/>
                  <a:pt x="1906" y="519"/>
                </a:cubicBezTo>
                <a:cubicBezTo>
                  <a:pt x="1908" y="521"/>
                  <a:pt x="1908" y="521"/>
                  <a:pt x="1908" y="521"/>
                </a:cubicBezTo>
                <a:cubicBezTo>
                  <a:pt x="1909" y="521"/>
                  <a:pt x="1909" y="521"/>
                  <a:pt x="1909" y="521"/>
                </a:cubicBezTo>
                <a:cubicBezTo>
                  <a:pt x="1911" y="519"/>
                  <a:pt x="1911" y="519"/>
                  <a:pt x="1911" y="519"/>
                </a:cubicBezTo>
                <a:cubicBezTo>
                  <a:pt x="1911" y="518"/>
                  <a:pt x="1911" y="518"/>
                  <a:pt x="1911" y="518"/>
                </a:cubicBezTo>
                <a:cubicBezTo>
                  <a:pt x="1911" y="515"/>
                  <a:pt x="1911" y="515"/>
                  <a:pt x="1911" y="515"/>
                </a:cubicBezTo>
                <a:cubicBezTo>
                  <a:pt x="1909" y="513"/>
                  <a:pt x="1909" y="513"/>
                  <a:pt x="1909" y="513"/>
                </a:cubicBezTo>
                <a:cubicBezTo>
                  <a:pt x="1908" y="512"/>
                  <a:pt x="1908" y="512"/>
                  <a:pt x="1908" y="512"/>
                </a:cubicBezTo>
                <a:cubicBezTo>
                  <a:pt x="1902" y="509"/>
                  <a:pt x="1902" y="509"/>
                  <a:pt x="1902" y="509"/>
                </a:cubicBezTo>
                <a:cubicBezTo>
                  <a:pt x="1898" y="506"/>
                  <a:pt x="1898" y="506"/>
                  <a:pt x="1898" y="506"/>
                </a:cubicBezTo>
                <a:cubicBezTo>
                  <a:pt x="1893" y="503"/>
                  <a:pt x="1893" y="503"/>
                  <a:pt x="1893" y="503"/>
                </a:cubicBezTo>
                <a:cubicBezTo>
                  <a:pt x="1889" y="502"/>
                  <a:pt x="1889" y="502"/>
                  <a:pt x="1889" y="502"/>
                </a:cubicBezTo>
                <a:cubicBezTo>
                  <a:pt x="1886" y="501"/>
                  <a:pt x="1886" y="501"/>
                  <a:pt x="1886" y="501"/>
                </a:cubicBezTo>
                <a:cubicBezTo>
                  <a:pt x="1882" y="498"/>
                  <a:pt x="1882" y="498"/>
                  <a:pt x="1882" y="498"/>
                </a:cubicBezTo>
                <a:cubicBezTo>
                  <a:pt x="1883" y="496"/>
                  <a:pt x="1883" y="496"/>
                  <a:pt x="1883" y="496"/>
                </a:cubicBezTo>
                <a:cubicBezTo>
                  <a:pt x="1885" y="493"/>
                  <a:pt x="1885" y="493"/>
                  <a:pt x="1885" y="493"/>
                </a:cubicBezTo>
                <a:cubicBezTo>
                  <a:pt x="1885" y="492"/>
                  <a:pt x="1885" y="492"/>
                  <a:pt x="1885" y="492"/>
                </a:cubicBezTo>
                <a:cubicBezTo>
                  <a:pt x="1882" y="492"/>
                  <a:pt x="1882" y="492"/>
                  <a:pt x="1882" y="492"/>
                </a:cubicBezTo>
                <a:cubicBezTo>
                  <a:pt x="1879" y="492"/>
                  <a:pt x="1879" y="492"/>
                  <a:pt x="1879" y="492"/>
                </a:cubicBezTo>
                <a:cubicBezTo>
                  <a:pt x="1875" y="492"/>
                  <a:pt x="1875" y="492"/>
                  <a:pt x="1875" y="492"/>
                </a:cubicBezTo>
                <a:cubicBezTo>
                  <a:pt x="1872" y="491"/>
                  <a:pt x="1872" y="491"/>
                  <a:pt x="1872" y="491"/>
                </a:cubicBezTo>
                <a:cubicBezTo>
                  <a:pt x="1865" y="486"/>
                  <a:pt x="1865" y="486"/>
                  <a:pt x="1865" y="486"/>
                </a:cubicBezTo>
                <a:cubicBezTo>
                  <a:pt x="1862" y="483"/>
                  <a:pt x="1862" y="483"/>
                  <a:pt x="1862" y="483"/>
                </a:cubicBezTo>
                <a:cubicBezTo>
                  <a:pt x="1860" y="481"/>
                  <a:pt x="1860" y="481"/>
                  <a:pt x="1860" y="481"/>
                </a:cubicBezTo>
                <a:cubicBezTo>
                  <a:pt x="1859" y="476"/>
                  <a:pt x="1859" y="476"/>
                  <a:pt x="1859" y="476"/>
                </a:cubicBezTo>
                <a:cubicBezTo>
                  <a:pt x="1856" y="470"/>
                  <a:pt x="1856" y="470"/>
                  <a:pt x="1856" y="470"/>
                </a:cubicBezTo>
                <a:cubicBezTo>
                  <a:pt x="1853" y="469"/>
                  <a:pt x="1853" y="469"/>
                  <a:pt x="1853" y="469"/>
                </a:cubicBezTo>
                <a:cubicBezTo>
                  <a:pt x="1850" y="468"/>
                  <a:pt x="1850" y="468"/>
                  <a:pt x="1850" y="468"/>
                </a:cubicBezTo>
                <a:cubicBezTo>
                  <a:pt x="1846" y="465"/>
                  <a:pt x="1846" y="465"/>
                  <a:pt x="1846" y="465"/>
                </a:cubicBezTo>
                <a:cubicBezTo>
                  <a:pt x="1843" y="462"/>
                  <a:pt x="1843" y="462"/>
                  <a:pt x="1843" y="462"/>
                </a:cubicBezTo>
                <a:cubicBezTo>
                  <a:pt x="1840" y="458"/>
                  <a:pt x="1840" y="458"/>
                  <a:pt x="1840" y="458"/>
                </a:cubicBezTo>
                <a:cubicBezTo>
                  <a:pt x="1840" y="455"/>
                  <a:pt x="1840" y="455"/>
                  <a:pt x="1840" y="455"/>
                </a:cubicBezTo>
                <a:cubicBezTo>
                  <a:pt x="1842" y="453"/>
                  <a:pt x="1842" y="453"/>
                  <a:pt x="1842" y="453"/>
                </a:cubicBezTo>
                <a:cubicBezTo>
                  <a:pt x="1843" y="453"/>
                  <a:pt x="1843" y="453"/>
                  <a:pt x="1843" y="453"/>
                </a:cubicBezTo>
                <a:cubicBezTo>
                  <a:pt x="1843" y="452"/>
                  <a:pt x="1843" y="452"/>
                  <a:pt x="1843" y="452"/>
                </a:cubicBezTo>
                <a:cubicBezTo>
                  <a:pt x="1843" y="450"/>
                  <a:pt x="1843" y="450"/>
                  <a:pt x="1843" y="450"/>
                </a:cubicBezTo>
                <a:cubicBezTo>
                  <a:pt x="1842" y="450"/>
                  <a:pt x="1842" y="450"/>
                  <a:pt x="1842" y="450"/>
                </a:cubicBezTo>
                <a:cubicBezTo>
                  <a:pt x="1840" y="446"/>
                  <a:pt x="1840" y="446"/>
                  <a:pt x="1840" y="446"/>
                </a:cubicBezTo>
                <a:cubicBezTo>
                  <a:pt x="1842" y="445"/>
                  <a:pt x="1842" y="445"/>
                  <a:pt x="1842" y="445"/>
                </a:cubicBezTo>
                <a:cubicBezTo>
                  <a:pt x="1845" y="443"/>
                  <a:pt x="1845" y="443"/>
                  <a:pt x="1845" y="443"/>
                </a:cubicBezTo>
                <a:cubicBezTo>
                  <a:pt x="1843" y="445"/>
                  <a:pt x="1843" y="445"/>
                  <a:pt x="1843" y="445"/>
                </a:cubicBezTo>
                <a:cubicBezTo>
                  <a:pt x="1845" y="445"/>
                  <a:pt x="1845" y="445"/>
                  <a:pt x="1845" y="445"/>
                </a:cubicBezTo>
                <a:cubicBezTo>
                  <a:pt x="1846" y="443"/>
                  <a:pt x="1846" y="443"/>
                  <a:pt x="1846" y="443"/>
                </a:cubicBezTo>
                <a:cubicBezTo>
                  <a:pt x="1849" y="442"/>
                  <a:pt x="1849" y="442"/>
                  <a:pt x="1849" y="442"/>
                </a:cubicBezTo>
                <a:cubicBezTo>
                  <a:pt x="1852" y="440"/>
                  <a:pt x="1852" y="440"/>
                  <a:pt x="1852" y="440"/>
                </a:cubicBezTo>
                <a:cubicBezTo>
                  <a:pt x="1853" y="440"/>
                  <a:pt x="1853" y="440"/>
                  <a:pt x="1853" y="440"/>
                </a:cubicBezTo>
                <a:cubicBezTo>
                  <a:pt x="1853" y="442"/>
                  <a:pt x="1853" y="442"/>
                  <a:pt x="1853" y="442"/>
                </a:cubicBezTo>
                <a:cubicBezTo>
                  <a:pt x="1854" y="441"/>
                  <a:pt x="1854" y="441"/>
                  <a:pt x="1854" y="441"/>
                </a:cubicBezTo>
                <a:cubicBezTo>
                  <a:pt x="1857" y="444"/>
                  <a:pt x="1857" y="444"/>
                  <a:pt x="1857" y="444"/>
                </a:cubicBezTo>
                <a:cubicBezTo>
                  <a:pt x="1856" y="445"/>
                  <a:pt x="1856" y="445"/>
                  <a:pt x="1856" y="445"/>
                </a:cubicBezTo>
                <a:cubicBezTo>
                  <a:pt x="1855" y="445"/>
                  <a:pt x="1855" y="445"/>
                  <a:pt x="1855" y="445"/>
                </a:cubicBezTo>
                <a:cubicBezTo>
                  <a:pt x="1855" y="448"/>
                  <a:pt x="1855" y="448"/>
                  <a:pt x="1855" y="448"/>
                </a:cubicBezTo>
                <a:cubicBezTo>
                  <a:pt x="1856" y="449"/>
                  <a:pt x="1856" y="449"/>
                  <a:pt x="1856" y="449"/>
                </a:cubicBezTo>
                <a:cubicBezTo>
                  <a:pt x="1858" y="449"/>
                  <a:pt x="1858" y="449"/>
                  <a:pt x="1858" y="449"/>
                </a:cubicBezTo>
                <a:cubicBezTo>
                  <a:pt x="1856" y="450"/>
                  <a:pt x="1856" y="450"/>
                  <a:pt x="1856" y="450"/>
                </a:cubicBezTo>
                <a:cubicBezTo>
                  <a:pt x="1858" y="452"/>
                  <a:pt x="1858" y="452"/>
                  <a:pt x="1858" y="452"/>
                </a:cubicBezTo>
                <a:cubicBezTo>
                  <a:pt x="1859" y="455"/>
                  <a:pt x="1859" y="455"/>
                  <a:pt x="1859" y="455"/>
                </a:cubicBezTo>
                <a:cubicBezTo>
                  <a:pt x="1860" y="450"/>
                  <a:pt x="1860" y="450"/>
                  <a:pt x="1860" y="450"/>
                </a:cubicBezTo>
                <a:cubicBezTo>
                  <a:pt x="1862" y="450"/>
                  <a:pt x="1862" y="450"/>
                  <a:pt x="1862" y="450"/>
                </a:cubicBezTo>
                <a:cubicBezTo>
                  <a:pt x="1862" y="448"/>
                  <a:pt x="1862" y="448"/>
                  <a:pt x="1862" y="448"/>
                </a:cubicBezTo>
                <a:cubicBezTo>
                  <a:pt x="1863" y="448"/>
                  <a:pt x="1863" y="448"/>
                  <a:pt x="1863" y="448"/>
                </a:cubicBezTo>
                <a:cubicBezTo>
                  <a:pt x="1865" y="446"/>
                  <a:pt x="1865" y="446"/>
                  <a:pt x="1865" y="446"/>
                </a:cubicBezTo>
                <a:cubicBezTo>
                  <a:pt x="1868" y="448"/>
                  <a:pt x="1868" y="448"/>
                  <a:pt x="1868" y="448"/>
                </a:cubicBezTo>
                <a:cubicBezTo>
                  <a:pt x="1869" y="450"/>
                  <a:pt x="1869" y="450"/>
                  <a:pt x="1869" y="450"/>
                </a:cubicBezTo>
                <a:cubicBezTo>
                  <a:pt x="1870" y="453"/>
                  <a:pt x="1870" y="453"/>
                  <a:pt x="1870" y="453"/>
                </a:cubicBezTo>
                <a:cubicBezTo>
                  <a:pt x="1870" y="456"/>
                  <a:pt x="1870" y="456"/>
                  <a:pt x="1870" y="456"/>
                </a:cubicBezTo>
                <a:cubicBezTo>
                  <a:pt x="1873" y="459"/>
                  <a:pt x="1873" y="459"/>
                  <a:pt x="1873" y="459"/>
                </a:cubicBezTo>
                <a:cubicBezTo>
                  <a:pt x="1876" y="460"/>
                  <a:pt x="1876" y="460"/>
                  <a:pt x="1876" y="460"/>
                </a:cubicBezTo>
                <a:cubicBezTo>
                  <a:pt x="1872" y="460"/>
                  <a:pt x="1872" y="460"/>
                  <a:pt x="1872" y="460"/>
                </a:cubicBezTo>
                <a:cubicBezTo>
                  <a:pt x="1875" y="465"/>
                  <a:pt x="1875" y="465"/>
                  <a:pt x="1875" y="465"/>
                </a:cubicBezTo>
                <a:cubicBezTo>
                  <a:pt x="1879" y="468"/>
                  <a:pt x="1879" y="468"/>
                  <a:pt x="1879" y="468"/>
                </a:cubicBezTo>
                <a:cubicBezTo>
                  <a:pt x="1880" y="469"/>
                  <a:pt x="1880" y="469"/>
                  <a:pt x="1880" y="469"/>
                </a:cubicBezTo>
                <a:cubicBezTo>
                  <a:pt x="1882" y="470"/>
                  <a:pt x="1882" y="470"/>
                  <a:pt x="1882" y="470"/>
                </a:cubicBezTo>
                <a:cubicBezTo>
                  <a:pt x="1883" y="470"/>
                  <a:pt x="1883" y="470"/>
                  <a:pt x="1883" y="470"/>
                </a:cubicBezTo>
                <a:cubicBezTo>
                  <a:pt x="1888" y="470"/>
                  <a:pt x="1888" y="470"/>
                  <a:pt x="1888" y="470"/>
                </a:cubicBezTo>
                <a:cubicBezTo>
                  <a:pt x="1892" y="472"/>
                  <a:pt x="1892" y="472"/>
                  <a:pt x="1892" y="472"/>
                </a:cubicBezTo>
                <a:cubicBezTo>
                  <a:pt x="1898" y="478"/>
                  <a:pt x="1898" y="478"/>
                  <a:pt x="1898" y="478"/>
                </a:cubicBezTo>
                <a:cubicBezTo>
                  <a:pt x="1899" y="479"/>
                  <a:pt x="1899" y="479"/>
                  <a:pt x="1899" y="479"/>
                </a:cubicBezTo>
                <a:cubicBezTo>
                  <a:pt x="1901" y="479"/>
                  <a:pt x="1901" y="479"/>
                  <a:pt x="1901" y="479"/>
                </a:cubicBezTo>
                <a:cubicBezTo>
                  <a:pt x="1902" y="479"/>
                  <a:pt x="1902" y="479"/>
                  <a:pt x="1902" y="479"/>
                </a:cubicBezTo>
                <a:cubicBezTo>
                  <a:pt x="1903" y="481"/>
                  <a:pt x="1903" y="481"/>
                  <a:pt x="1903" y="481"/>
                </a:cubicBezTo>
                <a:cubicBezTo>
                  <a:pt x="1906" y="482"/>
                  <a:pt x="1906" y="482"/>
                  <a:pt x="1906" y="482"/>
                </a:cubicBezTo>
                <a:cubicBezTo>
                  <a:pt x="1907" y="482"/>
                  <a:pt x="1907" y="482"/>
                  <a:pt x="1907" y="482"/>
                </a:cubicBezTo>
                <a:cubicBezTo>
                  <a:pt x="1908" y="484"/>
                  <a:pt x="1909" y="485"/>
                  <a:pt x="1909" y="485"/>
                </a:cubicBezTo>
                <a:cubicBezTo>
                  <a:pt x="1910" y="486"/>
                  <a:pt x="1911" y="493"/>
                  <a:pt x="1912" y="493"/>
                </a:cubicBezTo>
                <a:cubicBezTo>
                  <a:pt x="1913" y="494"/>
                  <a:pt x="1921" y="493"/>
                  <a:pt x="1921" y="493"/>
                </a:cubicBezTo>
                <a:cubicBezTo>
                  <a:pt x="1922" y="493"/>
                  <a:pt x="1922" y="493"/>
                  <a:pt x="1922" y="493"/>
                </a:cubicBezTo>
                <a:cubicBezTo>
                  <a:pt x="1922" y="496"/>
                  <a:pt x="1922" y="496"/>
                  <a:pt x="1922" y="496"/>
                </a:cubicBezTo>
                <a:cubicBezTo>
                  <a:pt x="1921" y="499"/>
                  <a:pt x="1921" y="499"/>
                  <a:pt x="1921" y="499"/>
                </a:cubicBezTo>
                <a:cubicBezTo>
                  <a:pt x="1922" y="501"/>
                  <a:pt x="1922" y="501"/>
                  <a:pt x="1922" y="501"/>
                </a:cubicBezTo>
                <a:cubicBezTo>
                  <a:pt x="1922" y="502"/>
                  <a:pt x="1922" y="502"/>
                  <a:pt x="1922" y="502"/>
                </a:cubicBezTo>
                <a:cubicBezTo>
                  <a:pt x="1922" y="505"/>
                  <a:pt x="1922" y="505"/>
                  <a:pt x="1922" y="505"/>
                </a:cubicBezTo>
                <a:cubicBezTo>
                  <a:pt x="1922" y="506"/>
                  <a:pt x="1922" y="506"/>
                  <a:pt x="1922" y="506"/>
                </a:cubicBezTo>
                <a:cubicBezTo>
                  <a:pt x="1921" y="506"/>
                  <a:pt x="1921" y="506"/>
                  <a:pt x="1921" y="506"/>
                </a:cubicBezTo>
                <a:cubicBezTo>
                  <a:pt x="1921" y="508"/>
                  <a:pt x="1921" y="508"/>
                  <a:pt x="1921" y="508"/>
                </a:cubicBezTo>
                <a:cubicBezTo>
                  <a:pt x="1921" y="509"/>
                  <a:pt x="1921" y="509"/>
                  <a:pt x="1921" y="509"/>
                </a:cubicBezTo>
                <a:cubicBezTo>
                  <a:pt x="1922" y="512"/>
                  <a:pt x="1922" y="512"/>
                  <a:pt x="1922" y="512"/>
                </a:cubicBezTo>
                <a:cubicBezTo>
                  <a:pt x="1922" y="513"/>
                  <a:pt x="1922" y="513"/>
                  <a:pt x="1922" y="513"/>
                </a:cubicBezTo>
                <a:cubicBezTo>
                  <a:pt x="1921" y="513"/>
                  <a:pt x="1921" y="513"/>
                  <a:pt x="1921" y="513"/>
                </a:cubicBezTo>
                <a:cubicBezTo>
                  <a:pt x="1925" y="516"/>
                  <a:pt x="1925" y="516"/>
                  <a:pt x="1925" y="516"/>
                </a:cubicBezTo>
                <a:cubicBezTo>
                  <a:pt x="1926" y="518"/>
                  <a:pt x="1926" y="518"/>
                  <a:pt x="1926" y="518"/>
                </a:cubicBezTo>
                <a:cubicBezTo>
                  <a:pt x="1928" y="521"/>
                  <a:pt x="1928" y="521"/>
                  <a:pt x="1928" y="521"/>
                </a:cubicBezTo>
                <a:cubicBezTo>
                  <a:pt x="1928" y="522"/>
                  <a:pt x="1928" y="522"/>
                  <a:pt x="1928" y="522"/>
                </a:cubicBezTo>
                <a:cubicBezTo>
                  <a:pt x="1929" y="523"/>
                  <a:pt x="1929" y="523"/>
                  <a:pt x="1929" y="523"/>
                </a:cubicBezTo>
                <a:cubicBezTo>
                  <a:pt x="1928" y="524"/>
                  <a:pt x="1928" y="524"/>
                  <a:pt x="1928" y="524"/>
                </a:cubicBezTo>
                <a:cubicBezTo>
                  <a:pt x="1929" y="524"/>
                  <a:pt x="1929" y="524"/>
                  <a:pt x="1929" y="524"/>
                </a:cubicBezTo>
                <a:cubicBezTo>
                  <a:pt x="1931" y="525"/>
                  <a:pt x="1931" y="525"/>
                  <a:pt x="1931" y="525"/>
                </a:cubicBezTo>
                <a:cubicBezTo>
                  <a:pt x="1932" y="528"/>
                  <a:pt x="1932" y="528"/>
                  <a:pt x="1932" y="528"/>
                </a:cubicBezTo>
                <a:cubicBezTo>
                  <a:pt x="1935" y="529"/>
                  <a:pt x="1935" y="529"/>
                  <a:pt x="1935" y="529"/>
                </a:cubicBezTo>
                <a:cubicBezTo>
                  <a:pt x="1936" y="532"/>
                  <a:pt x="1936" y="532"/>
                  <a:pt x="1936" y="532"/>
                </a:cubicBezTo>
                <a:cubicBezTo>
                  <a:pt x="1938" y="532"/>
                  <a:pt x="1938" y="532"/>
                  <a:pt x="1938" y="532"/>
                </a:cubicBezTo>
                <a:cubicBezTo>
                  <a:pt x="1939" y="531"/>
                  <a:pt x="1939" y="531"/>
                  <a:pt x="1939" y="531"/>
                </a:cubicBezTo>
                <a:cubicBezTo>
                  <a:pt x="1941" y="532"/>
                  <a:pt x="1941" y="532"/>
                  <a:pt x="1941" y="532"/>
                </a:cubicBezTo>
                <a:cubicBezTo>
                  <a:pt x="1942" y="532"/>
                  <a:pt x="1942" y="532"/>
                  <a:pt x="1942" y="532"/>
                </a:cubicBezTo>
                <a:cubicBezTo>
                  <a:pt x="1941" y="534"/>
                  <a:pt x="1941" y="534"/>
                  <a:pt x="1941" y="534"/>
                </a:cubicBezTo>
                <a:cubicBezTo>
                  <a:pt x="1938" y="532"/>
                  <a:pt x="1938" y="532"/>
                  <a:pt x="1938" y="532"/>
                </a:cubicBezTo>
                <a:cubicBezTo>
                  <a:pt x="1936" y="534"/>
                  <a:pt x="1936" y="534"/>
                  <a:pt x="1936" y="534"/>
                </a:cubicBezTo>
                <a:cubicBezTo>
                  <a:pt x="1938" y="535"/>
                  <a:pt x="1938" y="535"/>
                  <a:pt x="1938" y="535"/>
                </a:cubicBezTo>
                <a:cubicBezTo>
                  <a:pt x="1939" y="536"/>
                  <a:pt x="1939" y="536"/>
                  <a:pt x="1939" y="536"/>
                </a:cubicBezTo>
                <a:cubicBezTo>
                  <a:pt x="1941" y="539"/>
                  <a:pt x="1941" y="539"/>
                  <a:pt x="1941" y="539"/>
                </a:cubicBezTo>
                <a:cubicBezTo>
                  <a:pt x="1942" y="542"/>
                  <a:pt x="1942" y="542"/>
                  <a:pt x="1942" y="542"/>
                </a:cubicBezTo>
                <a:cubicBezTo>
                  <a:pt x="1944" y="539"/>
                  <a:pt x="1944" y="539"/>
                  <a:pt x="1944" y="539"/>
                </a:cubicBezTo>
                <a:cubicBezTo>
                  <a:pt x="1945" y="541"/>
                  <a:pt x="1945" y="541"/>
                  <a:pt x="1945" y="541"/>
                </a:cubicBezTo>
                <a:cubicBezTo>
                  <a:pt x="1946" y="541"/>
                  <a:pt x="1946" y="541"/>
                  <a:pt x="1946" y="541"/>
                </a:cubicBezTo>
                <a:cubicBezTo>
                  <a:pt x="1951" y="541"/>
                  <a:pt x="1951" y="541"/>
                  <a:pt x="1951" y="541"/>
                </a:cubicBezTo>
                <a:cubicBezTo>
                  <a:pt x="1954" y="541"/>
                  <a:pt x="1954" y="541"/>
                  <a:pt x="1954" y="541"/>
                </a:cubicBezTo>
                <a:cubicBezTo>
                  <a:pt x="1955" y="541"/>
                  <a:pt x="1955" y="541"/>
                  <a:pt x="1955" y="541"/>
                </a:cubicBezTo>
                <a:cubicBezTo>
                  <a:pt x="1956" y="539"/>
                  <a:pt x="1956" y="539"/>
                  <a:pt x="1956" y="539"/>
                </a:cubicBezTo>
                <a:cubicBezTo>
                  <a:pt x="1958" y="542"/>
                  <a:pt x="1958" y="542"/>
                  <a:pt x="1958" y="542"/>
                </a:cubicBezTo>
                <a:cubicBezTo>
                  <a:pt x="1959" y="541"/>
                  <a:pt x="1959" y="541"/>
                  <a:pt x="1959" y="541"/>
                </a:cubicBezTo>
                <a:cubicBezTo>
                  <a:pt x="1961" y="542"/>
                  <a:pt x="1961" y="542"/>
                  <a:pt x="1961" y="542"/>
                </a:cubicBezTo>
                <a:cubicBezTo>
                  <a:pt x="1964" y="544"/>
                  <a:pt x="1964" y="544"/>
                  <a:pt x="1964" y="544"/>
                </a:cubicBezTo>
                <a:cubicBezTo>
                  <a:pt x="1965" y="544"/>
                  <a:pt x="1965" y="544"/>
                  <a:pt x="1965" y="544"/>
                </a:cubicBezTo>
                <a:cubicBezTo>
                  <a:pt x="1964" y="545"/>
                  <a:pt x="1964" y="545"/>
                  <a:pt x="1964" y="545"/>
                </a:cubicBezTo>
                <a:cubicBezTo>
                  <a:pt x="1962" y="546"/>
                  <a:pt x="1962" y="546"/>
                  <a:pt x="1962" y="546"/>
                </a:cubicBezTo>
                <a:cubicBezTo>
                  <a:pt x="1961" y="546"/>
                  <a:pt x="1961" y="546"/>
                  <a:pt x="1961" y="546"/>
                </a:cubicBezTo>
                <a:cubicBezTo>
                  <a:pt x="1958" y="545"/>
                  <a:pt x="1958" y="545"/>
                  <a:pt x="1958" y="545"/>
                </a:cubicBezTo>
                <a:cubicBezTo>
                  <a:pt x="1956" y="544"/>
                  <a:pt x="1956" y="544"/>
                  <a:pt x="1956" y="544"/>
                </a:cubicBezTo>
                <a:cubicBezTo>
                  <a:pt x="1954" y="542"/>
                  <a:pt x="1954" y="542"/>
                  <a:pt x="1954" y="542"/>
                </a:cubicBezTo>
                <a:cubicBezTo>
                  <a:pt x="1951" y="541"/>
                  <a:pt x="1951" y="541"/>
                  <a:pt x="1951" y="541"/>
                </a:cubicBezTo>
                <a:cubicBezTo>
                  <a:pt x="1949" y="542"/>
                  <a:pt x="1949" y="542"/>
                  <a:pt x="1949" y="542"/>
                </a:cubicBezTo>
                <a:cubicBezTo>
                  <a:pt x="1948" y="542"/>
                  <a:pt x="1948" y="542"/>
                  <a:pt x="1948" y="542"/>
                </a:cubicBezTo>
                <a:cubicBezTo>
                  <a:pt x="1946" y="544"/>
                  <a:pt x="1946" y="544"/>
                  <a:pt x="1946" y="544"/>
                </a:cubicBezTo>
                <a:cubicBezTo>
                  <a:pt x="1945" y="544"/>
                  <a:pt x="1945" y="544"/>
                  <a:pt x="1945" y="544"/>
                </a:cubicBezTo>
                <a:cubicBezTo>
                  <a:pt x="1944" y="545"/>
                  <a:pt x="1944" y="545"/>
                  <a:pt x="1944" y="545"/>
                </a:cubicBezTo>
                <a:cubicBezTo>
                  <a:pt x="1942" y="546"/>
                  <a:pt x="1942" y="546"/>
                  <a:pt x="1942" y="546"/>
                </a:cubicBezTo>
                <a:cubicBezTo>
                  <a:pt x="1946" y="551"/>
                  <a:pt x="1946" y="551"/>
                  <a:pt x="1946" y="551"/>
                </a:cubicBezTo>
                <a:cubicBezTo>
                  <a:pt x="1948" y="554"/>
                  <a:pt x="1948" y="554"/>
                  <a:pt x="1948" y="554"/>
                </a:cubicBezTo>
                <a:cubicBezTo>
                  <a:pt x="1948" y="555"/>
                  <a:pt x="1948" y="555"/>
                  <a:pt x="1948" y="555"/>
                </a:cubicBezTo>
                <a:cubicBezTo>
                  <a:pt x="1948" y="558"/>
                  <a:pt x="1948" y="558"/>
                  <a:pt x="1948" y="558"/>
                </a:cubicBezTo>
                <a:cubicBezTo>
                  <a:pt x="1948" y="559"/>
                  <a:pt x="1948" y="559"/>
                  <a:pt x="1948" y="559"/>
                </a:cubicBezTo>
                <a:cubicBezTo>
                  <a:pt x="1949" y="561"/>
                  <a:pt x="1949" y="561"/>
                  <a:pt x="1949" y="561"/>
                </a:cubicBezTo>
                <a:cubicBezTo>
                  <a:pt x="1952" y="562"/>
                  <a:pt x="1952" y="562"/>
                  <a:pt x="1952" y="562"/>
                </a:cubicBezTo>
                <a:cubicBezTo>
                  <a:pt x="1952" y="561"/>
                  <a:pt x="1952" y="561"/>
                  <a:pt x="1952" y="561"/>
                </a:cubicBezTo>
                <a:cubicBezTo>
                  <a:pt x="1952" y="559"/>
                  <a:pt x="1952" y="559"/>
                  <a:pt x="1952" y="559"/>
                </a:cubicBezTo>
                <a:cubicBezTo>
                  <a:pt x="1954" y="559"/>
                  <a:pt x="1954" y="559"/>
                  <a:pt x="1954" y="559"/>
                </a:cubicBezTo>
                <a:cubicBezTo>
                  <a:pt x="1955" y="561"/>
                  <a:pt x="1955" y="561"/>
                  <a:pt x="1955" y="561"/>
                </a:cubicBezTo>
                <a:cubicBezTo>
                  <a:pt x="1956" y="564"/>
                  <a:pt x="1956" y="564"/>
                  <a:pt x="1956" y="564"/>
                </a:cubicBezTo>
                <a:cubicBezTo>
                  <a:pt x="1956" y="567"/>
                  <a:pt x="1956" y="567"/>
                  <a:pt x="1956" y="567"/>
                </a:cubicBezTo>
                <a:cubicBezTo>
                  <a:pt x="1958" y="567"/>
                  <a:pt x="1958" y="567"/>
                  <a:pt x="1958" y="567"/>
                </a:cubicBezTo>
                <a:cubicBezTo>
                  <a:pt x="1959" y="562"/>
                  <a:pt x="1959" y="562"/>
                  <a:pt x="1959" y="562"/>
                </a:cubicBezTo>
                <a:cubicBezTo>
                  <a:pt x="1961" y="562"/>
                  <a:pt x="1961" y="562"/>
                  <a:pt x="1961" y="562"/>
                </a:cubicBezTo>
                <a:cubicBezTo>
                  <a:pt x="1966" y="567"/>
                  <a:pt x="1966" y="567"/>
                  <a:pt x="1966" y="567"/>
                </a:cubicBezTo>
                <a:cubicBezTo>
                  <a:pt x="1965" y="565"/>
                  <a:pt x="1965" y="565"/>
                  <a:pt x="1965" y="565"/>
                </a:cubicBezTo>
                <a:cubicBezTo>
                  <a:pt x="1964" y="564"/>
                  <a:pt x="1964" y="564"/>
                  <a:pt x="1964" y="564"/>
                </a:cubicBezTo>
                <a:cubicBezTo>
                  <a:pt x="1964" y="561"/>
                  <a:pt x="1964" y="561"/>
                  <a:pt x="1964" y="561"/>
                </a:cubicBezTo>
                <a:cubicBezTo>
                  <a:pt x="1964" y="559"/>
                  <a:pt x="1964" y="559"/>
                  <a:pt x="1964" y="559"/>
                </a:cubicBezTo>
                <a:cubicBezTo>
                  <a:pt x="1961" y="555"/>
                  <a:pt x="1961" y="555"/>
                  <a:pt x="1961" y="555"/>
                </a:cubicBezTo>
                <a:cubicBezTo>
                  <a:pt x="1961" y="551"/>
                  <a:pt x="1961" y="551"/>
                  <a:pt x="1961" y="551"/>
                </a:cubicBezTo>
                <a:cubicBezTo>
                  <a:pt x="1964" y="554"/>
                  <a:pt x="1964" y="554"/>
                  <a:pt x="1964" y="554"/>
                </a:cubicBezTo>
                <a:cubicBezTo>
                  <a:pt x="1965" y="554"/>
                  <a:pt x="1965" y="554"/>
                  <a:pt x="1965" y="554"/>
                </a:cubicBezTo>
                <a:cubicBezTo>
                  <a:pt x="1965" y="555"/>
                  <a:pt x="1965" y="555"/>
                  <a:pt x="1965" y="555"/>
                </a:cubicBezTo>
                <a:cubicBezTo>
                  <a:pt x="1968" y="554"/>
                  <a:pt x="1968" y="554"/>
                  <a:pt x="1968" y="554"/>
                </a:cubicBezTo>
                <a:cubicBezTo>
                  <a:pt x="1968" y="552"/>
                  <a:pt x="1968" y="552"/>
                  <a:pt x="1968" y="552"/>
                </a:cubicBezTo>
                <a:cubicBezTo>
                  <a:pt x="1966" y="551"/>
                  <a:pt x="1966" y="551"/>
                  <a:pt x="1966" y="551"/>
                </a:cubicBezTo>
                <a:cubicBezTo>
                  <a:pt x="1966" y="552"/>
                  <a:pt x="1966" y="552"/>
                  <a:pt x="1966" y="552"/>
                </a:cubicBezTo>
                <a:cubicBezTo>
                  <a:pt x="1965" y="551"/>
                  <a:pt x="1965" y="551"/>
                  <a:pt x="1965" y="551"/>
                </a:cubicBezTo>
                <a:cubicBezTo>
                  <a:pt x="1965" y="549"/>
                  <a:pt x="1965" y="549"/>
                  <a:pt x="1965" y="549"/>
                </a:cubicBezTo>
                <a:cubicBezTo>
                  <a:pt x="1964" y="548"/>
                  <a:pt x="1964" y="548"/>
                  <a:pt x="1964" y="548"/>
                </a:cubicBezTo>
                <a:cubicBezTo>
                  <a:pt x="1964" y="546"/>
                  <a:pt x="1964" y="546"/>
                  <a:pt x="1964" y="546"/>
                </a:cubicBezTo>
                <a:cubicBezTo>
                  <a:pt x="1965" y="546"/>
                  <a:pt x="1965" y="546"/>
                  <a:pt x="1965" y="546"/>
                </a:cubicBezTo>
                <a:cubicBezTo>
                  <a:pt x="1968" y="546"/>
                  <a:pt x="1968" y="546"/>
                  <a:pt x="1968" y="546"/>
                </a:cubicBezTo>
                <a:cubicBezTo>
                  <a:pt x="1972" y="548"/>
                  <a:pt x="1972" y="548"/>
                  <a:pt x="1972" y="548"/>
                </a:cubicBezTo>
                <a:cubicBezTo>
                  <a:pt x="1975" y="551"/>
                  <a:pt x="1975" y="551"/>
                  <a:pt x="1975" y="551"/>
                </a:cubicBezTo>
                <a:cubicBezTo>
                  <a:pt x="1975" y="548"/>
                  <a:pt x="1975" y="548"/>
                  <a:pt x="1975" y="548"/>
                </a:cubicBezTo>
                <a:cubicBezTo>
                  <a:pt x="1974" y="545"/>
                  <a:pt x="1974" y="545"/>
                  <a:pt x="1974" y="545"/>
                </a:cubicBezTo>
                <a:cubicBezTo>
                  <a:pt x="1974" y="544"/>
                  <a:pt x="1974" y="544"/>
                  <a:pt x="1974" y="544"/>
                </a:cubicBezTo>
                <a:cubicBezTo>
                  <a:pt x="1972" y="542"/>
                  <a:pt x="1972" y="542"/>
                  <a:pt x="1972" y="542"/>
                </a:cubicBezTo>
                <a:cubicBezTo>
                  <a:pt x="1966" y="538"/>
                  <a:pt x="1966" y="538"/>
                  <a:pt x="1966" y="538"/>
                </a:cubicBezTo>
                <a:cubicBezTo>
                  <a:pt x="1965" y="538"/>
                  <a:pt x="1965" y="538"/>
                  <a:pt x="1965" y="538"/>
                </a:cubicBezTo>
                <a:cubicBezTo>
                  <a:pt x="1965" y="536"/>
                  <a:pt x="1965" y="536"/>
                  <a:pt x="1965" y="536"/>
                </a:cubicBezTo>
                <a:cubicBezTo>
                  <a:pt x="1964" y="536"/>
                  <a:pt x="1964" y="536"/>
                  <a:pt x="1964" y="536"/>
                </a:cubicBezTo>
                <a:cubicBezTo>
                  <a:pt x="1961" y="535"/>
                  <a:pt x="1961" y="535"/>
                  <a:pt x="1961" y="535"/>
                </a:cubicBezTo>
                <a:cubicBezTo>
                  <a:pt x="1958" y="534"/>
                  <a:pt x="1958" y="534"/>
                  <a:pt x="1958" y="534"/>
                </a:cubicBezTo>
                <a:cubicBezTo>
                  <a:pt x="1961" y="534"/>
                  <a:pt x="1961" y="534"/>
                  <a:pt x="1961" y="534"/>
                </a:cubicBezTo>
                <a:cubicBezTo>
                  <a:pt x="1962" y="532"/>
                  <a:pt x="1962" y="532"/>
                  <a:pt x="1962" y="532"/>
                </a:cubicBezTo>
                <a:cubicBezTo>
                  <a:pt x="1961" y="531"/>
                  <a:pt x="1961" y="531"/>
                  <a:pt x="1961" y="531"/>
                </a:cubicBezTo>
                <a:cubicBezTo>
                  <a:pt x="1961" y="529"/>
                  <a:pt x="1961" y="529"/>
                  <a:pt x="1961" y="529"/>
                </a:cubicBezTo>
                <a:cubicBezTo>
                  <a:pt x="1961" y="528"/>
                  <a:pt x="1961" y="528"/>
                  <a:pt x="1961" y="528"/>
                </a:cubicBezTo>
                <a:cubicBezTo>
                  <a:pt x="1962" y="528"/>
                  <a:pt x="1962" y="528"/>
                  <a:pt x="1962" y="528"/>
                </a:cubicBezTo>
                <a:cubicBezTo>
                  <a:pt x="1964" y="528"/>
                  <a:pt x="1964" y="528"/>
                  <a:pt x="1964" y="528"/>
                </a:cubicBezTo>
                <a:cubicBezTo>
                  <a:pt x="1964" y="529"/>
                  <a:pt x="1964" y="529"/>
                  <a:pt x="1964" y="529"/>
                </a:cubicBezTo>
                <a:cubicBezTo>
                  <a:pt x="1964" y="531"/>
                  <a:pt x="1964" y="531"/>
                  <a:pt x="1964" y="531"/>
                </a:cubicBezTo>
                <a:cubicBezTo>
                  <a:pt x="1965" y="531"/>
                  <a:pt x="1965" y="531"/>
                  <a:pt x="1965" y="531"/>
                </a:cubicBezTo>
                <a:cubicBezTo>
                  <a:pt x="1965" y="529"/>
                  <a:pt x="1965" y="529"/>
                  <a:pt x="1965" y="529"/>
                </a:cubicBezTo>
                <a:cubicBezTo>
                  <a:pt x="1964" y="526"/>
                  <a:pt x="1964" y="526"/>
                  <a:pt x="1964" y="526"/>
                </a:cubicBezTo>
                <a:cubicBezTo>
                  <a:pt x="1959" y="521"/>
                  <a:pt x="1959" y="521"/>
                  <a:pt x="1959" y="521"/>
                </a:cubicBezTo>
                <a:cubicBezTo>
                  <a:pt x="1958" y="518"/>
                  <a:pt x="1958" y="518"/>
                  <a:pt x="1958" y="518"/>
                </a:cubicBezTo>
                <a:cubicBezTo>
                  <a:pt x="1956" y="515"/>
                  <a:pt x="1956" y="515"/>
                  <a:pt x="1956" y="515"/>
                </a:cubicBezTo>
                <a:cubicBezTo>
                  <a:pt x="1958" y="512"/>
                  <a:pt x="1958" y="512"/>
                  <a:pt x="1958" y="512"/>
                </a:cubicBezTo>
                <a:cubicBezTo>
                  <a:pt x="1961" y="511"/>
                  <a:pt x="1961" y="511"/>
                  <a:pt x="1961" y="511"/>
                </a:cubicBezTo>
                <a:cubicBezTo>
                  <a:pt x="1961" y="512"/>
                  <a:pt x="1961" y="512"/>
                  <a:pt x="1961" y="512"/>
                </a:cubicBezTo>
                <a:cubicBezTo>
                  <a:pt x="1959" y="512"/>
                  <a:pt x="1959" y="512"/>
                  <a:pt x="1959" y="512"/>
                </a:cubicBezTo>
                <a:cubicBezTo>
                  <a:pt x="1962" y="513"/>
                  <a:pt x="1962" y="513"/>
                  <a:pt x="1962" y="513"/>
                </a:cubicBezTo>
                <a:cubicBezTo>
                  <a:pt x="1965" y="516"/>
                  <a:pt x="1965" y="516"/>
                  <a:pt x="1965" y="516"/>
                </a:cubicBezTo>
                <a:cubicBezTo>
                  <a:pt x="1965" y="515"/>
                  <a:pt x="1965" y="515"/>
                  <a:pt x="1965" y="515"/>
                </a:cubicBezTo>
                <a:cubicBezTo>
                  <a:pt x="1966" y="515"/>
                  <a:pt x="1966" y="515"/>
                  <a:pt x="1966" y="515"/>
                </a:cubicBezTo>
                <a:cubicBezTo>
                  <a:pt x="1969" y="518"/>
                  <a:pt x="1969" y="518"/>
                  <a:pt x="1969" y="518"/>
                </a:cubicBezTo>
                <a:cubicBezTo>
                  <a:pt x="1971" y="518"/>
                  <a:pt x="1971" y="518"/>
                  <a:pt x="1971" y="518"/>
                </a:cubicBezTo>
                <a:cubicBezTo>
                  <a:pt x="1972" y="518"/>
                  <a:pt x="1972" y="518"/>
                  <a:pt x="1972" y="518"/>
                </a:cubicBezTo>
                <a:cubicBezTo>
                  <a:pt x="1969" y="515"/>
                  <a:pt x="1969" y="515"/>
                  <a:pt x="1969" y="515"/>
                </a:cubicBezTo>
                <a:cubicBezTo>
                  <a:pt x="1969" y="513"/>
                  <a:pt x="1969" y="513"/>
                  <a:pt x="1969" y="513"/>
                </a:cubicBezTo>
                <a:cubicBezTo>
                  <a:pt x="1971" y="513"/>
                  <a:pt x="1971" y="513"/>
                  <a:pt x="1971" y="513"/>
                </a:cubicBezTo>
                <a:cubicBezTo>
                  <a:pt x="1974" y="515"/>
                  <a:pt x="1974" y="515"/>
                  <a:pt x="1974" y="515"/>
                </a:cubicBezTo>
                <a:cubicBezTo>
                  <a:pt x="1975" y="516"/>
                  <a:pt x="1975" y="516"/>
                  <a:pt x="1975" y="516"/>
                </a:cubicBezTo>
                <a:cubicBezTo>
                  <a:pt x="1977" y="516"/>
                  <a:pt x="1977" y="516"/>
                  <a:pt x="1977" y="516"/>
                </a:cubicBezTo>
                <a:cubicBezTo>
                  <a:pt x="1975" y="513"/>
                  <a:pt x="1975" y="513"/>
                  <a:pt x="1975" y="513"/>
                </a:cubicBezTo>
                <a:cubicBezTo>
                  <a:pt x="1972" y="512"/>
                  <a:pt x="1972" y="512"/>
                  <a:pt x="1972" y="512"/>
                </a:cubicBezTo>
                <a:cubicBezTo>
                  <a:pt x="1971" y="512"/>
                  <a:pt x="1971" y="512"/>
                  <a:pt x="1971" y="512"/>
                </a:cubicBezTo>
                <a:cubicBezTo>
                  <a:pt x="1971" y="511"/>
                  <a:pt x="1971" y="511"/>
                  <a:pt x="1971" y="511"/>
                </a:cubicBezTo>
                <a:cubicBezTo>
                  <a:pt x="1969" y="511"/>
                  <a:pt x="1969" y="511"/>
                  <a:pt x="1969" y="511"/>
                </a:cubicBezTo>
                <a:cubicBezTo>
                  <a:pt x="1969" y="508"/>
                  <a:pt x="1969" y="508"/>
                  <a:pt x="1969" y="508"/>
                </a:cubicBezTo>
                <a:cubicBezTo>
                  <a:pt x="1971" y="508"/>
                  <a:pt x="1971" y="508"/>
                  <a:pt x="1971" y="508"/>
                </a:cubicBezTo>
                <a:cubicBezTo>
                  <a:pt x="1974" y="509"/>
                  <a:pt x="1974" y="509"/>
                  <a:pt x="1974" y="509"/>
                </a:cubicBezTo>
                <a:cubicBezTo>
                  <a:pt x="1974" y="508"/>
                  <a:pt x="1974" y="508"/>
                  <a:pt x="1974" y="508"/>
                </a:cubicBezTo>
                <a:cubicBezTo>
                  <a:pt x="1977" y="506"/>
                  <a:pt x="1977" y="506"/>
                  <a:pt x="1977" y="506"/>
                </a:cubicBezTo>
                <a:cubicBezTo>
                  <a:pt x="1978" y="506"/>
                  <a:pt x="1978" y="506"/>
                  <a:pt x="1978" y="506"/>
                </a:cubicBezTo>
                <a:cubicBezTo>
                  <a:pt x="1979" y="506"/>
                  <a:pt x="1979" y="506"/>
                  <a:pt x="1979" y="506"/>
                </a:cubicBezTo>
                <a:cubicBezTo>
                  <a:pt x="1981" y="506"/>
                  <a:pt x="1981" y="506"/>
                  <a:pt x="1981" y="506"/>
                </a:cubicBezTo>
                <a:cubicBezTo>
                  <a:pt x="1984" y="505"/>
                  <a:pt x="1984" y="505"/>
                  <a:pt x="1984" y="505"/>
                </a:cubicBezTo>
                <a:cubicBezTo>
                  <a:pt x="1985" y="506"/>
                  <a:pt x="1985" y="506"/>
                  <a:pt x="1985" y="506"/>
                </a:cubicBezTo>
                <a:cubicBezTo>
                  <a:pt x="1991" y="506"/>
                  <a:pt x="1991" y="506"/>
                  <a:pt x="1991" y="506"/>
                </a:cubicBezTo>
                <a:cubicBezTo>
                  <a:pt x="1994" y="508"/>
                  <a:pt x="1994" y="508"/>
                  <a:pt x="1994" y="508"/>
                </a:cubicBezTo>
                <a:cubicBezTo>
                  <a:pt x="1995" y="509"/>
                  <a:pt x="1995" y="509"/>
                  <a:pt x="1995" y="509"/>
                </a:cubicBezTo>
                <a:cubicBezTo>
                  <a:pt x="1997" y="511"/>
                  <a:pt x="1997" y="511"/>
                  <a:pt x="1997" y="511"/>
                </a:cubicBezTo>
                <a:cubicBezTo>
                  <a:pt x="1998" y="511"/>
                  <a:pt x="1998" y="511"/>
                  <a:pt x="1998" y="511"/>
                </a:cubicBezTo>
                <a:cubicBezTo>
                  <a:pt x="2001" y="509"/>
                  <a:pt x="2001" y="509"/>
                  <a:pt x="2001" y="509"/>
                </a:cubicBezTo>
                <a:cubicBezTo>
                  <a:pt x="2002" y="509"/>
                  <a:pt x="2002" y="509"/>
                  <a:pt x="2002" y="509"/>
                </a:cubicBezTo>
                <a:cubicBezTo>
                  <a:pt x="2002" y="511"/>
                  <a:pt x="2002" y="511"/>
                  <a:pt x="2002" y="511"/>
                </a:cubicBezTo>
                <a:cubicBezTo>
                  <a:pt x="2002" y="512"/>
                  <a:pt x="2002" y="512"/>
                  <a:pt x="2002" y="512"/>
                </a:cubicBezTo>
                <a:cubicBezTo>
                  <a:pt x="2005" y="511"/>
                  <a:pt x="2005" y="511"/>
                  <a:pt x="2005" y="511"/>
                </a:cubicBezTo>
                <a:cubicBezTo>
                  <a:pt x="2008" y="508"/>
                  <a:pt x="2008" y="508"/>
                  <a:pt x="2008" y="508"/>
                </a:cubicBezTo>
                <a:cubicBezTo>
                  <a:pt x="2010" y="506"/>
                  <a:pt x="2010" y="506"/>
                  <a:pt x="2010" y="506"/>
                </a:cubicBezTo>
                <a:cubicBezTo>
                  <a:pt x="2012" y="505"/>
                  <a:pt x="2012" y="505"/>
                  <a:pt x="2012" y="505"/>
                </a:cubicBezTo>
                <a:cubicBezTo>
                  <a:pt x="2014" y="505"/>
                  <a:pt x="2014" y="505"/>
                  <a:pt x="2014" y="505"/>
                </a:cubicBezTo>
                <a:cubicBezTo>
                  <a:pt x="2015" y="505"/>
                  <a:pt x="2015" y="505"/>
                  <a:pt x="2015" y="505"/>
                </a:cubicBezTo>
                <a:cubicBezTo>
                  <a:pt x="2018" y="503"/>
                  <a:pt x="2018" y="503"/>
                  <a:pt x="2018" y="503"/>
                </a:cubicBezTo>
                <a:cubicBezTo>
                  <a:pt x="2022" y="505"/>
                  <a:pt x="2022" y="505"/>
                  <a:pt x="2022" y="505"/>
                </a:cubicBezTo>
                <a:cubicBezTo>
                  <a:pt x="2025" y="505"/>
                  <a:pt x="2025" y="505"/>
                  <a:pt x="2025" y="505"/>
                </a:cubicBezTo>
                <a:cubicBezTo>
                  <a:pt x="2027" y="503"/>
                  <a:pt x="2027" y="503"/>
                  <a:pt x="2027" y="503"/>
                </a:cubicBezTo>
                <a:cubicBezTo>
                  <a:pt x="2028" y="502"/>
                  <a:pt x="2028" y="502"/>
                  <a:pt x="2028" y="502"/>
                </a:cubicBezTo>
                <a:cubicBezTo>
                  <a:pt x="2027" y="502"/>
                  <a:pt x="2027" y="502"/>
                  <a:pt x="2027" y="502"/>
                </a:cubicBezTo>
                <a:cubicBezTo>
                  <a:pt x="2020" y="499"/>
                  <a:pt x="2020" y="499"/>
                  <a:pt x="2020" y="499"/>
                </a:cubicBezTo>
                <a:cubicBezTo>
                  <a:pt x="2015" y="495"/>
                  <a:pt x="2015" y="495"/>
                  <a:pt x="2015" y="495"/>
                </a:cubicBezTo>
                <a:cubicBezTo>
                  <a:pt x="2015" y="493"/>
                  <a:pt x="2015" y="493"/>
                  <a:pt x="2015" y="493"/>
                </a:cubicBezTo>
                <a:cubicBezTo>
                  <a:pt x="2015" y="492"/>
                  <a:pt x="2015" y="492"/>
                  <a:pt x="2015" y="492"/>
                </a:cubicBezTo>
                <a:cubicBezTo>
                  <a:pt x="2014" y="492"/>
                  <a:pt x="2014" y="492"/>
                  <a:pt x="2014" y="492"/>
                </a:cubicBezTo>
                <a:cubicBezTo>
                  <a:pt x="2014" y="491"/>
                  <a:pt x="2014" y="491"/>
                  <a:pt x="2014" y="491"/>
                </a:cubicBezTo>
                <a:cubicBezTo>
                  <a:pt x="2011" y="486"/>
                  <a:pt x="2011" y="486"/>
                  <a:pt x="2011" y="486"/>
                </a:cubicBezTo>
                <a:cubicBezTo>
                  <a:pt x="2008" y="485"/>
                  <a:pt x="2008" y="485"/>
                  <a:pt x="2008" y="485"/>
                </a:cubicBezTo>
                <a:cubicBezTo>
                  <a:pt x="2010" y="485"/>
                  <a:pt x="2010" y="485"/>
                  <a:pt x="2010" y="485"/>
                </a:cubicBezTo>
                <a:cubicBezTo>
                  <a:pt x="2011" y="483"/>
                  <a:pt x="2011" y="483"/>
                  <a:pt x="2011" y="483"/>
                </a:cubicBezTo>
                <a:cubicBezTo>
                  <a:pt x="2012" y="482"/>
                  <a:pt x="2012" y="482"/>
                  <a:pt x="2012" y="482"/>
                </a:cubicBezTo>
                <a:cubicBezTo>
                  <a:pt x="2012" y="479"/>
                  <a:pt x="2012" y="479"/>
                  <a:pt x="2012" y="479"/>
                </a:cubicBezTo>
                <a:cubicBezTo>
                  <a:pt x="2012" y="476"/>
                  <a:pt x="2012" y="476"/>
                  <a:pt x="2012" y="476"/>
                </a:cubicBezTo>
                <a:cubicBezTo>
                  <a:pt x="2014" y="473"/>
                  <a:pt x="2014" y="473"/>
                  <a:pt x="2014" y="473"/>
                </a:cubicBezTo>
                <a:cubicBezTo>
                  <a:pt x="2017" y="472"/>
                  <a:pt x="2017" y="472"/>
                  <a:pt x="2017" y="472"/>
                </a:cubicBezTo>
                <a:cubicBezTo>
                  <a:pt x="2018" y="472"/>
                  <a:pt x="2018" y="472"/>
                  <a:pt x="2018" y="472"/>
                </a:cubicBezTo>
                <a:cubicBezTo>
                  <a:pt x="2020" y="472"/>
                  <a:pt x="2020" y="472"/>
                  <a:pt x="2020" y="472"/>
                </a:cubicBezTo>
                <a:cubicBezTo>
                  <a:pt x="2020" y="469"/>
                  <a:pt x="2020" y="469"/>
                  <a:pt x="2020" y="469"/>
                </a:cubicBezTo>
                <a:cubicBezTo>
                  <a:pt x="2020" y="468"/>
                  <a:pt x="2020" y="468"/>
                  <a:pt x="2020" y="468"/>
                </a:cubicBezTo>
                <a:cubicBezTo>
                  <a:pt x="2020" y="465"/>
                  <a:pt x="2020" y="465"/>
                  <a:pt x="2020" y="465"/>
                </a:cubicBezTo>
                <a:cubicBezTo>
                  <a:pt x="2020" y="460"/>
                  <a:pt x="2020" y="460"/>
                  <a:pt x="2020" y="460"/>
                </a:cubicBezTo>
                <a:cubicBezTo>
                  <a:pt x="2021" y="459"/>
                  <a:pt x="2021" y="459"/>
                  <a:pt x="2021" y="459"/>
                </a:cubicBezTo>
                <a:cubicBezTo>
                  <a:pt x="2022" y="456"/>
                  <a:pt x="2022" y="456"/>
                  <a:pt x="2022" y="456"/>
                </a:cubicBezTo>
                <a:cubicBezTo>
                  <a:pt x="2021" y="458"/>
                  <a:pt x="2021" y="458"/>
                  <a:pt x="2021" y="458"/>
                </a:cubicBezTo>
                <a:cubicBezTo>
                  <a:pt x="2021" y="456"/>
                  <a:pt x="2021" y="456"/>
                  <a:pt x="2021" y="456"/>
                </a:cubicBezTo>
                <a:cubicBezTo>
                  <a:pt x="2021" y="453"/>
                  <a:pt x="2021" y="453"/>
                  <a:pt x="2021" y="453"/>
                </a:cubicBezTo>
                <a:cubicBezTo>
                  <a:pt x="2021" y="452"/>
                  <a:pt x="2021" y="452"/>
                  <a:pt x="2021" y="452"/>
                </a:cubicBezTo>
                <a:cubicBezTo>
                  <a:pt x="2022" y="450"/>
                  <a:pt x="2022" y="450"/>
                  <a:pt x="2022" y="450"/>
                </a:cubicBezTo>
                <a:cubicBezTo>
                  <a:pt x="2022" y="452"/>
                  <a:pt x="2022" y="452"/>
                  <a:pt x="2022" y="452"/>
                </a:cubicBezTo>
                <a:cubicBezTo>
                  <a:pt x="2022" y="455"/>
                  <a:pt x="2022" y="455"/>
                  <a:pt x="2022" y="455"/>
                </a:cubicBezTo>
                <a:cubicBezTo>
                  <a:pt x="2025" y="455"/>
                  <a:pt x="2025" y="455"/>
                  <a:pt x="2025" y="455"/>
                </a:cubicBezTo>
                <a:cubicBezTo>
                  <a:pt x="2028" y="453"/>
                  <a:pt x="2028" y="453"/>
                  <a:pt x="2028" y="453"/>
                </a:cubicBezTo>
                <a:cubicBezTo>
                  <a:pt x="2030" y="450"/>
                  <a:pt x="2030" y="450"/>
                  <a:pt x="2030" y="450"/>
                </a:cubicBezTo>
                <a:cubicBezTo>
                  <a:pt x="2030" y="448"/>
                  <a:pt x="2030" y="448"/>
                  <a:pt x="2030" y="448"/>
                </a:cubicBezTo>
                <a:cubicBezTo>
                  <a:pt x="2030" y="446"/>
                  <a:pt x="2030" y="446"/>
                  <a:pt x="2030" y="446"/>
                </a:cubicBezTo>
                <a:cubicBezTo>
                  <a:pt x="2028" y="445"/>
                  <a:pt x="2028" y="445"/>
                  <a:pt x="2028" y="445"/>
                </a:cubicBezTo>
                <a:cubicBezTo>
                  <a:pt x="2030" y="443"/>
                  <a:pt x="2030" y="443"/>
                  <a:pt x="2030" y="443"/>
                </a:cubicBezTo>
                <a:cubicBezTo>
                  <a:pt x="2028" y="443"/>
                  <a:pt x="2028" y="443"/>
                  <a:pt x="2028" y="443"/>
                </a:cubicBezTo>
                <a:cubicBezTo>
                  <a:pt x="2028" y="440"/>
                  <a:pt x="2028" y="440"/>
                  <a:pt x="2028" y="440"/>
                </a:cubicBezTo>
                <a:cubicBezTo>
                  <a:pt x="2030" y="442"/>
                  <a:pt x="2030" y="442"/>
                  <a:pt x="2030" y="442"/>
                </a:cubicBezTo>
                <a:cubicBezTo>
                  <a:pt x="2031" y="442"/>
                  <a:pt x="2031" y="442"/>
                  <a:pt x="2031" y="442"/>
                </a:cubicBezTo>
                <a:cubicBezTo>
                  <a:pt x="2034" y="439"/>
                  <a:pt x="2034" y="439"/>
                  <a:pt x="2034" y="439"/>
                </a:cubicBezTo>
                <a:cubicBezTo>
                  <a:pt x="2033" y="441"/>
                  <a:pt x="2033" y="441"/>
                  <a:pt x="2033" y="441"/>
                </a:cubicBezTo>
                <a:cubicBezTo>
                  <a:pt x="2034" y="440"/>
                  <a:pt x="2034" y="440"/>
                  <a:pt x="2034" y="440"/>
                </a:cubicBezTo>
                <a:cubicBezTo>
                  <a:pt x="2035" y="438"/>
                  <a:pt x="2035" y="438"/>
                  <a:pt x="2035" y="438"/>
                </a:cubicBezTo>
                <a:cubicBezTo>
                  <a:pt x="2039" y="438"/>
                  <a:pt x="2045" y="437"/>
                  <a:pt x="2046" y="436"/>
                </a:cubicBezTo>
                <a:cubicBezTo>
                  <a:pt x="2046" y="435"/>
                  <a:pt x="2046" y="433"/>
                  <a:pt x="2046" y="429"/>
                </a:cubicBezTo>
                <a:cubicBezTo>
                  <a:pt x="2047" y="429"/>
                  <a:pt x="2047" y="429"/>
                  <a:pt x="2047" y="429"/>
                </a:cubicBezTo>
                <a:cubicBezTo>
                  <a:pt x="2047" y="427"/>
                  <a:pt x="2047" y="427"/>
                  <a:pt x="2047" y="427"/>
                </a:cubicBezTo>
                <a:cubicBezTo>
                  <a:pt x="2048" y="427"/>
                  <a:pt x="2048" y="427"/>
                  <a:pt x="2048" y="427"/>
                </a:cubicBezTo>
                <a:cubicBezTo>
                  <a:pt x="2048" y="429"/>
                  <a:pt x="2048" y="429"/>
                  <a:pt x="2048" y="429"/>
                </a:cubicBezTo>
                <a:cubicBezTo>
                  <a:pt x="2050" y="429"/>
                  <a:pt x="2050" y="429"/>
                  <a:pt x="2050" y="429"/>
                </a:cubicBezTo>
                <a:cubicBezTo>
                  <a:pt x="2051" y="429"/>
                  <a:pt x="2051" y="429"/>
                  <a:pt x="2051" y="429"/>
                </a:cubicBezTo>
                <a:cubicBezTo>
                  <a:pt x="2051" y="426"/>
                  <a:pt x="2051" y="426"/>
                  <a:pt x="2051" y="426"/>
                </a:cubicBezTo>
                <a:cubicBezTo>
                  <a:pt x="2053" y="429"/>
                  <a:pt x="2053" y="429"/>
                  <a:pt x="2053" y="429"/>
                </a:cubicBezTo>
                <a:cubicBezTo>
                  <a:pt x="2054" y="429"/>
                  <a:pt x="2054" y="429"/>
                  <a:pt x="2054" y="429"/>
                </a:cubicBezTo>
                <a:cubicBezTo>
                  <a:pt x="2055" y="430"/>
                  <a:pt x="2055" y="430"/>
                  <a:pt x="2055" y="430"/>
                </a:cubicBezTo>
                <a:cubicBezTo>
                  <a:pt x="2054" y="430"/>
                  <a:pt x="2054" y="430"/>
                  <a:pt x="2054" y="430"/>
                </a:cubicBezTo>
                <a:cubicBezTo>
                  <a:pt x="2051" y="430"/>
                  <a:pt x="2051" y="430"/>
                  <a:pt x="2051" y="430"/>
                </a:cubicBezTo>
                <a:cubicBezTo>
                  <a:pt x="2050" y="430"/>
                  <a:pt x="2050" y="430"/>
                  <a:pt x="2050" y="430"/>
                </a:cubicBezTo>
                <a:cubicBezTo>
                  <a:pt x="2051" y="432"/>
                  <a:pt x="2051" y="432"/>
                  <a:pt x="2051" y="432"/>
                </a:cubicBezTo>
                <a:cubicBezTo>
                  <a:pt x="2053" y="432"/>
                  <a:pt x="2053" y="432"/>
                  <a:pt x="2053" y="432"/>
                </a:cubicBezTo>
                <a:cubicBezTo>
                  <a:pt x="2051" y="433"/>
                  <a:pt x="2051" y="433"/>
                  <a:pt x="2051" y="433"/>
                </a:cubicBezTo>
                <a:cubicBezTo>
                  <a:pt x="2054" y="433"/>
                  <a:pt x="2054" y="433"/>
                  <a:pt x="2054" y="433"/>
                </a:cubicBezTo>
                <a:cubicBezTo>
                  <a:pt x="2055" y="435"/>
                  <a:pt x="2055" y="435"/>
                  <a:pt x="2055" y="435"/>
                </a:cubicBezTo>
                <a:cubicBezTo>
                  <a:pt x="2058" y="436"/>
                  <a:pt x="2058" y="436"/>
                  <a:pt x="2058" y="436"/>
                </a:cubicBezTo>
                <a:cubicBezTo>
                  <a:pt x="2061" y="436"/>
                  <a:pt x="2061" y="436"/>
                  <a:pt x="2061" y="436"/>
                </a:cubicBezTo>
                <a:cubicBezTo>
                  <a:pt x="2064" y="436"/>
                  <a:pt x="2064" y="436"/>
                  <a:pt x="2064" y="436"/>
                </a:cubicBezTo>
                <a:cubicBezTo>
                  <a:pt x="2067" y="436"/>
                  <a:pt x="2067" y="436"/>
                  <a:pt x="2067" y="436"/>
                </a:cubicBezTo>
                <a:cubicBezTo>
                  <a:pt x="2070" y="436"/>
                  <a:pt x="2070" y="436"/>
                  <a:pt x="2070" y="436"/>
                </a:cubicBezTo>
                <a:cubicBezTo>
                  <a:pt x="2071" y="436"/>
                  <a:pt x="2071" y="436"/>
                  <a:pt x="2071" y="436"/>
                </a:cubicBezTo>
                <a:cubicBezTo>
                  <a:pt x="2071" y="438"/>
                  <a:pt x="2071" y="438"/>
                  <a:pt x="2071" y="438"/>
                </a:cubicBezTo>
                <a:cubicBezTo>
                  <a:pt x="2073" y="439"/>
                  <a:pt x="2073" y="439"/>
                  <a:pt x="2073" y="439"/>
                </a:cubicBezTo>
                <a:cubicBezTo>
                  <a:pt x="2071" y="440"/>
                  <a:pt x="2071" y="440"/>
                  <a:pt x="2071" y="440"/>
                </a:cubicBezTo>
                <a:cubicBezTo>
                  <a:pt x="2068" y="440"/>
                  <a:pt x="2068" y="440"/>
                  <a:pt x="2068" y="440"/>
                </a:cubicBezTo>
                <a:cubicBezTo>
                  <a:pt x="2064" y="442"/>
                  <a:pt x="2064" y="442"/>
                  <a:pt x="2064" y="442"/>
                </a:cubicBezTo>
                <a:cubicBezTo>
                  <a:pt x="2061" y="445"/>
                  <a:pt x="2061" y="445"/>
                  <a:pt x="2061" y="445"/>
                </a:cubicBezTo>
                <a:cubicBezTo>
                  <a:pt x="2060" y="446"/>
                  <a:pt x="2060" y="446"/>
                  <a:pt x="2060" y="446"/>
                </a:cubicBezTo>
                <a:cubicBezTo>
                  <a:pt x="2061" y="446"/>
                  <a:pt x="2061" y="446"/>
                  <a:pt x="2061" y="446"/>
                </a:cubicBezTo>
                <a:cubicBezTo>
                  <a:pt x="2063" y="446"/>
                  <a:pt x="2063" y="446"/>
                  <a:pt x="2063" y="446"/>
                </a:cubicBezTo>
                <a:cubicBezTo>
                  <a:pt x="2065" y="446"/>
                  <a:pt x="2065" y="446"/>
                  <a:pt x="2065" y="446"/>
                </a:cubicBezTo>
                <a:cubicBezTo>
                  <a:pt x="2070" y="449"/>
                  <a:pt x="2070" y="449"/>
                  <a:pt x="2070" y="449"/>
                </a:cubicBezTo>
                <a:cubicBezTo>
                  <a:pt x="2071" y="450"/>
                  <a:pt x="2071" y="450"/>
                  <a:pt x="2071" y="450"/>
                </a:cubicBezTo>
                <a:cubicBezTo>
                  <a:pt x="2073" y="453"/>
                  <a:pt x="2073" y="453"/>
                  <a:pt x="2073" y="453"/>
                </a:cubicBezTo>
                <a:cubicBezTo>
                  <a:pt x="2071" y="456"/>
                  <a:pt x="2071" y="456"/>
                  <a:pt x="2071" y="456"/>
                </a:cubicBezTo>
                <a:cubicBezTo>
                  <a:pt x="2070" y="456"/>
                  <a:pt x="2070" y="456"/>
                  <a:pt x="2070" y="456"/>
                </a:cubicBezTo>
                <a:cubicBezTo>
                  <a:pt x="2073" y="459"/>
                  <a:pt x="2073" y="459"/>
                  <a:pt x="2073" y="459"/>
                </a:cubicBezTo>
                <a:cubicBezTo>
                  <a:pt x="2075" y="459"/>
                  <a:pt x="2075" y="459"/>
                  <a:pt x="2075" y="459"/>
                </a:cubicBezTo>
                <a:cubicBezTo>
                  <a:pt x="2080" y="458"/>
                  <a:pt x="2080" y="458"/>
                  <a:pt x="2080" y="458"/>
                </a:cubicBezTo>
                <a:cubicBezTo>
                  <a:pt x="2081" y="455"/>
                  <a:pt x="2081" y="455"/>
                  <a:pt x="2081" y="455"/>
                </a:cubicBezTo>
                <a:cubicBezTo>
                  <a:pt x="2084" y="453"/>
                  <a:pt x="2084" y="453"/>
                  <a:pt x="2084" y="453"/>
                </a:cubicBezTo>
                <a:cubicBezTo>
                  <a:pt x="2087" y="453"/>
                  <a:pt x="2087" y="453"/>
                  <a:pt x="2087" y="453"/>
                </a:cubicBezTo>
                <a:cubicBezTo>
                  <a:pt x="2090" y="452"/>
                  <a:pt x="2090" y="452"/>
                  <a:pt x="2090" y="452"/>
                </a:cubicBezTo>
                <a:cubicBezTo>
                  <a:pt x="2091" y="450"/>
                  <a:pt x="2091" y="450"/>
                  <a:pt x="2091" y="450"/>
                </a:cubicBezTo>
                <a:cubicBezTo>
                  <a:pt x="2093" y="450"/>
                  <a:pt x="2093" y="450"/>
                  <a:pt x="2093" y="450"/>
                </a:cubicBezTo>
                <a:cubicBezTo>
                  <a:pt x="2093" y="449"/>
                  <a:pt x="2093" y="449"/>
                  <a:pt x="2093" y="449"/>
                </a:cubicBezTo>
                <a:cubicBezTo>
                  <a:pt x="2094" y="449"/>
                  <a:pt x="2094" y="449"/>
                  <a:pt x="2094" y="449"/>
                </a:cubicBezTo>
                <a:cubicBezTo>
                  <a:pt x="2096" y="450"/>
                  <a:pt x="2096" y="450"/>
                  <a:pt x="2096" y="450"/>
                </a:cubicBezTo>
                <a:cubicBezTo>
                  <a:pt x="2100" y="450"/>
                  <a:pt x="2100" y="450"/>
                  <a:pt x="2100" y="450"/>
                </a:cubicBezTo>
                <a:cubicBezTo>
                  <a:pt x="2101" y="450"/>
                  <a:pt x="2101" y="450"/>
                  <a:pt x="2101" y="450"/>
                </a:cubicBezTo>
                <a:cubicBezTo>
                  <a:pt x="2103" y="449"/>
                  <a:pt x="2103" y="449"/>
                  <a:pt x="2103" y="449"/>
                </a:cubicBezTo>
                <a:cubicBezTo>
                  <a:pt x="2103" y="448"/>
                  <a:pt x="2103" y="448"/>
                  <a:pt x="2103" y="448"/>
                </a:cubicBezTo>
                <a:cubicBezTo>
                  <a:pt x="2104" y="446"/>
                  <a:pt x="2104" y="446"/>
                  <a:pt x="2104" y="446"/>
                </a:cubicBezTo>
                <a:cubicBezTo>
                  <a:pt x="2101" y="445"/>
                  <a:pt x="2101" y="445"/>
                  <a:pt x="2101" y="445"/>
                </a:cubicBezTo>
                <a:cubicBezTo>
                  <a:pt x="2098" y="445"/>
                  <a:pt x="2098" y="445"/>
                  <a:pt x="2098" y="445"/>
                </a:cubicBezTo>
                <a:cubicBezTo>
                  <a:pt x="2097" y="446"/>
                  <a:pt x="2097" y="446"/>
                  <a:pt x="2097" y="446"/>
                </a:cubicBezTo>
                <a:cubicBezTo>
                  <a:pt x="2096" y="445"/>
                  <a:pt x="2096" y="445"/>
                  <a:pt x="2096" y="445"/>
                </a:cubicBezTo>
                <a:cubicBezTo>
                  <a:pt x="2094" y="446"/>
                  <a:pt x="2094" y="446"/>
                  <a:pt x="2094" y="446"/>
                </a:cubicBezTo>
                <a:cubicBezTo>
                  <a:pt x="2093" y="446"/>
                  <a:pt x="2093" y="446"/>
                  <a:pt x="2093" y="446"/>
                </a:cubicBezTo>
                <a:cubicBezTo>
                  <a:pt x="2090" y="445"/>
                  <a:pt x="2090" y="445"/>
                  <a:pt x="2090" y="445"/>
                </a:cubicBezTo>
                <a:cubicBezTo>
                  <a:pt x="2087" y="442"/>
                  <a:pt x="2087" y="442"/>
                  <a:pt x="2087" y="442"/>
                </a:cubicBezTo>
                <a:cubicBezTo>
                  <a:pt x="2091" y="448"/>
                  <a:pt x="2091" y="448"/>
                  <a:pt x="2091" y="448"/>
                </a:cubicBezTo>
                <a:cubicBezTo>
                  <a:pt x="2088" y="446"/>
                  <a:pt x="2088" y="446"/>
                  <a:pt x="2088" y="446"/>
                </a:cubicBezTo>
                <a:cubicBezTo>
                  <a:pt x="2087" y="446"/>
                  <a:pt x="2087" y="446"/>
                  <a:pt x="2087" y="446"/>
                </a:cubicBezTo>
                <a:cubicBezTo>
                  <a:pt x="2087" y="445"/>
                  <a:pt x="2087" y="445"/>
                  <a:pt x="2087" y="445"/>
                </a:cubicBezTo>
                <a:cubicBezTo>
                  <a:pt x="2087" y="443"/>
                  <a:pt x="2087" y="443"/>
                  <a:pt x="2087" y="443"/>
                </a:cubicBezTo>
                <a:cubicBezTo>
                  <a:pt x="2084" y="442"/>
                  <a:pt x="2084" y="442"/>
                  <a:pt x="2084" y="442"/>
                </a:cubicBezTo>
                <a:cubicBezTo>
                  <a:pt x="2083" y="440"/>
                  <a:pt x="2083" y="440"/>
                  <a:pt x="2083" y="440"/>
                </a:cubicBezTo>
                <a:cubicBezTo>
                  <a:pt x="2083" y="439"/>
                  <a:pt x="2083" y="439"/>
                  <a:pt x="2083" y="439"/>
                </a:cubicBezTo>
                <a:cubicBezTo>
                  <a:pt x="2080" y="440"/>
                  <a:pt x="2080" y="440"/>
                  <a:pt x="2080" y="440"/>
                </a:cubicBezTo>
                <a:cubicBezTo>
                  <a:pt x="2081" y="439"/>
                  <a:pt x="2081" y="439"/>
                  <a:pt x="2081" y="439"/>
                </a:cubicBezTo>
                <a:cubicBezTo>
                  <a:pt x="2081" y="438"/>
                  <a:pt x="2081" y="438"/>
                  <a:pt x="2081" y="438"/>
                </a:cubicBezTo>
                <a:cubicBezTo>
                  <a:pt x="2080" y="439"/>
                  <a:pt x="2080" y="439"/>
                  <a:pt x="2080" y="439"/>
                </a:cubicBezTo>
                <a:cubicBezTo>
                  <a:pt x="2078" y="438"/>
                  <a:pt x="2078" y="438"/>
                  <a:pt x="2078" y="438"/>
                </a:cubicBezTo>
                <a:cubicBezTo>
                  <a:pt x="2077" y="438"/>
                  <a:pt x="2077" y="438"/>
                  <a:pt x="2077" y="438"/>
                </a:cubicBezTo>
                <a:cubicBezTo>
                  <a:pt x="2075" y="436"/>
                  <a:pt x="2075" y="436"/>
                  <a:pt x="2075" y="436"/>
                </a:cubicBezTo>
                <a:cubicBezTo>
                  <a:pt x="2074" y="438"/>
                  <a:pt x="2074" y="438"/>
                  <a:pt x="2074" y="438"/>
                </a:cubicBezTo>
                <a:cubicBezTo>
                  <a:pt x="2071" y="435"/>
                  <a:pt x="2071" y="435"/>
                  <a:pt x="2071" y="435"/>
                </a:cubicBezTo>
                <a:cubicBezTo>
                  <a:pt x="2075" y="435"/>
                  <a:pt x="2075" y="435"/>
                  <a:pt x="2075" y="435"/>
                </a:cubicBezTo>
                <a:cubicBezTo>
                  <a:pt x="2077" y="433"/>
                  <a:pt x="2077" y="433"/>
                  <a:pt x="2077" y="433"/>
                </a:cubicBezTo>
                <a:cubicBezTo>
                  <a:pt x="2078" y="436"/>
                  <a:pt x="2078" y="436"/>
                  <a:pt x="2078" y="436"/>
                </a:cubicBezTo>
                <a:cubicBezTo>
                  <a:pt x="2078" y="435"/>
                  <a:pt x="2078" y="435"/>
                  <a:pt x="2078" y="435"/>
                </a:cubicBezTo>
                <a:cubicBezTo>
                  <a:pt x="2080" y="436"/>
                  <a:pt x="2080" y="436"/>
                  <a:pt x="2080" y="436"/>
                </a:cubicBezTo>
                <a:cubicBezTo>
                  <a:pt x="2080" y="438"/>
                  <a:pt x="2080" y="438"/>
                  <a:pt x="2080" y="438"/>
                </a:cubicBezTo>
                <a:cubicBezTo>
                  <a:pt x="2081" y="438"/>
                  <a:pt x="2081" y="438"/>
                  <a:pt x="2081" y="438"/>
                </a:cubicBezTo>
                <a:cubicBezTo>
                  <a:pt x="2081" y="435"/>
                  <a:pt x="2081" y="435"/>
                  <a:pt x="2081" y="435"/>
                </a:cubicBezTo>
                <a:cubicBezTo>
                  <a:pt x="2083" y="436"/>
                  <a:pt x="2083" y="436"/>
                  <a:pt x="2083" y="436"/>
                </a:cubicBezTo>
                <a:cubicBezTo>
                  <a:pt x="2083" y="438"/>
                  <a:pt x="2083" y="438"/>
                  <a:pt x="2083" y="438"/>
                </a:cubicBezTo>
                <a:cubicBezTo>
                  <a:pt x="2084" y="438"/>
                  <a:pt x="2084" y="438"/>
                  <a:pt x="2084" y="438"/>
                </a:cubicBezTo>
                <a:cubicBezTo>
                  <a:pt x="2084" y="435"/>
                  <a:pt x="2084" y="435"/>
                  <a:pt x="2084" y="435"/>
                </a:cubicBezTo>
                <a:cubicBezTo>
                  <a:pt x="2087" y="433"/>
                  <a:pt x="2087" y="433"/>
                  <a:pt x="2087" y="433"/>
                </a:cubicBezTo>
                <a:cubicBezTo>
                  <a:pt x="2087" y="432"/>
                  <a:pt x="2087" y="432"/>
                  <a:pt x="2087" y="432"/>
                </a:cubicBezTo>
                <a:cubicBezTo>
                  <a:pt x="2088" y="432"/>
                  <a:pt x="2088" y="432"/>
                  <a:pt x="2088" y="432"/>
                </a:cubicBezTo>
                <a:cubicBezTo>
                  <a:pt x="2088" y="433"/>
                  <a:pt x="2088" y="433"/>
                  <a:pt x="2088" y="433"/>
                </a:cubicBezTo>
                <a:cubicBezTo>
                  <a:pt x="2085" y="436"/>
                  <a:pt x="2085" y="436"/>
                  <a:pt x="2085" y="436"/>
                </a:cubicBezTo>
                <a:cubicBezTo>
                  <a:pt x="2088" y="435"/>
                  <a:pt x="2088" y="435"/>
                  <a:pt x="2088" y="435"/>
                </a:cubicBezTo>
                <a:cubicBezTo>
                  <a:pt x="2090" y="433"/>
                  <a:pt x="2090" y="433"/>
                  <a:pt x="2090" y="433"/>
                </a:cubicBezTo>
                <a:cubicBezTo>
                  <a:pt x="2091" y="430"/>
                  <a:pt x="2091" y="430"/>
                  <a:pt x="2091" y="430"/>
                </a:cubicBezTo>
                <a:cubicBezTo>
                  <a:pt x="2094" y="429"/>
                  <a:pt x="2094" y="429"/>
                  <a:pt x="2094" y="429"/>
                </a:cubicBezTo>
                <a:cubicBezTo>
                  <a:pt x="2097" y="429"/>
                  <a:pt x="2097" y="429"/>
                  <a:pt x="2097" y="429"/>
                </a:cubicBezTo>
                <a:cubicBezTo>
                  <a:pt x="2100" y="427"/>
                  <a:pt x="2100" y="427"/>
                  <a:pt x="2100" y="427"/>
                </a:cubicBezTo>
                <a:cubicBezTo>
                  <a:pt x="2101" y="427"/>
                  <a:pt x="2101" y="427"/>
                  <a:pt x="2101" y="427"/>
                </a:cubicBezTo>
                <a:cubicBezTo>
                  <a:pt x="2104" y="429"/>
                  <a:pt x="2104" y="429"/>
                  <a:pt x="2104" y="429"/>
                </a:cubicBezTo>
                <a:cubicBezTo>
                  <a:pt x="2106" y="426"/>
                  <a:pt x="2106" y="426"/>
                  <a:pt x="2106" y="426"/>
                </a:cubicBezTo>
                <a:cubicBezTo>
                  <a:pt x="2108" y="425"/>
                  <a:pt x="2108" y="425"/>
                  <a:pt x="2108" y="425"/>
                </a:cubicBezTo>
                <a:cubicBezTo>
                  <a:pt x="2110" y="425"/>
                  <a:pt x="2110" y="425"/>
                  <a:pt x="2110" y="425"/>
                </a:cubicBezTo>
                <a:cubicBezTo>
                  <a:pt x="2111" y="423"/>
                  <a:pt x="2111" y="423"/>
                  <a:pt x="2111" y="423"/>
                </a:cubicBezTo>
                <a:cubicBezTo>
                  <a:pt x="2114" y="423"/>
                  <a:pt x="2114" y="423"/>
                  <a:pt x="2114" y="423"/>
                </a:cubicBezTo>
                <a:cubicBezTo>
                  <a:pt x="2117" y="423"/>
                  <a:pt x="2117" y="423"/>
                  <a:pt x="2117" y="423"/>
                </a:cubicBezTo>
                <a:cubicBezTo>
                  <a:pt x="2118" y="422"/>
                  <a:pt x="2118" y="422"/>
                  <a:pt x="2118" y="422"/>
                </a:cubicBezTo>
                <a:cubicBezTo>
                  <a:pt x="2120" y="422"/>
                  <a:pt x="2120" y="422"/>
                  <a:pt x="2120" y="422"/>
                </a:cubicBezTo>
                <a:cubicBezTo>
                  <a:pt x="2121" y="422"/>
                  <a:pt x="2121" y="422"/>
                  <a:pt x="2121" y="422"/>
                </a:cubicBezTo>
                <a:cubicBezTo>
                  <a:pt x="2124" y="422"/>
                  <a:pt x="2124" y="422"/>
                  <a:pt x="2124" y="422"/>
                </a:cubicBezTo>
                <a:cubicBezTo>
                  <a:pt x="2127" y="420"/>
                  <a:pt x="2127" y="420"/>
                  <a:pt x="2127" y="420"/>
                </a:cubicBezTo>
                <a:cubicBezTo>
                  <a:pt x="2128" y="420"/>
                  <a:pt x="2128" y="420"/>
                  <a:pt x="2128" y="420"/>
                </a:cubicBezTo>
                <a:cubicBezTo>
                  <a:pt x="2128" y="422"/>
                  <a:pt x="2128" y="422"/>
                  <a:pt x="2128" y="422"/>
                </a:cubicBezTo>
                <a:cubicBezTo>
                  <a:pt x="2130" y="423"/>
                  <a:pt x="2130" y="423"/>
                  <a:pt x="2130" y="423"/>
                </a:cubicBezTo>
                <a:cubicBezTo>
                  <a:pt x="2127" y="425"/>
                  <a:pt x="2127" y="425"/>
                  <a:pt x="2127" y="425"/>
                </a:cubicBezTo>
                <a:cubicBezTo>
                  <a:pt x="2124" y="426"/>
                  <a:pt x="2124" y="426"/>
                  <a:pt x="2124" y="426"/>
                </a:cubicBezTo>
                <a:cubicBezTo>
                  <a:pt x="2121" y="427"/>
                  <a:pt x="2121" y="427"/>
                  <a:pt x="2121" y="427"/>
                </a:cubicBezTo>
                <a:cubicBezTo>
                  <a:pt x="2121" y="429"/>
                  <a:pt x="2121" y="429"/>
                  <a:pt x="2121" y="429"/>
                </a:cubicBezTo>
                <a:cubicBezTo>
                  <a:pt x="2118" y="429"/>
                  <a:pt x="2118" y="429"/>
                  <a:pt x="2118" y="429"/>
                </a:cubicBezTo>
                <a:cubicBezTo>
                  <a:pt x="2116" y="429"/>
                  <a:pt x="2116" y="429"/>
                  <a:pt x="2116" y="429"/>
                </a:cubicBezTo>
                <a:cubicBezTo>
                  <a:pt x="2114" y="429"/>
                  <a:pt x="2114" y="429"/>
                  <a:pt x="2114" y="429"/>
                </a:cubicBezTo>
                <a:cubicBezTo>
                  <a:pt x="2116" y="430"/>
                  <a:pt x="2116" y="430"/>
                  <a:pt x="2116" y="430"/>
                </a:cubicBezTo>
                <a:cubicBezTo>
                  <a:pt x="2116" y="432"/>
                  <a:pt x="2116" y="432"/>
                  <a:pt x="2116" y="432"/>
                </a:cubicBezTo>
                <a:cubicBezTo>
                  <a:pt x="2120" y="433"/>
                  <a:pt x="2120" y="433"/>
                  <a:pt x="2120" y="433"/>
                </a:cubicBezTo>
                <a:cubicBezTo>
                  <a:pt x="2121" y="435"/>
                  <a:pt x="2121" y="435"/>
                  <a:pt x="2121" y="435"/>
                </a:cubicBezTo>
                <a:cubicBezTo>
                  <a:pt x="2123" y="438"/>
                  <a:pt x="2123" y="438"/>
                  <a:pt x="2123" y="438"/>
                </a:cubicBezTo>
                <a:cubicBezTo>
                  <a:pt x="2121" y="436"/>
                  <a:pt x="2121" y="436"/>
                  <a:pt x="2121" y="436"/>
                </a:cubicBezTo>
                <a:cubicBezTo>
                  <a:pt x="2120" y="436"/>
                  <a:pt x="2120" y="436"/>
                  <a:pt x="2120" y="436"/>
                </a:cubicBezTo>
                <a:cubicBezTo>
                  <a:pt x="2118" y="438"/>
                  <a:pt x="2118" y="438"/>
                  <a:pt x="2118" y="438"/>
                </a:cubicBezTo>
                <a:cubicBezTo>
                  <a:pt x="2117" y="440"/>
                  <a:pt x="2117" y="440"/>
                  <a:pt x="2117" y="440"/>
                </a:cubicBezTo>
                <a:cubicBezTo>
                  <a:pt x="2116" y="442"/>
                  <a:pt x="2116" y="442"/>
                  <a:pt x="2116" y="442"/>
                </a:cubicBezTo>
                <a:cubicBezTo>
                  <a:pt x="2114" y="442"/>
                  <a:pt x="2114" y="442"/>
                  <a:pt x="2114" y="442"/>
                </a:cubicBezTo>
                <a:cubicBezTo>
                  <a:pt x="2114" y="445"/>
                  <a:pt x="2114" y="445"/>
                  <a:pt x="2114" y="445"/>
                </a:cubicBezTo>
                <a:cubicBezTo>
                  <a:pt x="2116" y="443"/>
                  <a:pt x="2116" y="443"/>
                  <a:pt x="2116" y="443"/>
                </a:cubicBezTo>
                <a:cubicBezTo>
                  <a:pt x="2116" y="445"/>
                  <a:pt x="2116" y="445"/>
                  <a:pt x="2116" y="445"/>
                </a:cubicBezTo>
                <a:cubicBezTo>
                  <a:pt x="2116" y="448"/>
                  <a:pt x="2116" y="448"/>
                  <a:pt x="2116" y="448"/>
                </a:cubicBezTo>
                <a:cubicBezTo>
                  <a:pt x="2111" y="446"/>
                  <a:pt x="2111" y="446"/>
                  <a:pt x="2111" y="446"/>
                </a:cubicBezTo>
                <a:cubicBezTo>
                  <a:pt x="2110" y="446"/>
                  <a:pt x="2110" y="446"/>
                  <a:pt x="2110" y="446"/>
                </a:cubicBezTo>
                <a:cubicBezTo>
                  <a:pt x="2111" y="448"/>
                  <a:pt x="2111" y="448"/>
                  <a:pt x="2111" y="448"/>
                </a:cubicBezTo>
                <a:cubicBezTo>
                  <a:pt x="2107" y="446"/>
                  <a:pt x="2107" y="446"/>
                  <a:pt x="2107" y="446"/>
                </a:cubicBezTo>
                <a:cubicBezTo>
                  <a:pt x="2106" y="445"/>
                  <a:pt x="2106" y="445"/>
                  <a:pt x="2106" y="445"/>
                </a:cubicBezTo>
                <a:cubicBezTo>
                  <a:pt x="2104" y="446"/>
                  <a:pt x="2104" y="446"/>
                  <a:pt x="2104" y="446"/>
                </a:cubicBezTo>
                <a:cubicBezTo>
                  <a:pt x="2106" y="446"/>
                  <a:pt x="2106" y="446"/>
                  <a:pt x="2106" y="446"/>
                </a:cubicBezTo>
                <a:cubicBezTo>
                  <a:pt x="2107" y="448"/>
                  <a:pt x="2107" y="448"/>
                  <a:pt x="2107" y="448"/>
                </a:cubicBezTo>
                <a:cubicBezTo>
                  <a:pt x="2106" y="448"/>
                  <a:pt x="2106" y="448"/>
                  <a:pt x="2106" y="448"/>
                </a:cubicBezTo>
                <a:cubicBezTo>
                  <a:pt x="2104" y="449"/>
                  <a:pt x="2104" y="449"/>
                  <a:pt x="2104" y="449"/>
                </a:cubicBezTo>
                <a:cubicBezTo>
                  <a:pt x="2110" y="450"/>
                  <a:pt x="2110" y="450"/>
                  <a:pt x="2110" y="450"/>
                </a:cubicBezTo>
                <a:cubicBezTo>
                  <a:pt x="2111" y="452"/>
                  <a:pt x="2111" y="452"/>
                  <a:pt x="2111" y="452"/>
                </a:cubicBezTo>
                <a:cubicBezTo>
                  <a:pt x="2113" y="453"/>
                  <a:pt x="2113" y="453"/>
                  <a:pt x="2113" y="453"/>
                </a:cubicBezTo>
                <a:cubicBezTo>
                  <a:pt x="2117" y="456"/>
                  <a:pt x="2117" y="456"/>
                  <a:pt x="2117" y="456"/>
                </a:cubicBezTo>
                <a:cubicBezTo>
                  <a:pt x="2118" y="456"/>
                  <a:pt x="2118" y="456"/>
                  <a:pt x="2118" y="456"/>
                </a:cubicBezTo>
                <a:cubicBezTo>
                  <a:pt x="2118" y="455"/>
                  <a:pt x="2118" y="455"/>
                  <a:pt x="2118" y="455"/>
                </a:cubicBezTo>
                <a:cubicBezTo>
                  <a:pt x="2121" y="456"/>
                  <a:pt x="2121" y="456"/>
                  <a:pt x="2121" y="456"/>
                </a:cubicBezTo>
                <a:cubicBezTo>
                  <a:pt x="2123" y="459"/>
                  <a:pt x="2123" y="459"/>
                  <a:pt x="2123" y="459"/>
                </a:cubicBezTo>
                <a:cubicBezTo>
                  <a:pt x="2130" y="462"/>
                  <a:pt x="2130" y="462"/>
                  <a:pt x="2130" y="462"/>
                </a:cubicBezTo>
                <a:cubicBezTo>
                  <a:pt x="2137" y="468"/>
                  <a:pt x="2137" y="468"/>
                  <a:pt x="2137" y="468"/>
                </a:cubicBezTo>
                <a:cubicBezTo>
                  <a:pt x="2143" y="473"/>
                  <a:pt x="2143" y="473"/>
                  <a:pt x="2143" y="473"/>
                </a:cubicBezTo>
                <a:cubicBezTo>
                  <a:pt x="2144" y="473"/>
                  <a:pt x="2144" y="473"/>
                  <a:pt x="2144" y="473"/>
                </a:cubicBezTo>
                <a:cubicBezTo>
                  <a:pt x="2147" y="475"/>
                  <a:pt x="2147" y="475"/>
                  <a:pt x="2147" y="475"/>
                </a:cubicBezTo>
                <a:cubicBezTo>
                  <a:pt x="2150" y="476"/>
                  <a:pt x="2150" y="476"/>
                  <a:pt x="2150" y="476"/>
                </a:cubicBezTo>
                <a:cubicBezTo>
                  <a:pt x="2154" y="478"/>
                  <a:pt x="2154" y="478"/>
                  <a:pt x="2154" y="478"/>
                </a:cubicBezTo>
                <a:cubicBezTo>
                  <a:pt x="2157" y="479"/>
                  <a:pt x="2157" y="479"/>
                  <a:pt x="2157" y="479"/>
                </a:cubicBezTo>
                <a:cubicBezTo>
                  <a:pt x="2159" y="481"/>
                  <a:pt x="2159" y="481"/>
                  <a:pt x="2159" y="481"/>
                </a:cubicBezTo>
                <a:cubicBezTo>
                  <a:pt x="2161" y="482"/>
                  <a:pt x="2161" y="482"/>
                  <a:pt x="2161" y="482"/>
                </a:cubicBezTo>
                <a:cubicBezTo>
                  <a:pt x="2166" y="491"/>
                  <a:pt x="2166" y="491"/>
                  <a:pt x="2166" y="491"/>
                </a:cubicBezTo>
                <a:cubicBezTo>
                  <a:pt x="2166" y="493"/>
                  <a:pt x="2166" y="493"/>
                  <a:pt x="2166" y="493"/>
                </a:cubicBezTo>
                <a:cubicBezTo>
                  <a:pt x="2166" y="496"/>
                  <a:pt x="2166" y="496"/>
                  <a:pt x="2166" y="496"/>
                </a:cubicBezTo>
                <a:cubicBezTo>
                  <a:pt x="2164" y="498"/>
                  <a:pt x="2164" y="498"/>
                  <a:pt x="2164" y="498"/>
                </a:cubicBezTo>
                <a:cubicBezTo>
                  <a:pt x="2153" y="505"/>
                  <a:pt x="2153" y="505"/>
                  <a:pt x="2153" y="505"/>
                </a:cubicBezTo>
                <a:cubicBezTo>
                  <a:pt x="2149" y="506"/>
                  <a:pt x="2149" y="506"/>
                  <a:pt x="2149" y="506"/>
                </a:cubicBezTo>
                <a:cubicBezTo>
                  <a:pt x="2144" y="505"/>
                  <a:pt x="2144" y="505"/>
                  <a:pt x="2144" y="505"/>
                </a:cubicBezTo>
                <a:cubicBezTo>
                  <a:pt x="2141" y="503"/>
                  <a:pt x="2141" y="503"/>
                  <a:pt x="2141" y="503"/>
                </a:cubicBezTo>
                <a:cubicBezTo>
                  <a:pt x="2139" y="503"/>
                  <a:pt x="2139" y="503"/>
                  <a:pt x="2139" y="503"/>
                </a:cubicBezTo>
                <a:cubicBezTo>
                  <a:pt x="2134" y="505"/>
                  <a:pt x="2134" y="505"/>
                  <a:pt x="2134" y="505"/>
                </a:cubicBezTo>
                <a:cubicBezTo>
                  <a:pt x="2131" y="506"/>
                  <a:pt x="2131" y="506"/>
                  <a:pt x="2131" y="506"/>
                </a:cubicBezTo>
                <a:cubicBezTo>
                  <a:pt x="2127" y="506"/>
                  <a:pt x="2127" y="506"/>
                  <a:pt x="2127" y="506"/>
                </a:cubicBezTo>
                <a:cubicBezTo>
                  <a:pt x="2124" y="505"/>
                  <a:pt x="2124" y="505"/>
                  <a:pt x="2124" y="505"/>
                </a:cubicBezTo>
                <a:cubicBezTo>
                  <a:pt x="2124" y="503"/>
                  <a:pt x="2124" y="503"/>
                  <a:pt x="2124" y="503"/>
                </a:cubicBezTo>
                <a:cubicBezTo>
                  <a:pt x="2123" y="503"/>
                  <a:pt x="2123" y="503"/>
                  <a:pt x="2123" y="503"/>
                </a:cubicBezTo>
                <a:cubicBezTo>
                  <a:pt x="2121" y="505"/>
                  <a:pt x="2121" y="505"/>
                  <a:pt x="2121" y="505"/>
                </a:cubicBezTo>
                <a:cubicBezTo>
                  <a:pt x="2118" y="503"/>
                  <a:pt x="2118" y="503"/>
                  <a:pt x="2118" y="503"/>
                </a:cubicBezTo>
                <a:cubicBezTo>
                  <a:pt x="2114" y="501"/>
                  <a:pt x="2114" y="501"/>
                  <a:pt x="2114" y="501"/>
                </a:cubicBezTo>
                <a:cubicBezTo>
                  <a:pt x="2111" y="501"/>
                  <a:pt x="2111" y="501"/>
                  <a:pt x="2111" y="501"/>
                </a:cubicBezTo>
                <a:cubicBezTo>
                  <a:pt x="2110" y="501"/>
                  <a:pt x="2110" y="501"/>
                  <a:pt x="2110" y="501"/>
                </a:cubicBezTo>
                <a:cubicBezTo>
                  <a:pt x="2108" y="502"/>
                  <a:pt x="2108" y="502"/>
                  <a:pt x="2108" y="502"/>
                </a:cubicBezTo>
                <a:cubicBezTo>
                  <a:pt x="2107" y="501"/>
                  <a:pt x="2107" y="501"/>
                  <a:pt x="2107" y="501"/>
                </a:cubicBezTo>
                <a:cubicBezTo>
                  <a:pt x="2106" y="498"/>
                  <a:pt x="2106" y="498"/>
                  <a:pt x="2106" y="498"/>
                </a:cubicBezTo>
                <a:cubicBezTo>
                  <a:pt x="2104" y="495"/>
                  <a:pt x="2104" y="495"/>
                  <a:pt x="2104" y="495"/>
                </a:cubicBezTo>
                <a:cubicBezTo>
                  <a:pt x="2103" y="495"/>
                  <a:pt x="2103" y="495"/>
                  <a:pt x="2103" y="495"/>
                </a:cubicBezTo>
                <a:cubicBezTo>
                  <a:pt x="2101" y="495"/>
                  <a:pt x="2101" y="495"/>
                  <a:pt x="2101" y="495"/>
                </a:cubicBezTo>
                <a:cubicBezTo>
                  <a:pt x="2100" y="496"/>
                  <a:pt x="2100" y="496"/>
                  <a:pt x="2100" y="496"/>
                </a:cubicBezTo>
                <a:cubicBezTo>
                  <a:pt x="2097" y="495"/>
                  <a:pt x="2097" y="495"/>
                  <a:pt x="2097" y="495"/>
                </a:cubicBezTo>
                <a:cubicBezTo>
                  <a:pt x="2094" y="493"/>
                  <a:pt x="2094" y="493"/>
                  <a:pt x="2094" y="493"/>
                </a:cubicBezTo>
                <a:cubicBezTo>
                  <a:pt x="2093" y="492"/>
                  <a:pt x="2093" y="492"/>
                  <a:pt x="2093" y="492"/>
                </a:cubicBezTo>
                <a:cubicBezTo>
                  <a:pt x="2094" y="491"/>
                  <a:pt x="2094" y="491"/>
                  <a:pt x="2094" y="491"/>
                </a:cubicBezTo>
                <a:cubicBezTo>
                  <a:pt x="2091" y="491"/>
                  <a:pt x="2091" y="491"/>
                  <a:pt x="2091" y="491"/>
                </a:cubicBezTo>
                <a:cubicBezTo>
                  <a:pt x="2090" y="492"/>
                  <a:pt x="2090" y="492"/>
                  <a:pt x="2090" y="492"/>
                </a:cubicBezTo>
                <a:cubicBezTo>
                  <a:pt x="2085" y="492"/>
                  <a:pt x="2085" y="492"/>
                  <a:pt x="2085" y="492"/>
                </a:cubicBezTo>
                <a:cubicBezTo>
                  <a:pt x="2083" y="492"/>
                  <a:pt x="2083" y="492"/>
                  <a:pt x="2083" y="492"/>
                </a:cubicBezTo>
                <a:cubicBezTo>
                  <a:pt x="2077" y="492"/>
                  <a:pt x="2077" y="492"/>
                  <a:pt x="2077" y="492"/>
                </a:cubicBezTo>
                <a:cubicBezTo>
                  <a:pt x="2070" y="492"/>
                  <a:pt x="2070" y="492"/>
                  <a:pt x="2070" y="492"/>
                </a:cubicBezTo>
                <a:cubicBezTo>
                  <a:pt x="2064" y="495"/>
                  <a:pt x="2064" y="495"/>
                  <a:pt x="2064" y="495"/>
                </a:cubicBezTo>
                <a:cubicBezTo>
                  <a:pt x="2058" y="498"/>
                  <a:pt x="2058" y="498"/>
                  <a:pt x="2058" y="498"/>
                </a:cubicBezTo>
                <a:cubicBezTo>
                  <a:pt x="2055" y="499"/>
                  <a:pt x="2055" y="499"/>
                  <a:pt x="2055" y="499"/>
                </a:cubicBezTo>
                <a:cubicBezTo>
                  <a:pt x="2053" y="501"/>
                  <a:pt x="2053" y="501"/>
                  <a:pt x="2053" y="501"/>
                </a:cubicBezTo>
                <a:cubicBezTo>
                  <a:pt x="2053" y="503"/>
                  <a:pt x="2053" y="503"/>
                  <a:pt x="2053" y="503"/>
                </a:cubicBezTo>
                <a:cubicBezTo>
                  <a:pt x="2050" y="503"/>
                  <a:pt x="2050" y="503"/>
                  <a:pt x="2050" y="503"/>
                </a:cubicBezTo>
                <a:cubicBezTo>
                  <a:pt x="2045" y="503"/>
                  <a:pt x="2045" y="503"/>
                  <a:pt x="2045" y="503"/>
                </a:cubicBezTo>
                <a:cubicBezTo>
                  <a:pt x="2040" y="503"/>
                  <a:pt x="2040" y="503"/>
                  <a:pt x="2040" y="503"/>
                </a:cubicBezTo>
                <a:cubicBezTo>
                  <a:pt x="2035" y="503"/>
                  <a:pt x="2035" y="503"/>
                  <a:pt x="2035" y="503"/>
                </a:cubicBezTo>
                <a:cubicBezTo>
                  <a:pt x="2031" y="502"/>
                  <a:pt x="2031" y="502"/>
                  <a:pt x="2031" y="502"/>
                </a:cubicBezTo>
                <a:cubicBezTo>
                  <a:pt x="2028" y="503"/>
                  <a:pt x="2028" y="503"/>
                  <a:pt x="2028" y="503"/>
                </a:cubicBezTo>
                <a:cubicBezTo>
                  <a:pt x="2027" y="505"/>
                  <a:pt x="2027" y="505"/>
                  <a:pt x="2027" y="505"/>
                </a:cubicBezTo>
                <a:cubicBezTo>
                  <a:pt x="2028" y="506"/>
                  <a:pt x="2028" y="506"/>
                  <a:pt x="2028" y="506"/>
                </a:cubicBezTo>
                <a:cubicBezTo>
                  <a:pt x="2030" y="508"/>
                  <a:pt x="2030" y="508"/>
                  <a:pt x="2030" y="508"/>
                </a:cubicBezTo>
                <a:cubicBezTo>
                  <a:pt x="2032" y="508"/>
                  <a:pt x="2032" y="508"/>
                  <a:pt x="2032" y="508"/>
                </a:cubicBezTo>
                <a:cubicBezTo>
                  <a:pt x="2037" y="509"/>
                  <a:pt x="2037" y="509"/>
                  <a:pt x="2037" y="509"/>
                </a:cubicBezTo>
                <a:cubicBezTo>
                  <a:pt x="2031" y="509"/>
                  <a:pt x="2031" y="509"/>
                  <a:pt x="2031" y="509"/>
                </a:cubicBezTo>
                <a:cubicBezTo>
                  <a:pt x="2028" y="509"/>
                  <a:pt x="2028" y="509"/>
                  <a:pt x="2028" y="509"/>
                </a:cubicBezTo>
                <a:cubicBezTo>
                  <a:pt x="2025" y="512"/>
                  <a:pt x="2025" y="512"/>
                  <a:pt x="2025" y="512"/>
                </a:cubicBezTo>
                <a:cubicBezTo>
                  <a:pt x="2028" y="512"/>
                  <a:pt x="2028" y="512"/>
                  <a:pt x="2028" y="512"/>
                </a:cubicBezTo>
                <a:cubicBezTo>
                  <a:pt x="2030" y="512"/>
                  <a:pt x="2030" y="512"/>
                  <a:pt x="2030" y="512"/>
                </a:cubicBezTo>
                <a:cubicBezTo>
                  <a:pt x="2027" y="513"/>
                  <a:pt x="2027" y="513"/>
                  <a:pt x="2027" y="513"/>
                </a:cubicBezTo>
                <a:cubicBezTo>
                  <a:pt x="2025" y="513"/>
                  <a:pt x="2025" y="513"/>
                  <a:pt x="2025" y="513"/>
                </a:cubicBezTo>
                <a:cubicBezTo>
                  <a:pt x="2021" y="513"/>
                  <a:pt x="2021" y="513"/>
                  <a:pt x="2021" y="513"/>
                </a:cubicBezTo>
                <a:cubicBezTo>
                  <a:pt x="2018" y="513"/>
                  <a:pt x="2018" y="513"/>
                  <a:pt x="2018" y="513"/>
                </a:cubicBezTo>
                <a:cubicBezTo>
                  <a:pt x="2015" y="513"/>
                  <a:pt x="2015" y="513"/>
                  <a:pt x="2015" y="513"/>
                </a:cubicBezTo>
                <a:cubicBezTo>
                  <a:pt x="2017" y="512"/>
                  <a:pt x="2017" y="512"/>
                  <a:pt x="2017" y="512"/>
                </a:cubicBezTo>
                <a:cubicBezTo>
                  <a:pt x="2012" y="512"/>
                  <a:pt x="2012" y="512"/>
                  <a:pt x="2012" y="512"/>
                </a:cubicBezTo>
                <a:cubicBezTo>
                  <a:pt x="2014" y="513"/>
                  <a:pt x="2014" y="513"/>
                  <a:pt x="2014" y="513"/>
                </a:cubicBezTo>
                <a:cubicBezTo>
                  <a:pt x="2010" y="513"/>
                  <a:pt x="2010" y="513"/>
                  <a:pt x="2010" y="513"/>
                </a:cubicBezTo>
                <a:cubicBezTo>
                  <a:pt x="2008" y="512"/>
                  <a:pt x="2008" y="512"/>
                  <a:pt x="2008" y="512"/>
                </a:cubicBezTo>
                <a:cubicBezTo>
                  <a:pt x="2007" y="513"/>
                  <a:pt x="2007" y="513"/>
                  <a:pt x="2007" y="513"/>
                </a:cubicBezTo>
                <a:cubicBezTo>
                  <a:pt x="2004" y="513"/>
                  <a:pt x="2004" y="513"/>
                  <a:pt x="2004" y="513"/>
                </a:cubicBezTo>
                <a:cubicBezTo>
                  <a:pt x="2002" y="513"/>
                  <a:pt x="2002" y="513"/>
                  <a:pt x="2002" y="513"/>
                </a:cubicBezTo>
                <a:cubicBezTo>
                  <a:pt x="1999" y="516"/>
                  <a:pt x="1999" y="516"/>
                  <a:pt x="1999" y="516"/>
                </a:cubicBezTo>
                <a:cubicBezTo>
                  <a:pt x="1997" y="518"/>
                  <a:pt x="1997" y="518"/>
                  <a:pt x="1997" y="518"/>
                </a:cubicBezTo>
                <a:cubicBezTo>
                  <a:pt x="1997" y="522"/>
                  <a:pt x="1997" y="522"/>
                  <a:pt x="1997" y="522"/>
                </a:cubicBezTo>
                <a:cubicBezTo>
                  <a:pt x="1997" y="525"/>
                  <a:pt x="1997" y="525"/>
                  <a:pt x="1997" y="525"/>
                </a:cubicBezTo>
                <a:cubicBezTo>
                  <a:pt x="1998" y="526"/>
                  <a:pt x="1998" y="526"/>
                  <a:pt x="1998" y="526"/>
                </a:cubicBezTo>
                <a:cubicBezTo>
                  <a:pt x="2001" y="525"/>
                  <a:pt x="2001" y="525"/>
                  <a:pt x="2001" y="525"/>
                </a:cubicBezTo>
                <a:cubicBezTo>
                  <a:pt x="2004" y="525"/>
                  <a:pt x="2004" y="525"/>
                  <a:pt x="2004" y="525"/>
                </a:cubicBezTo>
                <a:cubicBezTo>
                  <a:pt x="2005" y="525"/>
                  <a:pt x="2005" y="525"/>
                  <a:pt x="2005" y="525"/>
                </a:cubicBezTo>
                <a:cubicBezTo>
                  <a:pt x="2002" y="528"/>
                  <a:pt x="2002" y="528"/>
                  <a:pt x="2002" y="528"/>
                </a:cubicBezTo>
                <a:cubicBezTo>
                  <a:pt x="2004" y="529"/>
                  <a:pt x="2004" y="529"/>
                  <a:pt x="2004" y="529"/>
                </a:cubicBezTo>
                <a:cubicBezTo>
                  <a:pt x="2005" y="532"/>
                  <a:pt x="2005" y="532"/>
                  <a:pt x="2005" y="532"/>
                </a:cubicBezTo>
                <a:cubicBezTo>
                  <a:pt x="2005" y="534"/>
                  <a:pt x="2005" y="534"/>
                  <a:pt x="2005" y="534"/>
                </a:cubicBezTo>
                <a:cubicBezTo>
                  <a:pt x="2007" y="534"/>
                  <a:pt x="2007" y="534"/>
                  <a:pt x="2007" y="534"/>
                </a:cubicBezTo>
                <a:cubicBezTo>
                  <a:pt x="2005" y="535"/>
                  <a:pt x="2005" y="535"/>
                  <a:pt x="2005" y="535"/>
                </a:cubicBezTo>
                <a:cubicBezTo>
                  <a:pt x="2004" y="536"/>
                  <a:pt x="2004" y="536"/>
                  <a:pt x="2004" y="536"/>
                </a:cubicBezTo>
                <a:cubicBezTo>
                  <a:pt x="2007" y="538"/>
                  <a:pt x="2007" y="538"/>
                  <a:pt x="2007" y="538"/>
                </a:cubicBezTo>
                <a:cubicBezTo>
                  <a:pt x="2008" y="539"/>
                  <a:pt x="2008" y="539"/>
                  <a:pt x="2008" y="539"/>
                </a:cubicBezTo>
                <a:cubicBezTo>
                  <a:pt x="2008" y="541"/>
                  <a:pt x="2008" y="541"/>
                  <a:pt x="2008" y="541"/>
                </a:cubicBezTo>
                <a:cubicBezTo>
                  <a:pt x="2005" y="541"/>
                  <a:pt x="2005" y="541"/>
                  <a:pt x="2005" y="541"/>
                </a:cubicBezTo>
                <a:cubicBezTo>
                  <a:pt x="2004" y="541"/>
                  <a:pt x="2004" y="541"/>
                  <a:pt x="2004" y="541"/>
                </a:cubicBezTo>
                <a:cubicBezTo>
                  <a:pt x="2004" y="542"/>
                  <a:pt x="2004" y="542"/>
                  <a:pt x="2004" y="542"/>
                </a:cubicBezTo>
                <a:cubicBezTo>
                  <a:pt x="2005" y="544"/>
                  <a:pt x="2005" y="544"/>
                  <a:pt x="2005" y="544"/>
                </a:cubicBezTo>
                <a:cubicBezTo>
                  <a:pt x="2005" y="545"/>
                  <a:pt x="2005" y="545"/>
                  <a:pt x="2005" y="545"/>
                </a:cubicBezTo>
                <a:cubicBezTo>
                  <a:pt x="2008" y="545"/>
                  <a:pt x="2008" y="545"/>
                  <a:pt x="2008" y="545"/>
                </a:cubicBezTo>
                <a:cubicBezTo>
                  <a:pt x="2011" y="546"/>
                  <a:pt x="2011" y="546"/>
                  <a:pt x="2011" y="546"/>
                </a:cubicBezTo>
                <a:cubicBezTo>
                  <a:pt x="2011" y="548"/>
                  <a:pt x="2011" y="548"/>
                  <a:pt x="2011" y="548"/>
                </a:cubicBezTo>
                <a:cubicBezTo>
                  <a:pt x="2011" y="549"/>
                  <a:pt x="2011" y="549"/>
                  <a:pt x="2011" y="549"/>
                </a:cubicBezTo>
                <a:cubicBezTo>
                  <a:pt x="2008" y="551"/>
                  <a:pt x="2008" y="551"/>
                  <a:pt x="2008" y="551"/>
                </a:cubicBezTo>
                <a:cubicBezTo>
                  <a:pt x="2010" y="551"/>
                  <a:pt x="2010" y="551"/>
                  <a:pt x="2010" y="551"/>
                </a:cubicBezTo>
                <a:cubicBezTo>
                  <a:pt x="2011" y="554"/>
                  <a:pt x="2011" y="554"/>
                  <a:pt x="2011" y="554"/>
                </a:cubicBezTo>
                <a:cubicBezTo>
                  <a:pt x="2011" y="555"/>
                  <a:pt x="2011" y="555"/>
                  <a:pt x="2011" y="555"/>
                </a:cubicBezTo>
                <a:cubicBezTo>
                  <a:pt x="2012" y="554"/>
                  <a:pt x="2012" y="554"/>
                  <a:pt x="2012" y="554"/>
                </a:cubicBezTo>
                <a:cubicBezTo>
                  <a:pt x="2014" y="555"/>
                  <a:pt x="2014" y="555"/>
                  <a:pt x="2014" y="555"/>
                </a:cubicBezTo>
                <a:cubicBezTo>
                  <a:pt x="2014" y="558"/>
                  <a:pt x="2014" y="558"/>
                  <a:pt x="2014" y="558"/>
                </a:cubicBezTo>
                <a:cubicBezTo>
                  <a:pt x="2012" y="558"/>
                  <a:pt x="2012" y="558"/>
                  <a:pt x="2012" y="558"/>
                </a:cubicBezTo>
                <a:cubicBezTo>
                  <a:pt x="2011" y="558"/>
                  <a:pt x="2011" y="558"/>
                  <a:pt x="2011" y="558"/>
                </a:cubicBezTo>
                <a:cubicBezTo>
                  <a:pt x="2012" y="559"/>
                  <a:pt x="2012" y="559"/>
                  <a:pt x="2012" y="559"/>
                </a:cubicBezTo>
                <a:cubicBezTo>
                  <a:pt x="2014" y="559"/>
                  <a:pt x="2014" y="559"/>
                  <a:pt x="2014" y="559"/>
                </a:cubicBezTo>
                <a:cubicBezTo>
                  <a:pt x="2017" y="558"/>
                  <a:pt x="2017" y="558"/>
                  <a:pt x="2017" y="558"/>
                </a:cubicBezTo>
                <a:cubicBezTo>
                  <a:pt x="2022" y="559"/>
                  <a:pt x="2022" y="559"/>
                  <a:pt x="2022" y="559"/>
                </a:cubicBezTo>
                <a:cubicBezTo>
                  <a:pt x="2021" y="561"/>
                  <a:pt x="2021" y="561"/>
                  <a:pt x="2021" y="561"/>
                </a:cubicBezTo>
                <a:cubicBezTo>
                  <a:pt x="2020" y="562"/>
                  <a:pt x="2020" y="562"/>
                  <a:pt x="2020" y="562"/>
                </a:cubicBezTo>
                <a:cubicBezTo>
                  <a:pt x="2018" y="562"/>
                  <a:pt x="2018" y="562"/>
                  <a:pt x="2018" y="562"/>
                </a:cubicBezTo>
                <a:cubicBezTo>
                  <a:pt x="2015" y="562"/>
                  <a:pt x="2015" y="562"/>
                  <a:pt x="2015" y="562"/>
                </a:cubicBezTo>
                <a:cubicBezTo>
                  <a:pt x="2014" y="564"/>
                  <a:pt x="2014" y="564"/>
                  <a:pt x="2014" y="564"/>
                </a:cubicBezTo>
                <a:cubicBezTo>
                  <a:pt x="2017" y="564"/>
                  <a:pt x="2017" y="564"/>
                  <a:pt x="2017" y="564"/>
                </a:cubicBezTo>
                <a:cubicBezTo>
                  <a:pt x="2021" y="562"/>
                  <a:pt x="2021" y="562"/>
                  <a:pt x="2021" y="562"/>
                </a:cubicBezTo>
                <a:cubicBezTo>
                  <a:pt x="2020" y="564"/>
                  <a:pt x="2020" y="564"/>
                  <a:pt x="2020" y="564"/>
                </a:cubicBezTo>
                <a:cubicBezTo>
                  <a:pt x="2021" y="564"/>
                  <a:pt x="2021" y="564"/>
                  <a:pt x="2021" y="564"/>
                </a:cubicBezTo>
                <a:cubicBezTo>
                  <a:pt x="2021" y="565"/>
                  <a:pt x="2021" y="565"/>
                  <a:pt x="2021" y="565"/>
                </a:cubicBezTo>
                <a:cubicBezTo>
                  <a:pt x="2022" y="564"/>
                  <a:pt x="2022" y="564"/>
                  <a:pt x="2022" y="564"/>
                </a:cubicBezTo>
                <a:cubicBezTo>
                  <a:pt x="2025" y="561"/>
                  <a:pt x="2025" y="561"/>
                  <a:pt x="2025" y="561"/>
                </a:cubicBezTo>
                <a:cubicBezTo>
                  <a:pt x="2027" y="562"/>
                  <a:pt x="2027" y="562"/>
                  <a:pt x="2027" y="562"/>
                </a:cubicBezTo>
                <a:cubicBezTo>
                  <a:pt x="2030" y="564"/>
                  <a:pt x="2030" y="564"/>
                  <a:pt x="2030" y="564"/>
                </a:cubicBezTo>
                <a:cubicBezTo>
                  <a:pt x="2031" y="564"/>
                  <a:pt x="2031" y="564"/>
                  <a:pt x="2031" y="564"/>
                </a:cubicBezTo>
                <a:cubicBezTo>
                  <a:pt x="2032" y="564"/>
                  <a:pt x="2032" y="564"/>
                  <a:pt x="2032" y="564"/>
                </a:cubicBezTo>
                <a:cubicBezTo>
                  <a:pt x="2032" y="565"/>
                  <a:pt x="2032" y="565"/>
                  <a:pt x="2032" y="565"/>
                </a:cubicBezTo>
                <a:cubicBezTo>
                  <a:pt x="2034" y="567"/>
                  <a:pt x="2034" y="567"/>
                  <a:pt x="2034" y="567"/>
                </a:cubicBezTo>
                <a:cubicBezTo>
                  <a:pt x="2035" y="569"/>
                  <a:pt x="2035" y="569"/>
                  <a:pt x="2035" y="569"/>
                </a:cubicBezTo>
                <a:cubicBezTo>
                  <a:pt x="2038" y="571"/>
                  <a:pt x="2038" y="571"/>
                  <a:pt x="2038" y="571"/>
                </a:cubicBezTo>
                <a:cubicBezTo>
                  <a:pt x="2041" y="571"/>
                  <a:pt x="2041" y="571"/>
                  <a:pt x="2041" y="571"/>
                </a:cubicBezTo>
                <a:cubicBezTo>
                  <a:pt x="2044" y="569"/>
                  <a:pt x="2044" y="569"/>
                  <a:pt x="2044" y="569"/>
                </a:cubicBezTo>
                <a:cubicBezTo>
                  <a:pt x="2045" y="569"/>
                  <a:pt x="2045" y="569"/>
                  <a:pt x="2045" y="569"/>
                </a:cubicBezTo>
                <a:cubicBezTo>
                  <a:pt x="2047" y="569"/>
                  <a:pt x="2047" y="569"/>
                  <a:pt x="2047" y="569"/>
                </a:cubicBezTo>
                <a:cubicBezTo>
                  <a:pt x="2048" y="569"/>
                  <a:pt x="2048" y="569"/>
                  <a:pt x="2048" y="569"/>
                </a:cubicBezTo>
                <a:cubicBezTo>
                  <a:pt x="2050" y="567"/>
                  <a:pt x="2050" y="567"/>
                  <a:pt x="2050" y="567"/>
                </a:cubicBezTo>
                <a:cubicBezTo>
                  <a:pt x="2050" y="564"/>
                  <a:pt x="2050" y="564"/>
                  <a:pt x="2050" y="564"/>
                </a:cubicBezTo>
                <a:cubicBezTo>
                  <a:pt x="2050" y="562"/>
                  <a:pt x="2050" y="562"/>
                  <a:pt x="2050" y="562"/>
                </a:cubicBezTo>
                <a:cubicBezTo>
                  <a:pt x="2051" y="561"/>
                  <a:pt x="2051" y="561"/>
                  <a:pt x="2051" y="561"/>
                </a:cubicBezTo>
                <a:cubicBezTo>
                  <a:pt x="2055" y="561"/>
                  <a:pt x="2055" y="561"/>
                  <a:pt x="2055" y="561"/>
                </a:cubicBezTo>
                <a:cubicBezTo>
                  <a:pt x="2060" y="564"/>
                  <a:pt x="2060" y="564"/>
                  <a:pt x="2060" y="564"/>
                </a:cubicBezTo>
                <a:cubicBezTo>
                  <a:pt x="2065" y="565"/>
                  <a:pt x="2065" y="565"/>
                  <a:pt x="2065" y="565"/>
                </a:cubicBezTo>
                <a:cubicBezTo>
                  <a:pt x="2068" y="568"/>
                  <a:pt x="2068" y="568"/>
                  <a:pt x="2068" y="568"/>
                </a:cubicBezTo>
                <a:cubicBezTo>
                  <a:pt x="2073" y="572"/>
                  <a:pt x="2073" y="572"/>
                  <a:pt x="2073" y="572"/>
                </a:cubicBezTo>
                <a:cubicBezTo>
                  <a:pt x="2075" y="572"/>
                  <a:pt x="2075" y="572"/>
                  <a:pt x="2075" y="572"/>
                </a:cubicBezTo>
                <a:cubicBezTo>
                  <a:pt x="2078" y="572"/>
                  <a:pt x="2078" y="572"/>
                  <a:pt x="2078" y="572"/>
                </a:cubicBezTo>
                <a:cubicBezTo>
                  <a:pt x="2081" y="571"/>
                  <a:pt x="2081" y="571"/>
                  <a:pt x="2081" y="571"/>
                </a:cubicBezTo>
                <a:cubicBezTo>
                  <a:pt x="2084" y="571"/>
                  <a:pt x="2084" y="571"/>
                  <a:pt x="2084" y="571"/>
                </a:cubicBezTo>
                <a:cubicBezTo>
                  <a:pt x="2085" y="571"/>
                  <a:pt x="2085" y="571"/>
                  <a:pt x="2085" y="571"/>
                </a:cubicBezTo>
                <a:cubicBezTo>
                  <a:pt x="2087" y="569"/>
                  <a:pt x="2087" y="569"/>
                  <a:pt x="2087" y="569"/>
                </a:cubicBezTo>
                <a:cubicBezTo>
                  <a:pt x="2088" y="569"/>
                  <a:pt x="2088" y="569"/>
                  <a:pt x="2088" y="569"/>
                </a:cubicBezTo>
                <a:cubicBezTo>
                  <a:pt x="2091" y="564"/>
                  <a:pt x="2091" y="564"/>
                  <a:pt x="2091" y="564"/>
                </a:cubicBezTo>
                <a:cubicBezTo>
                  <a:pt x="2094" y="562"/>
                  <a:pt x="2094" y="562"/>
                  <a:pt x="2094" y="562"/>
                </a:cubicBezTo>
                <a:cubicBezTo>
                  <a:pt x="2097" y="562"/>
                  <a:pt x="2097" y="562"/>
                  <a:pt x="2097" y="562"/>
                </a:cubicBezTo>
                <a:cubicBezTo>
                  <a:pt x="2104" y="565"/>
                  <a:pt x="2104" y="565"/>
                  <a:pt x="2104" y="565"/>
                </a:cubicBezTo>
                <a:cubicBezTo>
                  <a:pt x="2106" y="564"/>
                  <a:pt x="2106" y="564"/>
                  <a:pt x="2106" y="564"/>
                </a:cubicBezTo>
                <a:cubicBezTo>
                  <a:pt x="2107" y="562"/>
                  <a:pt x="2107" y="562"/>
                  <a:pt x="2107" y="562"/>
                </a:cubicBezTo>
                <a:cubicBezTo>
                  <a:pt x="2110" y="561"/>
                  <a:pt x="2110" y="561"/>
                  <a:pt x="2110" y="561"/>
                </a:cubicBezTo>
                <a:cubicBezTo>
                  <a:pt x="2111" y="561"/>
                  <a:pt x="2111" y="561"/>
                  <a:pt x="2111" y="561"/>
                </a:cubicBezTo>
                <a:cubicBezTo>
                  <a:pt x="2113" y="562"/>
                  <a:pt x="2113" y="562"/>
                  <a:pt x="2113" y="562"/>
                </a:cubicBezTo>
                <a:cubicBezTo>
                  <a:pt x="2113" y="564"/>
                  <a:pt x="2113" y="564"/>
                  <a:pt x="2113" y="564"/>
                </a:cubicBezTo>
                <a:cubicBezTo>
                  <a:pt x="2111" y="567"/>
                  <a:pt x="2111" y="567"/>
                  <a:pt x="2111" y="567"/>
                </a:cubicBezTo>
                <a:cubicBezTo>
                  <a:pt x="2110" y="568"/>
                  <a:pt x="2110" y="568"/>
                  <a:pt x="2110" y="568"/>
                </a:cubicBezTo>
                <a:cubicBezTo>
                  <a:pt x="2108" y="569"/>
                  <a:pt x="2108" y="569"/>
                  <a:pt x="2108" y="569"/>
                </a:cubicBezTo>
                <a:cubicBezTo>
                  <a:pt x="2110" y="569"/>
                  <a:pt x="2110" y="569"/>
                  <a:pt x="2110" y="569"/>
                </a:cubicBezTo>
                <a:cubicBezTo>
                  <a:pt x="2111" y="572"/>
                  <a:pt x="2111" y="572"/>
                  <a:pt x="2111" y="572"/>
                </a:cubicBezTo>
                <a:cubicBezTo>
                  <a:pt x="2111" y="574"/>
                  <a:pt x="2111" y="574"/>
                  <a:pt x="2111" y="574"/>
                </a:cubicBezTo>
                <a:cubicBezTo>
                  <a:pt x="2110" y="574"/>
                  <a:pt x="2110" y="574"/>
                  <a:pt x="2110" y="574"/>
                </a:cubicBezTo>
                <a:cubicBezTo>
                  <a:pt x="2110" y="578"/>
                  <a:pt x="2110" y="578"/>
                  <a:pt x="2110" y="578"/>
                </a:cubicBezTo>
                <a:cubicBezTo>
                  <a:pt x="2111" y="581"/>
                  <a:pt x="2111" y="581"/>
                  <a:pt x="2111" y="581"/>
                </a:cubicBezTo>
                <a:cubicBezTo>
                  <a:pt x="2111" y="582"/>
                  <a:pt x="2111" y="582"/>
                  <a:pt x="2111" y="582"/>
                </a:cubicBezTo>
                <a:cubicBezTo>
                  <a:pt x="2111" y="584"/>
                  <a:pt x="2111" y="584"/>
                  <a:pt x="2111" y="584"/>
                </a:cubicBezTo>
                <a:cubicBezTo>
                  <a:pt x="2111" y="588"/>
                  <a:pt x="2111" y="588"/>
                  <a:pt x="2111" y="588"/>
                </a:cubicBezTo>
                <a:cubicBezTo>
                  <a:pt x="2113" y="591"/>
                  <a:pt x="2113" y="591"/>
                  <a:pt x="2113" y="591"/>
                </a:cubicBezTo>
                <a:cubicBezTo>
                  <a:pt x="2113" y="592"/>
                  <a:pt x="2113" y="592"/>
                  <a:pt x="2113" y="592"/>
                </a:cubicBezTo>
                <a:cubicBezTo>
                  <a:pt x="2113" y="594"/>
                  <a:pt x="2113" y="594"/>
                  <a:pt x="2113" y="594"/>
                </a:cubicBezTo>
                <a:cubicBezTo>
                  <a:pt x="2110" y="595"/>
                  <a:pt x="2110" y="595"/>
                  <a:pt x="2110" y="595"/>
                </a:cubicBezTo>
                <a:cubicBezTo>
                  <a:pt x="2110" y="598"/>
                  <a:pt x="2110" y="598"/>
                  <a:pt x="2110" y="598"/>
                </a:cubicBezTo>
                <a:cubicBezTo>
                  <a:pt x="2108" y="601"/>
                  <a:pt x="2108" y="601"/>
                  <a:pt x="2108" y="601"/>
                </a:cubicBezTo>
                <a:cubicBezTo>
                  <a:pt x="2107" y="607"/>
                  <a:pt x="2107" y="607"/>
                  <a:pt x="2107" y="607"/>
                </a:cubicBezTo>
                <a:cubicBezTo>
                  <a:pt x="2106" y="610"/>
                  <a:pt x="2106" y="610"/>
                  <a:pt x="2106" y="610"/>
                </a:cubicBezTo>
                <a:cubicBezTo>
                  <a:pt x="2104" y="612"/>
                  <a:pt x="2104" y="612"/>
                  <a:pt x="2104" y="612"/>
                </a:cubicBezTo>
                <a:cubicBezTo>
                  <a:pt x="2104" y="614"/>
                  <a:pt x="2104" y="614"/>
                  <a:pt x="2104" y="614"/>
                </a:cubicBezTo>
                <a:cubicBezTo>
                  <a:pt x="2104" y="615"/>
                  <a:pt x="2104" y="615"/>
                  <a:pt x="2104" y="615"/>
                </a:cubicBezTo>
                <a:cubicBezTo>
                  <a:pt x="2103" y="618"/>
                  <a:pt x="2103" y="618"/>
                  <a:pt x="2103" y="618"/>
                </a:cubicBezTo>
                <a:cubicBezTo>
                  <a:pt x="2103" y="620"/>
                  <a:pt x="2103" y="620"/>
                  <a:pt x="2103" y="620"/>
                </a:cubicBezTo>
                <a:cubicBezTo>
                  <a:pt x="2101" y="627"/>
                  <a:pt x="2101" y="627"/>
                  <a:pt x="2101" y="627"/>
                </a:cubicBezTo>
                <a:cubicBezTo>
                  <a:pt x="2098" y="632"/>
                  <a:pt x="2098" y="632"/>
                  <a:pt x="2098" y="632"/>
                </a:cubicBezTo>
                <a:cubicBezTo>
                  <a:pt x="2100" y="634"/>
                  <a:pt x="2100" y="634"/>
                  <a:pt x="2100" y="634"/>
                </a:cubicBezTo>
                <a:cubicBezTo>
                  <a:pt x="2098" y="635"/>
                  <a:pt x="2098" y="635"/>
                  <a:pt x="2098" y="635"/>
                </a:cubicBezTo>
                <a:cubicBezTo>
                  <a:pt x="2097" y="637"/>
                  <a:pt x="2097" y="637"/>
                  <a:pt x="2097" y="637"/>
                </a:cubicBezTo>
                <a:cubicBezTo>
                  <a:pt x="2097" y="637"/>
                  <a:pt x="2097" y="638"/>
                  <a:pt x="2096" y="638"/>
                </a:cubicBezTo>
                <a:cubicBezTo>
                  <a:pt x="2096" y="637"/>
                  <a:pt x="2096" y="637"/>
                  <a:pt x="2096" y="637"/>
                </a:cubicBezTo>
                <a:cubicBezTo>
                  <a:pt x="2091" y="640"/>
                  <a:pt x="2091" y="640"/>
                  <a:pt x="2091" y="640"/>
                </a:cubicBezTo>
                <a:cubicBezTo>
                  <a:pt x="2087" y="640"/>
                  <a:pt x="2087" y="640"/>
                  <a:pt x="2087" y="640"/>
                </a:cubicBezTo>
                <a:cubicBezTo>
                  <a:pt x="2084" y="641"/>
                  <a:pt x="2084" y="641"/>
                  <a:pt x="2084" y="641"/>
                </a:cubicBezTo>
                <a:cubicBezTo>
                  <a:pt x="2084" y="640"/>
                  <a:pt x="2084" y="640"/>
                  <a:pt x="2084" y="640"/>
                </a:cubicBezTo>
                <a:cubicBezTo>
                  <a:pt x="2083" y="640"/>
                  <a:pt x="2083" y="640"/>
                  <a:pt x="2083" y="640"/>
                </a:cubicBezTo>
                <a:cubicBezTo>
                  <a:pt x="2080" y="640"/>
                  <a:pt x="2080" y="640"/>
                  <a:pt x="2080" y="640"/>
                </a:cubicBezTo>
                <a:cubicBezTo>
                  <a:pt x="2078" y="640"/>
                  <a:pt x="2078" y="640"/>
                  <a:pt x="2078" y="640"/>
                </a:cubicBezTo>
                <a:cubicBezTo>
                  <a:pt x="2077" y="640"/>
                  <a:pt x="2077" y="640"/>
                  <a:pt x="2077" y="640"/>
                </a:cubicBezTo>
                <a:cubicBezTo>
                  <a:pt x="2073" y="637"/>
                  <a:pt x="2073" y="637"/>
                  <a:pt x="2073" y="637"/>
                </a:cubicBezTo>
                <a:cubicBezTo>
                  <a:pt x="2074" y="638"/>
                  <a:pt x="2074" y="638"/>
                  <a:pt x="2074" y="638"/>
                </a:cubicBezTo>
                <a:cubicBezTo>
                  <a:pt x="2074" y="640"/>
                  <a:pt x="2074" y="640"/>
                  <a:pt x="2074" y="640"/>
                </a:cubicBezTo>
                <a:cubicBezTo>
                  <a:pt x="2073" y="641"/>
                  <a:pt x="2073" y="641"/>
                  <a:pt x="2073" y="641"/>
                </a:cubicBezTo>
                <a:cubicBezTo>
                  <a:pt x="2071" y="640"/>
                  <a:pt x="2071" y="640"/>
                  <a:pt x="2071" y="640"/>
                </a:cubicBezTo>
                <a:cubicBezTo>
                  <a:pt x="2070" y="638"/>
                  <a:pt x="2070" y="638"/>
                  <a:pt x="2070" y="638"/>
                </a:cubicBezTo>
                <a:cubicBezTo>
                  <a:pt x="2068" y="638"/>
                  <a:pt x="2068" y="638"/>
                  <a:pt x="2068" y="638"/>
                </a:cubicBezTo>
                <a:cubicBezTo>
                  <a:pt x="2068" y="637"/>
                  <a:pt x="2068" y="637"/>
                  <a:pt x="2068" y="637"/>
                </a:cubicBezTo>
                <a:cubicBezTo>
                  <a:pt x="2068" y="634"/>
                  <a:pt x="2068" y="634"/>
                  <a:pt x="2068" y="634"/>
                </a:cubicBezTo>
                <a:cubicBezTo>
                  <a:pt x="2065" y="635"/>
                  <a:pt x="2065" y="635"/>
                  <a:pt x="2065" y="635"/>
                </a:cubicBezTo>
                <a:cubicBezTo>
                  <a:pt x="2064" y="635"/>
                  <a:pt x="2064" y="635"/>
                  <a:pt x="2064" y="635"/>
                </a:cubicBezTo>
                <a:cubicBezTo>
                  <a:pt x="2063" y="634"/>
                  <a:pt x="2063" y="634"/>
                  <a:pt x="2063" y="634"/>
                </a:cubicBezTo>
                <a:cubicBezTo>
                  <a:pt x="2061" y="632"/>
                  <a:pt x="2061" y="632"/>
                  <a:pt x="2061" y="632"/>
                </a:cubicBezTo>
                <a:cubicBezTo>
                  <a:pt x="2058" y="632"/>
                  <a:pt x="2058" y="632"/>
                  <a:pt x="2058" y="632"/>
                </a:cubicBezTo>
                <a:cubicBezTo>
                  <a:pt x="2060" y="634"/>
                  <a:pt x="2060" y="634"/>
                  <a:pt x="2060" y="634"/>
                </a:cubicBezTo>
                <a:cubicBezTo>
                  <a:pt x="2058" y="635"/>
                  <a:pt x="2058" y="635"/>
                  <a:pt x="2058" y="635"/>
                </a:cubicBezTo>
                <a:cubicBezTo>
                  <a:pt x="2054" y="635"/>
                  <a:pt x="2054" y="635"/>
                  <a:pt x="2054" y="635"/>
                </a:cubicBezTo>
                <a:cubicBezTo>
                  <a:pt x="2053" y="634"/>
                  <a:pt x="2053" y="634"/>
                  <a:pt x="2053" y="634"/>
                </a:cubicBezTo>
                <a:cubicBezTo>
                  <a:pt x="2051" y="637"/>
                  <a:pt x="2051" y="637"/>
                  <a:pt x="2051" y="637"/>
                </a:cubicBezTo>
                <a:cubicBezTo>
                  <a:pt x="2050" y="638"/>
                  <a:pt x="2050" y="638"/>
                  <a:pt x="2050" y="638"/>
                </a:cubicBezTo>
                <a:cubicBezTo>
                  <a:pt x="2048" y="637"/>
                  <a:pt x="2048" y="637"/>
                  <a:pt x="2048" y="637"/>
                </a:cubicBezTo>
                <a:cubicBezTo>
                  <a:pt x="2045" y="640"/>
                  <a:pt x="2045" y="640"/>
                  <a:pt x="2045" y="640"/>
                </a:cubicBezTo>
                <a:cubicBezTo>
                  <a:pt x="2041" y="643"/>
                  <a:pt x="2041" y="643"/>
                  <a:pt x="2041" y="643"/>
                </a:cubicBezTo>
                <a:cubicBezTo>
                  <a:pt x="2037" y="644"/>
                  <a:pt x="2037" y="644"/>
                  <a:pt x="2037" y="644"/>
                </a:cubicBezTo>
                <a:cubicBezTo>
                  <a:pt x="2032" y="641"/>
                  <a:pt x="2032" y="641"/>
                  <a:pt x="2032" y="641"/>
                </a:cubicBezTo>
                <a:cubicBezTo>
                  <a:pt x="2028" y="640"/>
                  <a:pt x="2028" y="640"/>
                  <a:pt x="2028" y="640"/>
                </a:cubicBezTo>
                <a:cubicBezTo>
                  <a:pt x="2024" y="640"/>
                  <a:pt x="2024" y="640"/>
                  <a:pt x="2024" y="640"/>
                </a:cubicBezTo>
                <a:cubicBezTo>
                  <a:pt x="2022" y="638"/>
                  <a:pt x="2022" y="638"/>
                  <a:pt x="2022" y="638"/>
                </a:cubicBezTo>
                <a:cubicBezTo>
                  <a:pt x="2018" y="638"/>
                  <a:pt x="2018" y="638"/>
                  <a:pt x="2018" y="638"/>
                </a:cubicBezTo>
                <a:cubicBezTo>
                  <a:pt x="2015" y="635"/>
                  <a:pt x="2015" y="635"/>
                  <a:pt x="2015" y="635"/>
                </a:cubicBezTo>
                <a:cubicBezTo>
                  <a:pt x="2005" y="634"/>
                  <a:pt x="2005" y="634"/>
                  <a:pt x="2005" y="634"/>
                </a:cubicBezTo>
                <a:cubicBezTo>
                  <a:pt x="2001" y="634"/>
                  <a:pt x="2001" y="634"/>
                  <a:pt x="2001" y="634"/>
                </a:cubicBezTo>
                <a:cubicBezTo>
                  <a:pt x="1997" y="634"/>
                  <a:pt x="1997" y="634"/>
                  <a:pt x="1997" y="634"/>
                </a:cubicBezTo>
                <a:cubicBezTo>
                  <a:pt x="1994" y="634"/>
                  <a:pt x="1994" y="634"/>
                  <a:pt x="1994" y="634"/>
                </a:cubicBezTo>
                <a:cubicBezTo>
                  <a:pt x="1992" y="634"/>
                  <a:pt x="1992" y="634"/>
                  <a:pt x="1992" y="634"/>
                </a:cubicBezTo>
                <a:cubicBezTo>
                  <a:pt x="1991" y="632"/>
                  <a:pt x="1991" y="632"/>
                  <a:pt x="1991" y="632"/>
                </a:cubicBezTo>
                <a:cubicBezTo>
                  <a:pt x="1991" y="630"/>
                  <a:pt x="1991" y="630"/>
                  <a:pt x="1991" y="630"/>
                </a:cubicBezTo>
                <a:cubicBezTo>
                  <a:pt x="1988" y="628"/>
                  <a:pt x="1988" y="628"/>
                  <a:pt x="1988" y="628"/>
                </a:cubicBezTo>
                <a:cubicBezTo>
                  <a:pt x="1984" y="628"/>
                  <a:pt x="1984" y="628"/>
                  <a:pt x="1984" y="628"/>
                </a:cubicBezTo>
                <a:cubicBezTo>
                  <a:pt x="1979" y="627"/>
                  <a:pt x="1979" y="627"/>
                  <a:pt x="1979" y="627"/>
                </a:cubicBezTo>
                <a:cubicBezTo>
                  <a:pt x="1977" y="625"/>
                  <a:pt x="1977" y="625"/>
                  <a:pt x="1977" y="625"/>
                </a:cubicBezTo>
                <a:cubicBezTo>
                  <a:pt x="1972" y="625"/>
                  <a:pt x="1972" y="625"/>
                  <a:pt x="1972" y="625"/>
                </a:cubicBezTo>
                <a:cubicBezTo>
                  <a:pt x="1969" y="624"/>
                  <a:pt x="1969" y="624"/>
                  <a:pt x="1969" y="624"/>
                </a:cubicBezTo>
                <a:cubicBezTo>
                  <a:pt x="1968" y="624"/>
                  <a:pt x="1968" y="624"/>
                  <a:pt x="1968" y="624"/>
                </a:cubicBezTo>
                <a:cubicBezTo>
                  <a:pt x="1968" y="622"/>
                  <a:pt x="1968" y="622"/>
                  <a:pt x="1968" y="622"/>
                </a:cubicBezTo>
                <a:cubicBezTo>
                  <a:pt x="1968" y="620"/>
                  <a:pt x="1968" y="620"/>
                  <a:pt x="1968" y="620"/>
                </a:cubicBezTo>
                <a:cubicBezTo>
                  <a:pt x="1965" y="618"/>
                  <a:pt x="1965" y="618"/>
                  <a:pt x="1965" y="618"/>
                </a:cubicBezTo>
                <a:cubicBezTo>
                  <a:pt x="1958" y="615"/>
                  <a:pt x="1958" y="615"/>
                  <a:pt x="1958" y="615"/>
                </a:cubicBezTo>
                <a:cubicBezTo>
                  <a:pt x="1951" y="615"/>
                  <a:pt x="1951" y="615"/>
                  <a:pt x="1951" y="615"/>
                </a:cubicBezTo>
                <a:cubicBezTo>
                  <a:pt x="1948" y="617"/>
                  <a:pt x="1948" y="617"/>
                  <a:pt x="1948" y="617"/>
                </a:cubicBezTo>
                <a:cubicBezTo>
                  <a:pt x="1945" y="617"/>
                  <a:pt x="1945" y="617"/>
                  <a:pt x="1945" y="617"/>
                </a:cubicBezTo>
                <a:cubicBezTo>
                  <a:pt x="1941" y="618"/>
                  <a:pt x="1941" y="618"/>
                  <a:pt x="1941" y="618"/>
                </a:cubicBezTo>
                <a:cubicBezTo>
                  <a:pt x="1936" y="621"/>
                  <a:pt x="1936" y="621"/>
                  <a:pt x="1936" y="621"/>
                </a:cubicBezTo>
                <a:cubicBezTo>
                  <a:pt x="1934" y="624"/>
                  <a:pt x="1934" y="624"/>
                  <a:pt x="1934" y="624"/>
                </a:cubicBezTo>
                <a:cubicBezTo>
                  <a:pt x="1932" y="627"/>
                  <a:pt x="1932" y="627"/>
                  <a:pt x="1932" y="627"/>
                </a:cubicBezTo>
                <a:cubicBezTo>
                  <a:pt x="1931" y="631"/>
                  <a:pt x="1931" y="631"/>
                  <a:pt x="1931" y="631"/>
                </a:cubicBezTo>
                <a:cubicBezTo>
                  <a:pt x="1932" y="635"/>
                  <a:pt x="1932" y="635"/>
                  <a:pt x="1932" y="635"/>
                </a:cubicBezTo>
                <a:cubicBezTo>
                  <a:pt x="1934" y="638"/>
                  <a:pt x="1934" y="638"/>
                  <a:pt x="1934" y="638"/>
                </a:cubicBezTo>
                <a:cubicBezTo>
                  <a:pt x="1934" y="641"/>
                  <a:pt x="1934" y="641"/>
                  <a:pt x="1934" y="641"/>
                </a:cubicBezTo>
                <a:cubicBezTo>
                  <a:pt x="1932" y="645"/>
                  <a:pt x="1932" y="645"/>
                  <a:pt x="1932" y="645"/>
                </a:cubicBezTo>
                <a:cubicBezTo>
                  <a:pt x="1929" y="648"/>
                  <a:pt x="1929" y="648"/>
                  <a:pt x="1929" y="648"/>
                </a:cubicBezTo>
                <a:cubicBezTo>
                  <a:pt x="1926" y="650"/>
                  <a:pt x="1926" y="650"/>
                  <a:pt x="1926" y="650"/>
                </a:cubicBezTo>
                <a:cubicBezTo>
                  <a:pt x="1922" y="651"/>
                  <a:pt x="1922" y="651"/>
                  <a:pt x="1922" y="651"/>
                </a:cubicBezTo>
                <a:cubicBezTo>
                  <a:pt x="1919" y="651"/>
                  <a:pt x="1919" y="651"/>
                  <a:pt x="1919" y="651"/>
                </a:cubicBezTo>
                <a:cubicBezTo>
                  <a:pt x="1916" y="650"/>
                  <a:pt x="1916" y="650"/>
                  <a:pt x="1916" y="650"/>
                </a:cubicBezTo>
                <a:cubicBezTo>
                  <a:pt x="1912" y="645"/>
                  <a:pt x="1912" y="645"/>
                  <a:pt x="1912" y="645"/>
                </a:cubicBezTo>
                <a:cubicBezTo>
                  <a:pt x="1905" y="641"/>
                  <a:pt x="1905" y="641"/>
                  <a:pt x="1905" y="641"/>
                </a:cubicBezTo>
                <a:cubicBezTo>
                  <a:pt x="1896" y="638"/>
                  <a:pt x="1896" y="638"/>
                  <a:pt x="1896" y="638"/>
                </a:cubicBezTo>
                <a:cubicBezTo>
                  <a:pt x="1889" y="638"/>
                  <a:pt x="1889" y="638"/>
                  <a:pt x="1889" y="638"/>
                </a:cubicBezTo>
                <a:cubicBezTo>
                  <a:pt x="1886" y="637"/>
                  <a:pt x="1886" y="637"/>
                  <a:pt x="1886" y="637"/>
                </a:cubicBezTo>
                <a:cubicBezTo>
                  <a:pt x="1882" y="635"/>
                  <a:pt x="1882" y="635"/>
                  <a:pt x="1882" y="635"/>
                </a:cubicBezTo>
                <a:cubicBezTo>
                  <a:pt x="1880" y="632"/>
                  <a:pt x="1880" y="632"/>
                  <a:pt x="1880" y="632"/>
                </a:cubicBezTo>
                <a:cubicBezTo>
                  <a:pt x="1879" y="628"/>
                  <a:pt x="1879" y="628"/>
                  <a:pt x="1879" y="628"/>
                </a:cubicBezTo>
                <a:cubicBezTo>
                  <a:pt x="1878" y="625"/>
                  <a:pt x="1878" y="625"/>
                  <a:pt x="1878" y="625"/>
                </a:cubicBezTo>
                <a:cubicBezTo>
                  <a:pt x="1876" y="622"/>
                  <a:pt x="1876" y="622"/>
                  <a:pt x="1876" y="622"/>
                </a:cubicBezTo>
                <a:cubicBezTo>
                  <a:pt x="1873" y="621"/>
                  <a:pt x="1873" y="621"/>
                  <a:pt x="1873" y="621"/>
                </a:cubicBezTo>
                <a:cubicBezTo>
                  <a:pt x="1870" y="621"/>
                  <a:pt x="1870" y="621"/>
                  <a:pt x="1870" y="621"/>
                </a:cubicBezTo>
                <a:cubicBezTo>
                  <a:pt x="1863" y="618"/>
                  <a:pt x="1863" y="618"/>
                  <a:pt x="1863" y="618"/>
                </a:cubicBezTo>
                <a:cubicBezTo>
                  <a:pt x="1856" y="615"/>
                  <a:pt x="1856" y="615"/>
                  <a:pt x="1856" y="615"/>
                </a:cubicBezTo>
                <a:cubicBezTo>
                  <a:pt x="1853" y="615"/>
                  <a:pt x="1853" y="615"/>
                  <a:pt x="1853" y="615"/>
                </a:cubicBezTo>
                <a:cubicBezTo>
                  <a:pt x="1849" y="617"/>
                  <a:pt x="1849" y="617"/>
                  <a:pt x="1849" y="617"/>
                </a:cubicBezTo>
                <a:cubicBezTo>
                  <a:pt x="1845" y="617"/>
                  <a:pt x="1845" y="617"/>
                  <a:pt x="1845" y="617"/>
                </a:cubicBezTo>
                <a:cubicBezTo>
                  <a:pt x="1842" y="615"/>
                  <a:pt x="1842" y="615"/>
                  <a:pt x="1842" y="615"/>
                </a:cubicBezTo>
                <a:cubicBezTo>
                  <a:pt x="1835" y="611"/>
                  <a:pt x="1835" y="611"/>
                  <a:pt x="1835" y="611"/>
                </a:cubicBezTo>
                <a:cubicBezTo>
                  <a:pt x="1832" y="611"/>
                  <a:pt x="1832" y="611"/>
                  <a:pt x="1832" y="611"/>
                </a:cubicBezTo>
                <a:cubicBezTo>
                  <a:pt x="1830" y="610"/>
                  <a:pt x="1830" y="610"/>
                  <a:pt x="1830" y="610"/>
                </a:cubicBezTo>
                <a:cubicBezTo>
                  <a:pt x="1829" y="608"/>
                  <a:pt x="1829" y="608"/>
                  <a:pt x="1829" y="608"/>
                </a:cubicBezTo>
                <a:cubicBezTo>
                  <a:pt x="1829" y="607"/>
                  <a:pt x="1829" y="607"/>
                  <a:pt x="1829" y="607"/>
                </a:cubicBezTo>
                <a:cubicBezTo>
                  <a:pt x="1829" y="605"/>
                  <a:pt x="1829" y="605"/>
                  <a:pt x="1829" y="605"/>
                </a:cubicBezTo>
                <a:cubicBezTo>
                  <a:pt x="1827" y="607"/>
                  <a:pt x="1827" y="607"/>
                  <a:pt x="1827" y="607"/>
                </a:cubicBezTo>
                <a:cubicBezTo>
                  <a:pt x="1826" y="607"/>
                  <a:pt x="1826" y="607"/>
                  <a:pt x="1826" y="607"/>
                </a:cubicBezTo>
                <a:cubicBezTo>
                  <a:pt x="1825" y="607"/>
                  <a:pt x="1825" y="607"/>
                  <a:pt x="1825" y="607"/>
                </a:cubicBezTo>
                <a:cubicBezTo>
                  <a:pt x="1825" y="604"/>
                  <a:pt x="1825" y="604"/>
                  <a:pt x="1825" y="604"/>
                </a:cubicBezTo>
                <a:cubicBezTo>
                  <a:pt x="1823" y="605"/>
                  <a:pt x="1823" y="605"/>
                  <a:pt x="1823" y="605"/>
                </a:cubicBezTo>
                <a:cubicBezTo>
                  <a:pt x="1822" y="605"/>
                  <a:pt x="1822" y="605"/>
                  <a:pt x="1822" y="605"/>
                </a:cubicBezTo>
                <a:cubicBezTo>
                  <a:pt x="1819" y="602"/>
                  <a:pt x="1819" y="602"/>
                  <a:pt x="1819" y="602"/>
                </a:cubicBezTo>
                <a:cubicBezTo>
                  <a:pt x="1817" y="598"/>
                  <a:pt x="1817" y="598"/>
                  <a:pt x="1817" y="598"/>
                </a:cubicBezTo>
                <a:cubicBezTo>
                  <a:pt x="1819" y="597"/>
                  <a:pt x="1819" y="597"/>
                  <a:pt x="1819" y="597"/>
                </a:cubicBezTo>
                <a:cubicBezTo>
                  <a:pt x="1823" y="592"/>
                  <a:pt x="1823" y="592"/>
                  <a:pt x="1823" y="592"/>
                </a:cubicBezTo>
                <a:cubicBezTo>
                  <a:pt x="1827" y="588"/>
                  <a:pt x="1827" y="588"/>
                  <a:pt x="1827" y="588"/>
                </a:cubicBezTo>
                <a:cubicBezTo>
                  <a:pt x="1829" y="585"/>
                  <a:pt x="1829" y="585"/>
                  <a:pt x="1829" y="585"/>
                </a:cubicBezTo>
                <a:cubicBezTo>
                  <a:pt x="1829" y="581"/>
                  <a:pt x="1829" y="581"/>
                  <a:pt x="1829" y="581"/>
                </a:cubicBezTo>
                <a:cubicBezTo>
                  <a:pt x="1827" y="578"/>
                  <a:pt x="1827" y="578"/>
                  <a:pt x="1827" y="578"/>
                </a:cubicBezTo>
                <a:cubicBezTo>
                  <a:pt x="1825" y="577"/>
                  <a:pt x="1825" y="577"/>
                  <a:pt x="1825" y="577"/>
                </a:cubicBezTo>
                <a:cubicBezTo>
                  <a:pt x="1823" y="574"/>
                  <a:pt x="1823" y="574"/>
                  <a:pt x="1823" y="574"/>
                </a:cubicBezTo>
                <a:cubicBezTo>
                  <a:pt x="1822" y="571"/>
                  <a:pt x="1822" y="571"/>
                  <a:pt x="1822" y="571"/>
                </a:cubicBezTo>
                <a:cubicBezTo>
                  <a:pt x="1823" y="568"/>
                  <a:pt x="1823" y="568"/>
                  <a:pt x="1823" y="568"/>
                </a:cubicBezTo>
                <a:cubicBezTo>
                  <a:pt x="1825" y="567"/>
                  <a:pt x="1825" y="567"/>
                  <a:pt x="1825" y="567"/>
                </a:cubicBezTo>
                <a:cubicBezTo>
                  <a:pt x="1829" y="562"/>
                  <a:pt x="1829" y="562"/>
                  <a:pt x="1829" y="562"/>
                </a:cubicBezTo>
                <a:cubicBezTo>
                  <a:pt x="1829" y="561"/>
                  <a:pt x="1829" y="561"/>
                  <a:pt x="1829" y="561"/>
                </a:cubicBezTo>
                <a:cubicBezTo>
                  <a:pt x="1827" y="559"/>
                  <a:pt x="1827" y="559"/>
                  <a:pt x="1827" y="559"/>
                </a:cubicBezTo>
                <a:cubicBezTo>
                  <a:pt x="1826" y="559"/>
                  <a:pt x="1826" y="559"/>
                  <a:pt x="1826" y="559"/>
                </a:cubicBezTo>
                <a:cubicBezTo>
                  <a:pt x="1825" y="561"/>
                  <a:pt x="1825" y="561"/>
                  <a:pt x="1825" y="561"/>
                </a:cubicBezTo>
                <a:cubicBezTo>
                  <a:pt x="1822" y="562"/>
                  <a:pt x="1822" y="562"/>
                  <a:pt x="1822" y="562"/>
                </a:cubicBezTo>
                <a:cubicBezTo>
                  <a:pt x="1820" y="562"/>
                  <a:pt x="1820" y="562"/>
                  <a:pt x="1820" y="562"/>
                </a:cubicBezTo>
                <a:cubicBezTo>
                  <a:pt x="1820" y="561"/>
                  <a:pt x="1820" y="561"/>
                  <a:pt x="1820" y="561"/>
                </a:cubicBezTo>
                <a:cubicBezTo>
                  <a:pt x="1819" y="559"/>
                  <a:pt x="1819" y="559"/>
                  <a:pt x="1819" y="559"/>
                </a:cubicBezTo>
                <a:cubicBezTo>
                  <a:pt x="1819" y="558"/>
                  <a:pt x="1819" y="558"/>
                  <a:pt x="1819" y="558"/>
                </a:cubicBezTo>
                <a:cubicBezTo>
                  <a:pt x="1817" y="556"/>
                  <a:pt x="1817" y="556"/>
                  <a:pt x="1817" y="556"/>
                </a:cubicBezTo>
                <a:cubicBezTo>
                  <a:pt x="1816" y="555"/>
                  <a:pt x="1816" y="555"/>
                  <a:pt x="1816" y="555"/>
                </a:cubicBezTo>
                <a:cubicBezTo>
                  <a:pt x="1816" y="556"/>
                  <a:pt x="1816" y="556"/>
                  <a:pt x="1816" y="556"/>
                </a:cubicBezTo>
                <a:cubicBezTo>
                  <a:pt x="1815" y="558"/>
                  <a:pt x="1815" y="558"/>
                  <a:pt x="1815" y="558"/>
                </a:cubicBezTo>
                <a:cubicBezTo>
                  <a:pt x="1815" y="556"/>
                  <a:pt x="1815" y="556"/>
                  <a:pt x="1815" y="556"/>
                </a:cubicBezTo>
                <a:cubicBezTo>
                  <a:pt x="1815" y="555"/>
                  <a:pt x="1815" y="555"/>
                  <a:pt x="1815" y="555"/>
                </a:cubicBezTo>
                <a:cubicBezTo>
                  <a:pt x="1813" y="555"/>
                  <a:pt x="1813" y="555"/>
                  <a:pt x="1813" y="555"/>
                </a:cubicBezTo>
                <a:cubicBezTo>
                  <a:pt x="1810" y="555"/>
                  <a:pt x="1810" y="555"/>
                  <a:pt x="1810" y="555"/>
                </a:cubicBezTo>
                <a:cubicBezTo>
                  <a:pt x="1807" y="556"/>
                  <a:pt x="1807" y="556"/>
                  <a:pt x="1807" y="556"/>
                </a:cubicBezTo>
                <a:cubicBezTo>
                  <a:pt x="1805" y="559"/>
                  <a:pt x="1805" y="559"/>
                  <a:pt x="1805" y="559"/>
                </a:cubicBezTo>
                <a:cubicBezTo>
                  <a:pt x="1802" y="559"/>
                  <a:pt x="1802" y="559"/>
                  <a:pt x="1802" y="559"/>
                </a:cubicBezTo>
                <a:cubicBezTo>
                  <a:pt x="1802" y="561"/>
                  <a:pt x="1802" y="561"/>
                  <a:pt x="1802" y="561"/>
                </a:cubicBezTo>
                <a:cubicBezTo>
                  <a:pt x="1794" y="561"/>
                  <a:pt x="1794" y="561"/>
                  <a:pt x="1794" y="561"/>
                </a:cubicBezTo>
                <a:cubicBezTo>
                  <a:pt x="1793" y="561"/>
                  <a:pt x="1793" y="561"/>
                  <a:pt x="1793" y="561"/>
                </a:cubicBezTo>
                <a:cubicBezTo>
                  <a:pt x="1792" y="561"/>
                  <a:pt x="1792" y="561"/>
                  <a:pt x="1792" y="561"/>
                </a:cubicBezTo>
                <a:cubicBezTo>
                  <a:pt x="1792" y="559"/>
                  <a:pt x="1792" y="559"/>
                  <a:pt x="1792" y="559"/>
                </a:cubicBezTo>
                <a:cubicBezTo>
                  <a:pt x="1787" y="558"/>
                  <a:pt x="1787" y="558"/>
                  <a:pt x="1787" y="558"/>
                </a:cubicBezTo>
                <a:cubicBezTo>
                  <a:pt x="1786" y="558"/>
                  <a:pt x="1786" y="558"/>
                  <a:pt x="1786" y="558"/>
                </a:cubicBezTo>
                <a:cubicBezTo>
                  <a:pt x="1786" y="559"/>
                  <a:pt x="1786" y="559"/>
                  <a:pt x="1786" y="559"/>
                </a:cubicBezTo>
                <a:cubicBezTo>
                  <a:pt x="1782" y="561"/>
                  <a:pt x="1782" y="561"/>
                  <a:pt x="1782" y="561"/>
                </a:cubicBezTo>
                <a:cubicBezTo>
                  <a:pt x="1779" y="559"/>
                  <a:pt x="1779" y="559"/>
                  <a:pt x="1779" y="559"/>
                </a:cubicBezTo>
                <a:cubicBezTo>
                  <a:pt x="1776" y="558"/>
                  <a:pt x="1776" y="558"/>
                  <a:pt x="1776" y="558"/>
                </a:cubicBezTo>
                <a:cubicBezTo>
                  <a:pt x="1774" y="558"/>
                  <a:pt x="1774" y="558"/>
                  <a:pt x="1774" y="558"/>
                </a:cubicBezTo>
                <a:cubicBezTo>
                  <a:pt x="1774" y="559"/>
                  <a:pt x="1774" y="559"/>
                  <a:pt x="1774" y="559"/>
                </a:cubicBezTo>
                <a:cubicBezTo>
                  <a:pt x="1774" y="561"/>
                  <a:pt x="1774" y="561"/>
                  <a:pt x="1774" y="561"/>
                </a:cubicBezTo>
                <a:cubicBezTo>
                  <a:pt x="1772" y="561"/>
                  <a:pt x="1772" y="561"/>
                  <a:pt x="1772" y="561"/>
                </a:cubicBezTo>
                <a:cubicBezTo>
                  <a:pt x="1769" y="562"/>
                  <a:pt x="1769" y="562"/>
                  <a:pt x="1769" y="562"/>
                </a:cubicBezTo>
                <a:cubicBezTo>
                  <a:pt x="1766" y="564"/>
                  <a:pt x="1766" y="564"/>
                  <a:pt x="1766" y="564"/>
                </a:cubicBezTo>
                <a:cubicBezTo>
                  <a:pt x="1764" y="564"/>
                  <a:pt x="1764" y="564"/>
                  <a:pt x="1764" y="564"/>
                </a:cubicBezTo>
                <a:cubicBezTo>
                  <a:pt x="1762" y="564"/>
                  <a:pt x="1762" y="564"/>
                  <a:pt x="1762" y="564"/>
                </a:cubicBezTo>
                <a:cubicBezTo>
                  <a:pt x="1759" y="561"/>
                  <a:pt x="1759" y="561"/>
                  <a:pt x="1759" y="561"/>
                </a:cubicBezTo>
                <a:cubicBezTo>
                  <a:pt x="1756" y="561"/>
                  <a:pt x="1756" y="561"/>
                  <a:pt x="1756" y="561"/>
                </a:cubicBezTo>
                <a:cubicBezTo>
                  <a:pt x="1750" y="561"/>
                  <a:pt x="1750" y="561"/>
                  <a:pt x="1750" y="561"/>
                </a:cubicBezTo>
                <a:cubicBezTo>
                  <a:pt x="1744" y="562"/>
                  <a:pt x="1744" y="562"/>
                  <a:pt x="1744" y="562"/>
                </a:cubicBezTo>
                <a:cubicBezTo>
                  <a:pt x="1740" y="562"/>
                  <a:pt x="1740" y="562"/>
                  <a:pt x="1740" y="562"/>
                </a:cubicBezTo>
                <a:cubicBezTo>
                  <a:pt x="1739" y="562"/>
                  <a:pt x="1739" y="562"/>
                  <a:pt x="1739" y="562"/>
                </a:cubicBezTo>
                <a:cubicBezTo>
                  <a:pt x="1737" y="562"/>
                  <a:pt x="1737" y="562"/>
                  <a:pt x="1737" y="562"/>
                </a:cubicBezTo>
                <a:cubicBezTo>
                  <a:pt x="1736" y="564"/>
                  <a:pt x="1736" y="564"/>
                  <a:pt x="1736" y="564"/>
                </a:cubicBezTo>
                <a:cubicBezTo>
                  <a:pt x="1734" y="564"/>
                  <a:pt x="1734" y="564"/>
                  <a:pt x="1734" y="564"/>
                </a:cubicBezTo>
                <a:cubicBezTo>
                  <a:pt x="1731" y="565"/>
                  <a:pt x="1731" y="565"/>
                  <a:pt x="1731" y="565"/>
                </a:cubicBezTo>
                <a:cubicBezTo>
                  <a:pt x="1726" y="565"/>
                  <a:pt x="1726" y="565"/>
                  <a:pt x="1726" y="565"/>
                </a:cubicBezTo>
                <a:cubicBezTo>
                  <a:pt x="1721" y="565"/>
                  <a:pt x="1721" y="565"/>
                  <a:pt x="1721" y="565"/>
                </a:cubicBezTo>
                <a:cubicBezTo>
                  <a:pt x="1711" y="568"/>
                  <a:pt x="1711" y="568"/>
                  <a:pt x="1711" y="568"/>
                </a:cubicBezTo>
                <a:cubicBezTo>
                  <a:pt x="1707" y="571"/>
                  <a:pt x="1707" y="571"/>
                  <a:pt x="1707" y="571"/>
                </a:cubicBezTo>
                <a:cubicBezTo>
                  <a:pt x="1704" y="574"/>
                  <a:pt x="1704" y="574"/>
                  <a:pt x="1704" y="574"/>
                </a:cubicBezTo>
                <a:cubicBezTo>
                  <a:pt x="1703" y="575"/>
                  <a:pt x="1703" y="575"/>
                  <a:pt x="1703" y="575"/>
                </a:cubicBezTo>
                <a:cubicBezTo>
                  <a:pt x="1701" y="575"/>
                  <a:pt x="1701" y="575"/>
                  <a:pt x="1701" y="575"/>
                </a:cubicBezTo>
                <a:cubicBezTo>
                  <a:pt x="1700" y="575"/>
                  <a:pt x="1700" y="575"/>
                  <a:pt x="1700" y="575"/>
                </a:cubicBezTo>
                <a:cubicBezTo>
                  <a:pt x="1698" y="575"/>
                  <a:pt x="1698" y="575"/>
                  <a:pt x="1698" y="575"/>
                </a:cubicBezTo>
                <a:cubicBezTo>
                  <a:pt x="1697" y="577"/>
                  <a:pt x="1697" y="577"/>
                  <a:pt x="1697" y="577"/>
                </a:cubicBezTo>
                <a:cubicBezTo>
                  <a:pt x="1696" y="577"/>
                  <a:pt x="1696" y="577"/>
                  <a:pt x="1696" y="577"/>
                </a:cubicBezTo>
                <a:cubicBezTo>
                  <a:pt x="1694" y="577"/>
                  <a:pt x="1694" y="577"/>
                  <a:pt x="1694" y="577"/>
                </a:cubicBezTo>
                <a:cubicBezTo>
                  <a:pt x="1691" y="578"/>
                  <a:pt x="1691" y="578"/>
                  <a:pt x="1691" y="578"/>
                </a:cubicBezTo>
                <a:cubicBezTo>
                  <a:pt x="1690" y="581"/>
                  <a:pt x="1690" y="581"/>
                  <a:pt x="1690" y="581"/>
                </a:cubicBezTo>
                <a:cubicBezTo>
                  <a:pt x="1688" y="582"/>
                  <a:pt x="1688" y="582"/>
                  <a:pt x="1688" y="582"/>
                </a:cubicBezTo>
                <a:cubicBezTo>
                  <a:pt x="1686" y="582"/>
                  <a:pt x="1686" y="582"/>
                  <a:pt x="1686" y="582"/>
                </a:cubicBezTo>
                <a:cubicBezTo>
                  <a:pt x="1683" y="585"/>
                  <a:pt x="1683" y="585"/>
                  <a:pt x="1683" y="585"/>
                </a:cubicBezTo>
                <a:cubicBezTo>
                  <a:pt x="1677" y="585"/>
                  <a:pt x="1677" y="585"/>
                  <a:pt x="1677" y="585"/>
                </a:cubicBezTo>
                <a:cubicBezTo>
                  <a:pt x="1675" y="585"/>
                  <a:pt x="1675" y="585"/>
                  <a:pt x="1675" y="585"/>
                </a:cubicBezTo>
                <a:cubicBezTo>
                  <a:pt x="1673" y="585"/>
                  <a:pt x="1673" y="585"/>
                  <a:pt x="1673" y="585"/>
                </a:cubicBezTo>
                <a:cubicBezTo>
                  <a:pt x="1671" y="584"/>
                  <a:pt x="1671" y="584"/>
                  <a:pt x="1671" y="584"/>
                </a:cubicBezTo>
                <a:cubicBezTo>
                  <a:pt x="1671" y="585"/>
                  <a:pt x="1671" y="585"/>
                  <a:pt x="1671" y="585"/>
                </a:cubicBezTo>
                <a:cubicBezTo>
                  <a:pt x="1670" y="584"/>
                  <a:pt x="1670" y="584"/>
                  <a:pt x="1670" y="584"/>
                </a:cubicBezTo>
                <a:cubicBezTo>
                  <a:pt x="1670" y="581"/>
                  <a:pt x="1670" y="581"/>
                  <a:pt x="1670" y="581"/>
                </a:cubicBezTo>
                <a:cubicBezTo>
                  <a:pt x="1667" y="582"/>
                  <a:pt x="1667" y="582"/>
                  <a:pt x="1667" y="582"/>
                </a:cubicBezTo>
                <a:cubicBezTo>
                  <a:pt x="1665" y="584"/>
                  <a:pt x="1665" y="584"/>
                  <a:pt x="1665" y="584"/>
                </a:cubicBezTo>
                <a:cubicBezTo>
                  <a:pt x="1658" y="584"/>
                  <a:pt x="1658" y="584"/>
                  <a:pt x="1658" y="584"/>
                </a:cubicBezTo>
                <a:cubicBezTo>
                  <a:pt x="1653" y="584"/>
                  <a:pt x="1653" y="584"/>
                  <a:pt x="1653" y="584"/>
                </a:cubicBezTo>
                <a:cubicBezTo>
                  <a:pt x="1650" y="584"/>
                  <a:pt x="1650" y="584"/>
                  <a:pt x="1650" y="584"/>
                </a:cubicBezTo>
                <a:cubicBezTo>
                  <a:pt x="1647" y="582"/>
                  <a:pt x="1647" y="582"/>
                  <a:pt x="1647" y="582"/>
                </a:cubicBezTo>
                <a:cubicBezTo>
                  <a:pt x="1645" y="579"/>
                  <a:pt x="1645" y="579"/>
                  <a:pt x="1645" y="579"/>
                </a:cubicBezTo>
                <a:cubicBezTo>
                  <a:pt x="1644" y="577"/>
                  <a:pt x="1644" y="577"/>
                  <a:pt x="1644" y="577"/>
                </a:cubicBezTo>
                <a:cubicBezTo>
                  <a:pt x="1643" y="575"/>
                  <a:pt x="1643" y="575"/>
                  <a:pt x="1643" y="575"/>
                </a:cubicBezTo>
                <a:cubicBezTo>
                  <a:pt x="1641" y="575"/>
                  <a:pt x="1641" y="575"/>
                  <a:pt x="1641" y="575"/>
                </a:cubicBezTo>
                <a:cubicBezTo>
                  <a:pt x="1637" y="575"/>
                  <a:pt x="1637" y="575"/>
                  <a:pt x="1637" y="575"/>
                </a:cubicBezTo>
                <a:cubicBezTo>
                  <a:pt x="1635" y="578"/>
                  <a:pt x="1635" y="578"/>
                  <a:pt x="1635" y="578"/>
                </a:cubicBezTo>
                <a:cubicBezTo>
                  <a:pt x="1634" y="581"/>
                  <a:pt x="1634" y="581"/>
                  <a:pt x="1634" y="581"/>
                </a:cubicBezTo>
                <a:cubicBezTo>
                  <a:pt x="1630" y="592"/>
                  <a:pt x="1630" y="592"/>
                  <a:pt x="1630" y="592"/>
                </a:cubicBezTo>
                <a:cubicBezTo>
                  <a:pt x="1625" y="598"/>
                  <a:pt x="1625" y="598"/>
                  <a:pt x="1625" y="598"/>
                </a:cubicBezTo>
                <a:cubicBezTo>
                  <a:pt x="1621" y="602"/>
                  <a:pt x="1621" y="602"/>
                  <a:pt x="1621" y="602"/>
                </a:cubicBezTo>
                <a:cubicBezTo>
                  <a:pt x="1608" y="608"/>
                  <a:pt x="1608" y="608"/>
                  <a:pt x="1608" y="608"/>
                </a:cubicBezTo>
                <a:cubicBezTo>
                  <a:pt x="1604" y="612"/>
                  <a:pt x="1604" y="612"/>
                  <a:pt x="1604" y="612"/>
                </a:cubicBezTo>
                <a:cubicBezTo>
                  <a:pt x="1600" y="617"/>
                  <a:pt x="1600" y="617"/>
                  <a:pt x="1600" y="617"/>
                </a:cubicBezTo>
                <a:cubicBezTo>
                  <a:pt x="1597" y="618"/>
                  <a:pt x="1597" y="618"/>
                  <a:pt x="1597" y="618"/>
                </a:cubicBezTo>
                <a:cubicBezTo>
                  <a:pt x="1595" y="621"/>
                  <a:pt x="1595" y="621"/>
                  <a:pt x="1595" y="621"/>
                </a:cubicBezTo>
                <a:cubicBezTo>
                  <a:pt x="1595" y="624"/>
                  <a:pt x="1595" y="624"/>
                  <a:pt x="1595" y="624"/>
                </a:cubicBezTo>
                <a:cubicBezTo>
                  <a:pt x="1594" y="628"/>
                  <a:pt x="1594" y="628"/>
                  <a:pt x="1594" y="628"/>
                </a:cubicBezTo>
                <a:cubicBezTo>
                  <a:pt x="1589" y="632"/>
                  <a:pt x="1589" y="632"/>
                  <a:pt x="1589" y="632"/>
                </a:cubicBezTo>
                <a:cubicBezTo>
                  <a:pt x="1588" y="640"/>
                  <a:pt x="1588" y="640"/>
                  <a:pt x="1588" y="640"/>
                </a:cubicBezTo>
                <a:cubicBezTo>
                  <a:pt x="1587" y="645"/>
                  <a:pt x="1587" y="645"/>
                  <a:pt x="1587" y="645"/>
                </a:cubicBezTo>
                <a:cubicBezTo>
                  <a:pt x="1587" y="647"/>
                  <a:pt x="1587" y="647"/>
                  <a:pt x="1587" y="647"/>
                </a:cubicBezTo>
                <a:cubicBezTo>
                  <a:pt x="1588" y="647"/>
                  <a:pt x="1588" y="647"/>
                  <a:pt x="1588" y="647"/>
                </a:cubicBezTo>
                <a:cubicBezTo>
                  <a:pt x="1589" y="650"/>
                  <a:pt x="1589" y="650"/>
                  <a:pt x="1589" y="650"/>
                </a:cubicBezTo>
                <a:cubicBezTo>
                  <a:pt x="1589" y="653"/>
                  <a:pt x="1589" y="653"/>
                  <a:pt x="1589" y="653"/>
                </a:cubicBezTo>
                <a:cubicBezTo>
                  <a:pt x="1587" y="658"/>
                  <a:pt x="1587" y="658"/>
                  <a:pt x="1587" y="658"/>
                </a:cubicBezTo>
                <a:cubicBezTo>
                  <a:pt x="1582" y="664"/>
                  <a:pt x="1582" y="664"/>
                  <a:pt x="1582" y="664"/>
                </a:cubicBezTo>
                <a:cubicBezTo>
                  <a:pt x="1578" y="668"/>
                  <a:pt x="1578" y="668"/>
                  <a:pt x="1578" y="668"/>
                </a:cubicBezTo>
                <a:cubicBezTo>
                  <a:pt x="1568" y="677"/>
                  <a:pt x="1568" y="677"/>
                  <a:pt x="1568" y="677"/>
                </a:cubicBezTo>
                <a:cubicBezTo>
                  <a:pt x="1562" y="680"/>
                  <a:pt x="1562" y="680"/>
                  <a:pt x="1562" y="680"/>
                </a:cubicBezTo>
                <a:cubicBezTo>
                  <a:pt x="1557" y="681"/>
                  <a:pt x="1557" y="681"/>
                  <a:pt x="1557" y="681"/>
                </a:cubicBezTo>
                <a:cubicBezTo>
                  <a:pt x="1549" y="683"/>
                  <a:pt x="1549" y="683"/>
                  <a:pt x="1549" y="683"/>
                </a:cubicBezTo>
                <a:cubicBezTo>
                  <a:pt x="1546" y="687"/>
                  <a:pt x="1546" y="687"/>
                  <a:pt x="1546" y="687"/>
                </a:cubicBezTo>
                <a:cubicBezTo>
                  <a:pt x="1544" y="694"/>
                  <a:pt x="1544" y="694"/>
                  <a:pt x="1544" y="694"/>
                </a:cubicBezTo>
                <a:cubicBezTo>
                  <a:pt x="1539" y="700"/>
                  <a:pt x="1539" y="700"/>
                  <a:pt x="1539" y="700"/>
                </a:cubicBezTo>
                <a:cubicBezTo>
                  <a:pt x="1534" y="704"/>
                  <a:pt x="1534" y="704"/>
                  <a:pt x="1534" y="704"/>
                </a:cubicBezTo>
                <a:cubicBezTo>
                  <a:pt x="1532" y="706"/>
                  <a:pt x="1532" y="706"/>
                  <a:pt x="1532" y="706"/>
                </a:cubicBezTo>
                <a:cubicBezTo>
                  <a:pt x="1529" y="708"/>
                  <a:pt x="1529" y="708"/>
                  <a:pt x="1529" y="708"/>
                </a:cubicBezTo>
                <a:cubicBezTo>
                  <a:pt x="1526" y="716"/>
                  <a:pt x="1526" y="716"/>
                  <a:pt x="1526" y="716"/>
                </a:cubicBezTo>
                <a:cubicBezTo>
                  <a:pt x="1525" y="723"/>
                  <a:pt x="1525" y="723"/>
                  <a:pt x="1525" y="723"/>
                </a:cubicBezTo>
                <a:cubicBezTo>
                  <a:pt x="1524" y="727"/>
                  <a:pt x="1524" y="727"/>
                  <a:pt x="1524" y="727"/>
                </a:cubicBezTo>
                <a:cubicBezTo>
                  <a:pt x="1521" y="730"/>
                  <a:pt x="1521" y="730"/>
                  <a:pt x="1521" y="730"/>
                </a:cubicBezTo>
                <a:cubicBezTo>
                  <a:pt x="1515" y="736"/>
                  <a:pt x="1515" y="736"/>
                  <a:pt x="1515" y="736"/>
                </a:cubicBezTo>
                <a:cubicBezTo>
                  <a:pt x="1514" y="739"/>
                  <a:pt x="1514" y="739"/>
                  <a:pt x="1514" y="739"/>
                </a:cubicBezTo>
                <a:cubicBezTo>
                  <a:pt x="1514" y="741"/>
                  <a:pt x="1514" y="741"/>
                  <a:pt x="1514" y="741"/>
                </a:cubicBezTo>
                <a:cubicBezTo>
                  <a:pt x="1512" y="744"/>
                  <a:pt x="1512" y="744"/>
                  <a:pt x="1512" y="744"/>
                </a:cubicBezTo>
                <a:cubicBezTo>
                  <a:pt x="1509" y="749"/>
                  <a:pt x="1509" y="749"/>
                  <a:pt x="1509" y="749"/>
                </a:cubicBezTo>
                <a:cubicBezTo>
                  <a:pt x="1508" y="750"/>
                  <a:pt x="1508" y="750"/>
                  <a:pt x="1508" y="750"/>
                </a:cubicBezTo>
                <a:cubicBezTo>
                  <a:pt x="1508" y="751"/>
                  <a:pt x="1508" y="751"/>
                  <a:pt x="1508" y="751"/>
                </a:cubicBezTo>
                <a:cubicBezTo>
                  <a:pt x="1506" y="754"/>
                  <a:pt x="1506" y="754"/>
                  <a:pt x="1506" y="754"/>
                </a:cubicBezTo>
                <a:cubicBezTo>
                  <a:pt x="1505" y="757"/>
                  <a:pt x="1505" y="757"/>
                  <a:pt x="1505" y="757"/>
                </a:cubicBezTo>
                <a:cubicBezTo>
                  <a:pt x="1505" y="759"/>
                  <a:pt x="1505" y="759"/>
                  <a:pt x="1505" y="759"/>
                </a:cubicBezTo>
                <a:cubicBezTo>
                  <a:pt x="1503" y="760"/>
                  <a:pt x="1503" y="760"/>
                  <a:pt x="1503" y="760"/>
                </a:cubicBezTo>
                <a:cubicBezTo>
                  <a:pt x="1501" y="761"/>
                  <a:pt x="1501" y="761"/>
                  <a:pt x="1501" y="761"/>
                </a:cubicBezTo>
                <a:cubicBezTo>
                  <a:pt x="1498" y="769"/>
                  <a:pt x="1498" y="769"/>
                  <a:pt x="1498" y="769"/>
                </a:cubicBezTo>
                <a:cubicBezTo>
                  <a:pt x="1497" y="771"/>
                  <a:pt x="1497" y="771"/>
                  <a:pt x="1497" y="771"/>
                </a:cubicBezTo>
                <a:cubicBezTo>
                  <a:pt x="1498" y="774"/>
                  <a:pt x="1498" y="774"/>
                  <a:pt x="1498" y="774"/>
                </a:cubicBezTo>
                <a:cubicBezTo>
                  <a:pt x="1499" y="777"/>
                  <a:pt x="1499" y="777"/>
                  <a:pt x="1499" y="777"/>
                </a:cubicBezTo>
                <a:cubicBezTo>
                  <a:pt x="1501" y="780"/>
                  <a:pt x="1501" y="780"/>
                  <a:pt x="1501" y="780"/>
                </a:cubicBezTo>
                <a:cubicBezTo>
                  <a:pt x="1501" y="782"/>
                  <a:pt x="1501" y="782"/>
                  <a:pt x="1501" y="782"/>
                </a:cubicBezTo>
                <a:cubicBezTo>
                  <a:pt x="1502" y="783"/>
                  <a:pt x="1502" y="783"/>
                  <a:pt x="1502" y="783"/>
                </a:cubicBezTo>
                <a:cubicBezTo>
                  <a:pt x="1503" y="782"/>
                  <a:pt x="1503" y="782"/>
                  <a:pt x="1503" y="782"/>
                </a:cubicBezTo>
                <a:cubicBezTo>
                  <a:pt x="1506" y="787"/>
                  <a:pt x="1506" y="787"/>
                  <a:pt x="1506" y="787"/>
                </a:cubicBezTo>
                <a:cubicBezTo>
                  <a:pt x="1506" y="790"/>
                  <a:pt x="1506" y="790"/>
                  <a:pt x="1506" y="790"/>
                </a:cubicBezTo>
                <a:cubicBezTo>
                  <a:pt x="1505" y="792"/>
                  <a:pt x="1505" y="792"/>
                  <a:pt x="1505" y="792"/>
                </a:cubicBezTo>
                <a:cubicBezTo>
                  <a:pt x="1505" y="796"/>
                  <a:pt x="1505" y="796"/>
                  <a:pt x="1505" y="796"/>
                </a:cubicBezTo>
                <a:cubicBezTo>
                  <a:pt x="1504" y="798"/>
                  <a:pt x="1504" y="798"/>
                  <a:pt x="1504" y="798"/>
                </a:cubicBezTo>
                <a:cubicBezTo>
                  <a:pt x="1503" y="799"/>
                  <a:pt x="1503" y="799"/>
                  <a:pt x="1503" y="799"/>
                </a:cubicBezTo>
                <a:cubicBezTo>
                  <a:pt x="1502" y="800"/>
                  <a:pt x="1502" y="800"/>
                  <a:pt x="1502" y="800"/>
                </a:cubicBezTo>
                <a:cubicBezTo>
                  <a:pt x="1503" y="802"/>
                  <a:pt x="1503" y="802"/>
                  <a:pt x="1503" y="802"/>
                </a:cubicBezTo>
                <a:cubicBezTo>
                  <a:pt x="1505" y="803"/>
                  <a:pt x="1505" y="803"/>
                  <a:pt x="1505" y="803"/>
                </a:cubicBezTo>
                <a:cubicBezTo>
                  <a:pt x="1506" y="806"/>
                  <a:pt x="1506" y="806"/>
                  <a:pt x="1506" y="806"/>
                </a:cubicBezTo>
                <a:cubicBezTo>
                  <a:pt x="1506" y="809"/>
                  <a:pt x="1506" y="809"/>
                  <a:pt x="1506" y="809"/>
                </a:cubicBezTo>
                <a:cubicBezTo>
                  <a:pt x="1506" y="816"/>
                  <a:pt x="1506" y="816"/>
                  <a:pt x="1506" y="816"/>
                </a:cubicBezTo>
                <a:cubicBezTo>
                  <a:pt x="1506" y="822"/>
                  <a:pt x="1506" y="822"/>
                  <a:pt x="1506" y="822"/>
                </a:cubicBezTo>
                <a:cubicBezTo>
                  <a:pt x="1506" y="829"/>
                  <a:pt x="1506" y="829"/>
                  <a:pt x="1506" y="829"/>
                </a:cubicBezTo>
                <a:cubicBezTo>
                  <a:pt x="1503" y="833"/>
                  <a:pt x="1503" y="833"/>
                  <a:pt x="1503" y="833"/>
                </a:cubicBezTo>
                <a:cubicBezTo>
                  <a:pt x="1502" y="839"/>
                  <a:pt x="1502" y="839"/>
                  <a:pt x="1502" y="839"/>
                </a:cubicBezTo>
                <a:cubicBezTo>
                  <a:pt x="1501" y="843"/>
                  <a:pt x="1501" y="843"/>
                  <a:pt x="1501" y="843"/>
                </a:cubicBezTo>
                <a:cubicBezTo>
                  <a:pt x="1501" y="844"/>
                  <a:pt x="1501" y="844"/>
                  <a:pt x="1501" y="844"/>
                </a:cubicBezTo>
                <a:cubicBezTo>
                  <a:pt x="1500" y="848"/>
                  <a:pt x="1500" y="848"/>
                  <a:pt x="1500" y="848"/>
                </a:cubicBezTo>
                <a:cubicBezTo>
                  <a:pt x="1499" y="852"/>
                  <a:pt x="1499" y="852"/>
                  <a:pt x="1499" y="852"/>
                </a:cubicBezTo>
                <a:cubicBezTo>
                  <a:pt x="1496" y="856"/>
                  <a:pt x="1496" y="856"/>
                  <a:pt x="1496" y="856"/>
                </a:cubicBezTo>
                <a:cubicBezTo>
                  <a:pt x="1493" y="860"/>
                  <a:pt x="1493" y="860"/>
                  <a:pt x="1493" y="860"/>
                </a:cubicBezTo>
                <a:cubicBezTo>
                  <a:pt x="1491" y="862"/>
                  <a:pt x="1491" y="862"/>
                  <a:pt x="1491" y="862"/>
                </a:cubicBezTo>
                <a:cubicBezTo>
                  <a:pt x="1489" y="863"/>
                  <a:pt x="1489" y="863"/>
                  <a:pt x="1489" y="863"/>
                </a:cubicBezTo>
                <a:cubicBezTo>
                  <a:pt x="1488" y="865"/>
                  <a:pt x="1488" y="865"/>
                  <a:pt x="1488" y="865"/>
                </a:cubicBezTo>
                <a:cubicBezTo>
                  <a:pt x="1491" y="863"/>
                  <a:pt x="1491" y="863"/>
                  <a:pt x="1491" y="863"/>
                </a:cubicBezTo>
                <a:cubicBezTo>
                  <a:pt x="1493" y="865"/>
                  <a:pt x="1493" y="865"/>
                  <a:pt x="1493" y="865"/>
                </a:cubicBezTo>
                <a:cubicBezTo>
                  <a:pt x="1495" y="869"/>
                  <a:pt x="1495" y="869"/>
                  <a:pt x="1495" y="869"/>
                </a:cubicBezTo>
                <a:cubicBezTo>
                  <a:pt x="1496" y="875"/>
                  <a:pt x="1496" y="875"/>
                  <a:pt x="1496" y="875"/>
                </a:cubicBezTo>
                <a:cubicBezTo>
                  <a:pt x="1499" y="872"/>
                  <a:pt x="1499" y="872"/>
                  <a:pt x="1499" y="872"/>
                </a:cubicBezTo>
                <a:cubicBezTo>
                  <a:pt x="1502" y="872"/>
                  <a:pt x="1502" y="872"/>
                  <a:pt x="1502" y="872"/>
                </a:cubicBezTo>
                <a:cubicBezTo>
                  <a:pt x="1499" y="873"/>
                  <a:pt x="1499" y="873"/>
                  <a:pt x="1499" y="873"/>
                </a:cubicBezTo>
                <a:cubicBezTo>
                  <a:pt x="1496" y="876"/>
                  <a:pt x="1496" y="876"/>
                  <a:pt x="1496" y="876"/>
                </a:cubicBezTo>
                <a:cubicBezTo>
                  <a:pt x="1499" y="875"/>
                  <a:pt x="1499" y="875"/>
                  <a:pt x="1499" y="875"/>
                </a:cubicBezTo>
                <a:cubicBezTo>
                  <a:pt x="1501" y="873"/>
                  <a:pt x="1501" y="873"/>
                  <a:pt x="1501" y="873"/>
                </a:cubicBezTo>
                <a:cubicBezTo>
                  <a:pt x="1499" y="876"/>
                  <a:pt x="1499" y="876"/>
                  <a:pt x="1499" y="876"/>
                </a:cubicBezTo>
                <a:cubicBezTo>
                  <a:pt x="1498" y="878"/>
                  <a:pt x="1498" y="878"/>
                  <a:pt x="1498" y="878"/>
                </a:cubicBezTo>
                <a:cubicBezTo>
                  <a:pt x="1499" y="878"/>
                  <a:pt x="1499" y="878"/>
                  <a:pt x="1499" y="878"/>
                </a:cubicBezTo>
                <a:cubicBezTo>
                  <a:pt x="1499" y="879"/>
                  <a:pt x="1499" y="879"/>
                  <a:pt x="1499" y="879"/>
                </a:cubicBezTo>
                <a:cubicBezTo>
                  <a:pt x="1499" y="880"/>
                  <a:pt x="1499" y="880"/>
                  <a:pt x="1499" y="880"/>
                </a:cubicBezTo>
                <a:cubicBezTo>
                  <a:pt x="1501" y="882"/>
                  <a:pt x="1501" y="882"/>
                  <a:pt x="1501" y="882"/>
                </a:cubicBezTo>
                <a:cubicBezTo>
                  <a:pt x="1503" y="882"/>
                  <a:pt x="1503" y="882"/>
                  <a:pt x="1503" y="882"/>
                </a:cubicBezTo>
                <a:cubicBezTo>
                  <a:pt x="1506" y="880"/>
                  <a:pt x="1506" y="880"/>
                  <a:pt x="1506" y="880"/>
                </a:cubicBezTo>
                <a:cubicBezTo>
                  <a:pt x="1511" y="880"/>
                  <a:pt x="1511" y="880"/>
                  <a:pt x="1511" y="880"/>
                </a:cubicBezTo>
                <a:cubicBezTo>
                  <a:pt x="1506" y="882"/>
                  <a:pt x="1506" y="882"/>
                  <a:pt x="1506" y="882"/>
                </a:cubicBezTo>
                <a:cubicBezTo>
                  <a:pt x="1503" y="882"/>
                  <a:pt x="1503" y="882"/>
                  <a:pt x="1503" y="882"/>
                </a:cubicBezTo>
                <a:cubicBezTo>
                  <a:pt x="1503" y="883"/>
                  <a:pt x="1503" y="883"/>
                  <a:pt x="1503" y="883"/>
                </a:cubicBezTo>
                <a:cubicBezTo>
                  <a:pt x="1501" y="883"/>
                  <a:pt x="1501" y="883"/>
                  <a:pt x="1501" y="883"/>
                </a:cubicBezTo>
                <a:cubicBezTo>
                  <a:pt x="1499" y="883"/>
                  <a:pt x="1499" y="883"/>
                  <a:pt x="1499" y="883"/>
                </a:cubicBezTo>
                <a:cubicBezTo>
                  <a:pt x="1498" y="880"/>
                  <a:pt x="1498" y="880"/>
                  <a:pt x="1498" y="880"/>
                </a:cubicBezTo>
                <a:cubicBezTo>
                  <a:pt x="1496" y="882"/>
                  <a:pt x="1496" y="882"/>
                  <a:pt x="1496" y="882"/>
                </a:cubicBezTo>
                <a:cubicBezTo>
                  <a:pt x="1496" y="886"/>
                  <a:pt x="1496" y="886"/>
                  <a:pt x="1496" y="886"/>
                </a:cubicBezTo>
                <a:cubicBezTo>
                  <a:pt x="1496" y="889"/>
                  <a:pt x="1496" y="889"/>
                  <a:pt x="1496" y="889"/>
                </a:cubicBezTo>
                <a:cubicBezTo>
                  <a:pt x="1496" y="891"/>
                  <a:pt x="1496" y="891"/>
                  <a:pt x="1496" y="891"/>
                </a:cubicBezTo>
                <a:cubicBezTo>
                  <a:pt x="1496" y="893"/>
                  <a:pt x="1496" y="893"/>
                  <a:pt x="1496" y="893"/>
                </a:cubicBezTo>
                <a:cubicBezTo>
                  <a:pt x="1496" y="895"/>
                  <a:pt x="1496" y="895"/>
                  <a:pt x="1496" y="895"/>
                </a:cubicBezTo>
                <a:cubicBezTo>
                  <a:pt x="1496" y="896"/>
                  <a:pt x="1496" y="896"/>
                  <a:pt x="1496" y="896"/>
                </a:cubicBezTo>
                <a:cubicBezTo>
                  <a:pt x="1498" y="898"/>
                  <a:pt x="1498" y="898"/>
                  <a:pt x="1498" y="898"/>
                </a:cubicBezTo>
                <a:cubicBezTo>
                  <a:pt x="1501" y="898"/>
                  <a:pt x="1501" y="898"/>
                  <a:pt x="1501" y="898"/>
                </a:cubicBezTo>
                <a:cubicBezTo>
                  <a:pt x="1502" y="896"/>
                  <a:pt x="1502" y="896"/>
                  <a:pt x="1502" y="896"/>
                </a:cubicBezTo>
                <a:cubicBezTo>
                  <a:pt x="1503" y="896"/>
                  <a:pt x="1503" y="896"/>
                  <a:pt x="1503" y="896"/>
                </a:cubicBezTo>
                <a:cubicBezTo>
                  <a:pt x="1501" y="899"/>
                  <a:pt x="1501" y="899"/>
                  <a:pt x="1501" y="899"/>
                </a:cubicBezTo>
                <a:cubicBezTo>
                  <a:pt x="1502" y="901"/>
                  <a:pt x="1502" y="901"/>
                  <a:pt x="1502" y="901"/>
                </a:cubicBezTo>
                <a:cubicBezTo>
                  <a:pt x="1503" y="902"/>
                  <a:pt x="1503" y="902"/>
                  <a:pt x="1503" y="902"/>
                </a:cubicBezTo>
                <a:cubicBezTo>
                  <a:pt x="1506" y="902"/>
                  <a:pt x="1506" y="902"/>
                  <a:pt x="1506" y="902"/>
                </a:cubicBezTo>
                <a:cubicBezTo>
                  <a:pt x="1505" y="905"/>
                  <a:pt x="1505" y="905"/>
                  <a:pt x="1505" y="905"/>
                </a:cubicBezTo>
                <a:cubicBezTo>
                  <a:pt x="1509" y="903"/>
                  <a:pt x="1509" y="903"/>
                  <a:pt x="1509" y="903"/>
                </a:cubicBezTo>
                <a:cubicBezTo>
                  <a:pt x="1512" y="902"/>
                  <a:pt x="1512" y="902"/>
                  <a:pt x="1512" y="902"/>
                </a:cubicBezTo>
                <a:cubicBezTo>
                  <a:pt x="1514" y="902"/>
                  <a:pt x="1514" y="902"/>
                  <a:pt x="1514" y="902"/>
                </a:cubicBezTo>
                <a:cubicBezTo>
                  <a:pt x="1515" y="902"/>
                  <a:pt x="1515" y="902"/>
                  <a:pt x="1515" y="902"/>
                </a:cubicBezTo>
                <a:cubicBezTo>
                  <a:pt x="1518" y="902"/>
                  <a:pt x="1518" y="902"/>
                  <a:pt x="1518" y="902"/>
                </a:cubicBezTo>
                <a:cubicBezTo>
                  <a:pt x="1516" y="903"/>
                  <a:pt x="1516" y="903"/>
                  <a:pt x="1516" y="903"/>
                </a:cubicBezTo>
                <a:cubicBezTo>
                  <a:pt x="1515" y="903"/>
                  <a:pt x="1515" y="903"/>
                  <a:pt x="1515" y="903"/>
                </a:cubicBezTo>
                <a:cubicBezTo>
                  <a:pt x="1514" y="902"/>
                  <a:pt x="1514" y="902"/>
                  <a:pt x="1514" y="902"/>
                </a:cubicBezTo>
                <a:cubicBezTo>
                  <a:pt x="1511" y="905"/>
                  <a:pt x="1511" y="905"/>
                  <a:pt x="1511" y="905"/>
                </a:cubicBezTo>
                <a:cubicBezTo>
                  <a:pt x="1512" y="906"/>
                  <a:pt x="1512" y="906"/>
                  <a:pt x="1512" y="906"/>
                </a:cubicBezTo>
                <a:cubicBezTo>
                  <a:pt x="1514" y="905"/>
                  <a:pt x="1514" y="905"/>
                  <a:pt x="1514" y="905"/>
                </a:cubicBezTo>
                <a:cubicBezTo>
                  <a:pt x="1515" y="905"/>
                  <a:pt x="1515" y="905"/>
                  <a:pt x="1515" y="905"/>
                </a:cubicBezTo>
                <a:cubicBezTo>
                  <a:pt x="1516" y="906"/>
                  <a:pt x="1516" y="906"/>
                  <a:pt x="1516" y="906"/>
                </a:cubicBezTo>
                <a:cubicBezTo>
                  <a:pt x="1514" y="906"/>
                  <a:pt x="1514" y="906"/>
                  <a:pt x="1514" y="906"/>
                </a:cubicBezTo>
                <a:cubicBezTo>
                  <a:pt x="1512" y="908"/>
                  <a:pt x="1512" y="908"/>
                  <a:pt x="1512" y="908"/>
                </a:cubicBezTo>
                <a:cubicBezTo>
                  <a:pt x="1512" y="909"/>
                  <a:pt x="1512" y="909"/>
                  <a:pt x="1512" y="909"/>
                </a:cubicBezTo>
                <a:cubicBezTo>
                  <a:pt x="1514" y="909"/>
                  <a:pt x="1514" y="909"/>
                  <a:pt x="1514" y="909"/>
                </a:cubicBezTo>
                <a:cubicBezTo>
                  <a:pt x="1512" y="911"/>
                  <a:pt x="1512" y="911"/>
                  <a:pt x="1512" y="911"/>
                </a:cubicBezTo>
                <a:cubicBezTo>
                  <a:pt x="1515" y="912"/>
                  <a:pt x="1515" y="912"/>
                  <a:pt x="1515" y="912"/>
                </a:cubicBezTo>
                <a:cubicBezTo>
                  <a:pt x="1516" y="915"/>
                  <a:pt x="1516" y="915"/>
                  <a:pt x="1516" y="915"/>
                </a:cubicBezTo>
                <a:cubicBezTo>
                  <a:pt x="1521" y="913"/>
                  <a:pt x="1521" y="913"/>
                  <a:pt x="1521" y="913"/>
                </a:cubicBezTo>
                <a:cubicBezTo>
                  <a:pt x="1519" y="916"/>
                  <a:pt x="1519" y="916"/>
                  <a:pt x="1519" y="916"/>
                </a:cubicBezTo>
                <a:cubicBezTo>
                  <a:pt x="1519" y="919"/>
                  <a:pt x="1519" y="919"/>
                  <a:pt x="1519" y="919"/>
                </a:cubicBezTo>
                <a:cubicBezTo>
                  <a:pt x="1521" y="918"/>
                  <a:pt x="1521" y="918"/>
                  <a:pt x="1521" y="918"/>
                </a:cubicBezTo>
                <a:cubicBezTo>
                  <a:pt x="1521" y="919"/>
                  <a:pt x="1521" y="919"/>
                  <a:pt x="1521" y="919"/>
                </a:cubicBezTo>
                <a:cubicBezTo>
                  <a:pt x="1522" y="916"/>
                  <a:pt x="1522" y="916"/>
                  <a:pt x="1522" y="916"/>
                </a:cubicBezTo>
                <a:cubicBezTo>
                  <a:pt x="1521" y="922"/>
                  <a:pt x="1521" y="922"/>
                  <a:pt x="1521" y="922"/>
                </a:cubicBezTo>
                <a:cubicBezTo>
                  <a:pt x="1522" y="921"/>
                  <a:pt x="1522" y="921"/>
                  <a:pt x="1522" y="921"/>
                </a:cubicBezTo>
                <a:cubicBezTo>
                  <a:pt x="1522" y="923"/>
                  <a:pt x="1522" y="923"/>
                  <a:pt x="1522" y="923"/>
                </a:cubicBezTo>
                <a:cubicBezTo>
                  <a:pt x="1524" y="925"/>
                  <a:pt x="1524" y="925"/>
                  <a:pt x="1524" y="925"/>
                </a:cubicBezTo>
                <a:cubicBezTo>
                  <a:pt x="1526" y="926"/>
                  <a:pt x="1526" y="926"/>
                  <a:pt x="1526" y="926"/>
                </a:cubicBezTo>
                <a:cubicBezTo>
                  <a:pt x="1526" y="928"/>
                  <a:pt x="1526" y="928"/>
                  <a:pt x="1526" y="928"/>
                </a:cubicBezTo>
                <a:cubicBezTo>
                  <a:pt x="1528" y="926"/>
                  <a:pt x="1528" y="926"/>
                  <a:pt x="1528" y="926"/>
                </a:cubicBezTo>
                <a:cubicBezTo>
                  <a:pt x="1529" y="928"/>
                  <a:pt x="1529" y="928"/>
                  <a:pt x="1529" y="928"/>
                </a:cubicBezTo>
                <a:cubicBezTo>
                  <a:pt x="1529" y="929"/>
                  <a:pt x="1529" y="929"/>
                  <a:pt x="1529" y="929"/>
                </a:cubicBezTo>
                <a:cubicBezTo>
                  <a:pt x="1531" y="929"/>
                  <a:pt x="1531" y="929"/>
                  <a:pt x="1531" y="929"/>
                </a:cubicBezTo>
                <a:cubicBezTo>
                  <a:pt x="1532" y="929"/>
                  <a:pt x="1532" y="929"/>
                  <a:pt x="1532" y="929"/>
                </a:cubicBezTo>
                <a:cubicBezTo>
                  <a:pt x="1532" y="931"/>
                  <a:pt x="1532" y="931"/>
                  <a:pt x="1532" y="931"/>
                </a:cubicBezTo>
                <a:cubicBezTo>
                  <a:pt x="1534" y="934"/>
                  <a:pt x="1534" y="934"/>
                  <a:pt x="1534" y="934"/>
                </a:cubicBezTo>
                <a:cubicBezTo>
                  <a:pt x="1534" y="935"/>
                  <a:pt x="1534" y="935"/>
                  <a:pt x="1534" y="935"/>
                </a:cubicBezTo>
                <a:cubicBezTo>
                  <a:pt x="1535" y="934"/>
                  <a:pt x="1535" y="934"/>
                  <a:pt x="1535" y="934"/>
                </a:cubicBezTo>
                <a:cubicBezTo>
                  <a:pt x="1535" y="935"/>
                  <a:pt x="1535" y="935"/>
                  <a:pt x="1535" y="935"/>
                </a:cubicBezTo>
                <a:cubicBezTo>
                  <a:pt x="1535" y="938"/>
                  <a:pt x="1535" y="938"/>
                  <a:pt x="1535" y="938"/>
                </a:cubicBezTo>
                <a:cubicBezTo>
                  <a:pt x="1536" y="936"/>
                  <a:pt x="1536" y="936"/>
                  <a:pt x="1536" y="936"/>
                </a:cubicBezTo>
                <a:cubicBezTo>
                  <a:pt x="1536" y="939"/>
                  <a:pt x="1536" y="939"/>
                  <a:pt x="1536" y="939"/>
                </a:cubicBezTo>
                <a:cubicBezTo>
                  <a:pt x="1538" y="938"/>
                  <a:pt x="1538" y="938"/>
                  <a:pt x="1538" y="938"/>
                </a:cubicBezTo>
                <a:cubicBezTo>
                  <a:pt x="1538" y="939"/>
                  <a:pt x="1538" y="939"/>
                  <a:pt x="1538" y="939"/>
                </a:cubicBezTo>
                <a:cubicBezTo>
                  <a:pt x="1536" y="939"/>
                  <a:pt x="1536" y="939"/>
                  <a:pt x="1536" y="939"/>
                </a:cubicBezTo>
                <a:cubicBezTo>
                  <a:pt x="1536" y="941"/>
                  <a:pt x="1536" y="941"/>
                  <a:pt x="1536" y="941"/>
                </a:cubicBezTo>
                <a:cubicBezTo>
                  <a:pt x="1538" y="942"/>
                  <a:pt x="1538" y="942"/>
                  <a:pt x="1538" y="942"/>
                </a:cubicBezTo>
                <a:cubicBezTo>
                  <a:pt x="1539" y="944"/>
                  <a:pt x="1539" y="944"/>
                  <a:pt x="1539" y="944"/>
                </a:cubicBezTo>
                <a:cubicBezTo>
                  <a:pt x="1538" y="945"/>
                  <a:pt x="1538" y="945"/>
                  <a:pt x="1538" y="945"/>
                </a:cubicBezTo>
                <a:cubicBezTo>
                  <a:pt x="1538" y="946"/>
                  <a:pt x="1538" y="946"/>
                  <a:pt x="1538" y="946"/>
                </a:cubicBezTo>
                <a:cubicBezTo>
                  <a:pt x="1541" y="948"/>
                  <a:pt x="1541" y="948"/>
                  <a:pt x="1541" y="948"/>
                </a:cubicBezTo>
                <a:cubicBezTo>
                  <a:pt x="1542" y="946"/>
                  <a:pt x="1542" y="946"/>
                  <a:pt x="1542" y="946"/>
                </a:cubicBezTo>
                <a:cubicBezTo>
                  <a:pt x="1542" y="948"/>
                  <a:pt x="1542" y="948"/>
                  <a:pt x="1542" y="948"/>
                </a:cubicBezTo>
                <a:cubicBezTo>
                  <a:pt x="1541" y="948"/>
                  <a:pt x="1541" y="948"/>
                  <a:pt x="1541" y="948"/>
                </a:cubicBezTo>
                <a:cubicBezTo>
                  <a:pt x="1539" y="948"/>
                  <a:pt x="1539" y="948"/>
                  <a:pt x="1539" y="948"/>
                </a:cubicBezTo>
                <a:cubicBezTo>
                  <a:pt x="1539" y="949"/>
                  <a:pt x="1539" y="949"/>
                  <a:pt x="1539" y="949"/>
                </a:cubicBezTo>
                <a:cubicBezTo>
                  <a:pt x="1539" y="951"/>
                  <a:pt x="1539" y="951"/>
                  <a:pt x="1539" y="951"/>
                </a:cubicBezTo>
                <a:cubicBezTo>
                  <a:pt x="1538" y="949"/>
                  <a:pt x="1538" y="949"/>
                  <a:pt x="1538" y="949"/>
                </a:cubicBezTo>
                <a:cubicBezTo>
                  <a:pt x="1536" y="951"/>
                  <a:pt x="1536" y="951"/>
                  <a:pt x="1536" y="951"/>
                </a:cubicBezTo>
                <a:cubicBezTo>
                  <a:pt x="1538" y="951"/>
                  <a:pt x="1538" y="951"/>
                  <a:pt x="1538" y="951"/>
                </a:cubicBezTo>
                <a:cubicBezTo>
                  <a:pt x="1541" y="952"/>
                  <a:pt x="1541" y="952"/>
                  <a:pt x="1541" y="952"/>
                </a:cubicBezTo>
                <a:cubicBezTo>
                  <a:pt x="1541" y="955"/>
                  <a:pt x="1541" y="955"/>
                  <a:pt x="1541" y="955"/>
                </a:cubicBezTo>
                <a:cubicBezTo>
                  <a:pt x="1542" y="958"/>
                  <a:pt x="1542" y="958"/>
                  <a:pt x="1542" y="958"/>
                </a:cubicBezTo>
                <a:cubicBezTo>
                  <a:pt x="1544" y="959"/>
                  <a:pt x="1544" y="959"/>
                  <a:pt x="1544" y="959"/>
                </a:cubicBezTo>
                <a:cubicBezTo>
                  <a:pt x="1545" y="959"/>
                  <a:pt x="1545" y="959"/>
                  <a:pt x="1545" y="959"/>
                </a:cubicBezTo>
                <a:cubicBezTo>
                  <a:pt x="1546" y="958"/>
                  <a:pt x="1546" y="958"/>
                  <a:pt x="1546" y="958"/>
                </a:cubicBezTo>
                <a:cubicBezTo>
                  <a:pt x="1546" y="959"/>
                  <a:pt x="1546" y="959"/>
                  <a:pt x="1546" y="959"/>
                </a:cubicBezTo>
                <a:cubicBezTo>
                  <a:pt x="1546" y="961"/>
                  <a:pt x="1546" y="961"/>
                  <a:pt x="1546" y="961"/>
                </a:cubicBezTo>
                <a:cubicBezTo>
                  <a:pt x="1549" y="961"/>
                  <a:pt x="1549" y="961"/>
                  <a:pt x="1549" y="961"/>
                </a:cubicBezTo>
                <a:cubicBezTo>
                  <a:pt x="1546" y="962"/>
                  <a:pt x="1546" y="962"/>
                  <a:pt x="1546" y="962"/>
                </a:cubicBezTo>
                <a:cubicBezTo>
                  <a:pt x="1548" y="964"/>
                  <a:pt x="1548" y="964"/>
                  <a:pt x="1548" y="964"/>
                </a:cubicBezTo>
                <a:cubicBezTo>
                  <a:pt x="1546" y="964"/>
                  <a:pt x="1546" y="964"/>
                  <a:pt x="1546" y="964"/>
                </a:cubicBezTo>
                <a:cubicBezTo>
                  <a:pt x="1558" y="969"/>
                  <a:pt x="1558" y="969"/>
                  <a:pt x="1558" y="969"/>
                </a:cubicBezTo>
                <a:cubicBezTo>
                  <a:pt x="1559" y="972"/>
                  <a:pt x="1559" y="972"/>
                  <a:pt x="1559" y="972"/>
                </a:cubicBezTo>
                <a:cubicBezTo>
                  <a:pt x="1562" y="975"/>
                  <a:pt x="1562" y="975"/>
                  <a:pt x="1562" y="975"/>
                </a:cubicBezTo>
                <a:cubicBezTo>
                  <a:pt x="1565" y="977"/>
                  <a:pt x="1565" y="977"/>
                  <a:pt x="1565" y="977"/>
                </a:cubicBezTo>
                <a:cubicBezTo>
                  <a:pt x="1567" y="977"/>
                  <a:pt x="1567" y="977"/>
                  <a:pt x="1567" y="977"/>
                </a:cubicBezTo>
                <a:cubicBezTo>
                  <a:pt x="1567" y="978"/>
                  <a:pt x="1567" y="978"/>
                  <a:pt x="1567" y="978"/>
                </a:cubicBezTo>
                <a:cubicBezTo>
                  <a:pt x="1569" y="981"/>
                  <a:pt x="1569" y="981"/>
                  <a:pt x="1569" y="981"/>
                </a:cubicBezTo>
                <a:cubicBezTo>
                  <a:pt x="1574" y="982"/>
                  <a:pt x="1574" y="982"/>
                  <a:pt x="1574" y="982"/>
                </a:cubicBezTo>
                <a:cubicBezTo>
                  <a:pt x="1584" y="994"/>
                  <a:pt x="1584" y="994"/>
                  <a:pt x="1584" y="994"/>
                </a:cubicBezTo>
                <a:cubicBezTo>
                  <a:pt x="1589" y="997"/>
                  <a:pt x="1589" y="997"/>
                  <a:pt x="1589" y="997"/>
                </a:cubicBezTo>
                <a:cubicBezTo>
                  <a:pt x="1595" y="1001"/>
                  <a:pt x="1595" y="1001"/>
                  <a:pt x="1595" y="1001"/>
                </a:cubicBezTo>
                <a:cubicBezTo>
                  <a:pt x="1598" y="1002"/>
                  <a:pt x="1598" y="1002"/>
                  <a:pt x="1598" y="1002"/>
                </a:cubicBezTo>
                <a:cubicBezTo>
                  <a:pt x="1601" y="1004"/>
                  <a:pt x="1601" y="1004"/>
                  <a:pt x="1601" y="1004"/>
                </a:cubicBezTo>
                <a:cubicBezTo>
                  <a:pt x="1602" y="1005"/>
                  <a:pt x="1602" y="1005"/>
                  <a:pt x="1602" y="1005"/>
                </a:cubicBezTo>
                <a:cubicBezTo>
                  <a:pt x="1604" y="1005"/>
                  <a:pt x="1604" y="1005"/>
                  <a:pt x="1604" y="1005"/>
                </a:cubicBezTo>
                <a:cubicBezTo>
                  <a:pt x="1605" y="1005"/>
                  <a:pt x="1605" y="1005"/>
                  <a:pt x="1605" y="1005"/>
                </a:cubicBezTo>
                <a:cubicBezTo>
                  <a:pt x="1607" y="1005"/>
                  <a:pt x="1607" y="1005"/>
                  <a:pt x="1607" y="1005"/>
                </a:cubicBezTo>
                <a:cubicBezTo>
                  <a:pt x="1608" y="1004"/>
                  <a:pt x="1608" y="1004"/>
                  <a:pt x="1608" y="1004"/>
                </a:cubicBezTo>
                <a:cubicBezTo>
                  <a:pt x="1611" y="1002"/>
                  <a:pt x="1611" y="1002"/>
                  <a:pt x="1611" y="1002"/>
                </a:cubicBezTo>
                <a:cubicBezTo>
                  <a:pt x="1615" y="1001"/>
                  <a:pt x="1615" y="1001"/>
                  <a:pt x="1615" y="1001"/>
                </a:cubicBezTo>
                <a:cubicBezTo>
                  <a:pt x="1620" y="999"/>
                  <a:pt x="1620" y="999"/>
                  <a:pt x="1620" y="999"/>
                </a:cubicBezTo>
                <a:cubicBezTo>
                  <a:pt x="1624" y="997"/>
                  <a:pt x="1624" y="997"/>
                  <a:pt x="1624" y="997"/>
                </a:cubicBezTo>
                <a:cubicBezTo>
                  <a:pt x="1630" y="995"/>
                  <a:pt x="1630" y="995"/>
                  <a:pt x="1630" y="995"/>
                </a:cubicBezTo>
                <a:cubicBezTo>
                  <a:pt x="1635" y="995"/>
                  <a:pt x="1635" y="995"/>
                  <a:pt x="1635" y="995"/>
                </a:cubicBezTo>
                <a:cubicBezTo>
                  <a:pt x="1634" y="994"/>
                  <a:pt x="1634" y="994"/>
                  <a:pt x="1634" y="994"/>
                </a:cubicBezTo>
                <a:cubicBezTo>
                  <a:pt x="1637" y="994"/>
                  <a:pt x="1637" y="994"/>
                  <a:pt x="1637" y="994"/>
                </a:cubicBezTo>
                <a:cubicBezTo>
                  <a:pt x="1637" y="995"/>
                  <a:pt x="1637" y="995"/>
                  <a:pt x="1637" y="995"/>
                </a:cubicBezTo>
                <a:cubicBezTo>
                  <a:pt x="1638" y="994"/>
                  <a:pt x="1638" y="994"/>
                  <a:pt x="1638" y="994"/>
                </a:cubicBezTo>
                <a:cubicBezTo>
                  <a:pt x="1644" y="992"/>
                  <a:pt x="1644" y="992"/>
                  <a:pt x="1644" y="992"/>
                </a:cubicBezTo>
                <a:cubicBezTo>
                  <a:pt x="1641" y="994"/>
                  <a:pt x="1641" y="994"/>
                  <a:pt x="1641" y="994"/>
                </a:cubicBezTo>
                <a:cubicBezTo>
                  <a:pt x="1648" y="994"/>
                  <a:pt x="1648" y="994"/>
                  <a:pt x="1648" y="994"/>
                </a:cubicBezTo>
                <a:cubicBezTo>
                  <a:pt x="1645" y="992"/>
                  <a:pt x="1645" y="992"/>
                  <a:pt x="1645" y="992"/>
                </a:cubicBezTo>
                <a:cubicBezTo>
                  <a:pt x="1647" y="992"/>
                  <a:pt x="1647" y="992"/>
                  <a:pt x="1647" y="992"/>
                </a:cubicBezTo>
                <a:cubicBezTo>
                  <a:pt x="1648" y="992"/>
                  <a:pt x="1648" y="992"/>
                  <a:pt x="1648" y="992"/>
                </a:cubicBezTo>
                <a:cubicBezTo>
                  <a:pt x="1650" y="994"/>
                  <a:pt x="1650" y="994"/>
                  <a:pt x="1650" y="994"/>
                </a:cubicBezTo>
                <a:cubicBezTo>
                  <a:pt x="1651" y="994"/>
                  <a:pt x="1651" y="994"/>
                  <a:pt x="1651" y="994"/>
                </a:cubicBezTo>
                <a:cubicBezTo>
                  <a:pt x="1655" y="994"/>
                  <a:pt x="1655" y="994"/>
                  <a:pt x="1655" y="994"/>
                </a:cubicBezTo>
                <a:cubicBezTo>
                  <a:pt x="1657" y="994"/>
                  <a:pt x="1657" y="994"/>
                  <a:pt x="1657" y="994"/>
                </a:cubicBezTo>
                <a:cubicBezTo>
                  <a:pt x="1658" y="992"/>
                  <a:pt x="1658" y="992"/>
                  <a:pt x="1658" y="992"/>
                </a:cubicBezTo>
                <a:cubicBezTo>
                  <a:pt x="1660" y="994"/>
                  <a:pt x="1660" y="994"/>
                  <a:pt x="1660" y="994"/>
                </a:cubicBezTo>
                <a:cubicBezTo>
                  <a:pt x="1661" y="995"/>
                  <a:pt x="1661" y="995"/>
                  <a:pt x="1661" y="995"/>
                </a:cubicBezTo>
                <a:cubicBezTo>
                  <a:pt x="1663" y="997"/>
                  <a:pt x="1663" y="997"/>
                  <a:pt x="1663" y="997"/>
                </a:cubicBezTo>
                <a:cubicBezTo>
                  <a:pt x="1665" y="997"/>
                  <a:pt x="1665" y="997"/>
                  <a:pt x="1665" y="997"/>
                </a:cubicBezTo>
                <a:cubicBezTo>
                  <a:pt x="1668" y="998"/>
                  <a:pt x="1668" y="998"/>
                  <a:pt x="1668" y="998"/>
                </a:cubicBezTo>
                <a:cubicBezTo>
                  <a:pt x="1670" y="999"/>
                  <a:pt x="1670" y="999"/>
                  <a:pt x="1670" y="999"/>
                </a:cubicBezTo>
                <a:cubicBezTo>
                  <a:pt x="1671" y="999"/>
                  <a:pt x="1671" y="999"/>
                  <a:pt x="1671" y="999"/>
                </a:cubicBezTo>
                <a:cubicBezTo>
                  <a:pt x="1673" y="999"/>
                  <a:pt x="1673" y="999"/>
                  <a:pt x="1673" y="999"/>
                </a:cubicBezTo>
                <a:cubicBezTo>
                  <a:pt x="1677" y="997"/>
                  <a:pt x="1677" y="997"/>
                  <a:pt x="1677" y="997"/>
                </a:cubicBezTo>
                <a:cubicBezTo>
                  <a:pt x="1681" y="995"/>
                  <a:pt x="1681" y="995"/>
                  <a:pt x="1681" y="995"/>
                </a:cubicBezTo>
                <a:cubicBezTo>
                  <a:pt x="1686" y="994"/>
                  <a:pt x="1686" y="994"/>
                  <a:pt x="1686" y="994"/>
                </a:cubicBezTo>
                <a:cubicBezTo>
                  <a:pt x="1688" y="992"/>
                  <a:pt x="1688" y="992"/>
                  <a:pt x="1688" y="992"/>
                </a:cubicBezTo>
                <a:cubicBezTo>
                  <a:pt x="1694" y="988"/>
                  <a:pt x="1694" y="988"/>
                  <a:pt x="1694" y="988"/>
                </a:cubicBezTo>
                <a:cubicBezTo>
                  <a:pt x="1701" y="987"/>
                  <a:pt x="1701" y="987"/>
                  <a:pt x="1701" y="987"/>
                </a:cubicBezTo>
                <a:cubicBezTo>
                  <a:pt x="1704" y="985"/>
                  <a:pt x="1704" y="985"/>
                  <a:pt x="1704" y="985"/>
                </a:cubicBezTo>
                <a:cubicBezTo>
                  <a:pt x="1706" y="987"/>
                  <a:pt x="1706" y="987"/>
                  <a:pt x="1706" y="987"/>
                </a:cubicBezTo>
                <a:cubicBezTo>
                  <a:pt x="1707" y="985"/>
                  <a:pt x="1707" y="985"/>
                  <a:pt x="1707" y="985"/>
                </a:cubicBezTo>
                <a:cubicBezTo>
                  <a:pt x="1708" y="984"/>
                  <a:pt x="1708" y="984"/>
                  <a:pt x="1708" y="984"/>
                </a:cubicBezTo>
                <a:cubicBezTo>
                  <a:pt x="1710" y="982"/>
                  <a:pt x="1710" y="982"/>
                  <a:pt x="1710" y="982"/>
                </a:cubicBezTo>
                <a:cubicBezTo>
                  <a:pt x="1711" y="981"/>
                  <a:pt x="1711" y="981"/>
                  <a:pt x="1711" y="981"/>
                </a:cubicBezTo>
                <a:cubicBezTo>
                  <a:pt x="1719" y="979"/>
                  <a:pt x="1719" y="979"/>
                  <a:pt x="1719" y="979"/>
                </a:cubicBezTo>
                <a:cubicBezTo>
                  <a:pt x="1718" y="979"/>
                  <a:pt x="1718" y="979"/>
                  <a:pt x="1718" y="979"/>
                </a:cubicBezTo>
                <a:cubicBezTo>
                  <a:pt x="1721" y="978"/>
                  <a:pt x="1721" y="978"/>
                  <a:pt x="1721" y="978"/>
                </a:cubicBezTo>
                <a:cubicBezTo>
                  <a:pt x="1723" y="978"/>
                  <a:pt x="1723" y="978"/>
                  <a:pt x="1723" y="978"/>
                </a:cubicBezTo>
                <a:cubicBezTo>
                  <a:pt x="1729" y="978"/>
                  <a:pt x="1729" y="978"/>
                  <a:pt x="1729" y="978"/>
                </a:cubicBezTo>
                <a:cubicBezTo>
                  <a:pt x="1737" y="978"/>
                  <a:pt x="1737" y="978"/>
                  <a:pt x="1737" y="978"/>
                </a:cubicBezTo>
                <a:cubicBezTo>
                  <a:pt x="1737" y="977"/>
                  <a:pt x="1737" y="977"/>
                  <a:pt x="1737" y="977"/>
                </a:cubicBezTo>
                <a:cubicBezTo>
                  <a:pt x="1737" y="975"/>
                  <a:pt x="1737" y="975"/>
                  <a:pt x="1737" y="975"/>
                </a:cubicBezTo>
                <a:cubicBezTo>
                  <a:pt x="1739" y="975"/>
                  <a:pt x="1739" y="975"/>
                  <a:pt x="1739" y="975"/>
                </a:cubicBezTo>
                <a:cubicBezTo>
                  <a:pt x="1740" y="975"/>
                  <a:pt x="1740" y="975"/>
                  <a:pt x="1740" y="975"/>
                </a:cubicBezTo>
                <a:cubicBezTo>
                  <a:pt x="1743" y="974"/>
                  <a:pt x="1743" y="974"/>
                  <a:pt x="1743" y="974"/>
                </a:cubicBezTo>
                <a:cubicBezTo>
                  <a:pt x="1740" y="977"/>
                  <a:pt x="1740" y="977"/>
                  <a:pt x="1740" y="977"/>
                </a:cubicBezTo>
                <a:cubicBezTo>
                  <a:pt x="1743" y="977"/>
                  <a:pt x="1743" y="977"/>
                  <a:pt x="1743" y="977"/>
                </a:cubicBezTo>
                <a:cubicBezTo>
                  <a:pt x="1749" y="978"/>
                  <a:pt x="1749" y="978"/>
                  <a:pt x="1749" y="978"/>
                </a:cubicBezTo>
                <a:cubicBezTo>
                  <a:pt x="1751" y="979"/>
                  <a:pt x="1751" y="979"/>
                  <a:pt x="1751" y="979"/>
                </a:cubicBezTo>
                <a:cubicBezTo>
                  <a:pt x="1754" y="981"/>
                  <a:pt x="1754" y="981"/>
                  <a:pt x="1754" y="981"/>
                </a:cubicBezTo>
                <a:cubicBezTo>
                  <a:pt x="1757" y="987"/>
                  <a:pt x="1757" y="987"/>
                  <a:pt x="1757" y="987"/>
                </a:cubicBezTo>
                <a:cubicBezTo>
                  <a:pt x="1759" y="988"/>
                  <a:pt x="1759" y="988"/>
                  <a:pt x="1759" y="988"/>
                </a:cubicBezTo>
                <a:cubicBezTo>
                  <a:pt x="1760" y="988"/>
                  <a:pt x="1760" y="988"/>
                  <a:pt x="1760" y="988"/>
                </a:cubicBezTo>
                <a:cubicBezTo>
                  <a:pt x="1762" y="988"/>
                  <a:pt x="1762" y="988"/>
                  <a:pt x="1762" y="988"/>
                </a:cubicBezTo>
                <a:cubicBezTo>
                  <a:pt x="1763" y="988"/>
                  <a:pt x="1763" y="988"/>
                  <a:pt x="1763" y="988"/>
                </a:cubicBezTo>
                <a:cubicBezTo>
                  <a:pt x="1760" y="989"/>
                  <a:pt x="1760" y="989"/>
                  <a:pt x="1760" y="989"/>
                </a:cubicBezTo>
                <a:cubicBezTo>
                  <a:pt x="1759" y="989"/>
                  <a:pt x="1759" y="989"/>
                  <a:pt x="1759" y="989"/>
                </a:cubicBezTo>
                <a:cubicBezTo>
                  <a:pt x="1760" y="991"/>
                  <a:pt x="1760" y="991"/>
                  <a:pt x="1760" y="991"/>
                </a:cubicBezTo>
                <a:cubicBezTo>
                  <a:pt x="1762" y="989"/>
                  <a:pt x="1762" y="989"/>
                  <a:pt x="1762" y="989"/>
                </a:cubicBezTo>
                <a:cubicBezTo>
                  <a:pt x="1764" y="989"/>
                  <a:pt x="1764" y="989"/>
                  <a:pt x="1764" y="989"/>
                </a:cubicBezTo>
                <a:cubicBezTo>
                  <a:pt x="1763" y="991"/>
                  <a:pt x="1763" y="991"/>
                  <a:pt x="1763" y="991"/>
                </a:cubicBezTo>
                <a:cubicBezTo>
                  <a:pt x="1762" y="992"/>
                  <a:pt x="1762" y="992"/>
                  <a:pt x="1762" y="992"/>
                </a:cubicBezTo>
                <a:cubicBezTo>
                  <a:pt x="1762" y="994"/>
                  <a:pt x="1762" y="994"/>
                  <a:pt x="1762" y="994"/>
                </a:cubicBezTo>
                <a:cubicBezTo>
                  <a:pt x="1762" y="995"/>
                  <a:pt x="1762" y="995"/>
                  <a:pt x="1762" y="995"/>
                </a:cubicBezTo>
                <a:cubicBezTo>
                  <a:pt x="1763" y="998"/>
                  <a:pt x="1763" y="998"/>
                  <a:pt x="1763" y="998"/>
                </a:cubicBezTo>
                <a:cubicBezTo>
                  <a:pt x="1763" y="1001"/>
                  <a:pt x="1763" y="1001"/>
                  <a:pt x="1763" y="1001"/>
                </a:cubicBezTo>
                <a:cubicBezTo>
                  <a:pt x="1764" y="1002"/>
                  <a:pt x="1764" y="1002"/>
                  <a:pt x="1764" y="1002"/>
                </a:cubicBezTo>
                <a:cubicBezTo>
                  <a:pt x="1767" y="1004"/>
                  <a:pt x="1767" y="1004"/>
                  <a:pt x="1767" y="1004"/>
                </a:cubicBezTo>
                <a:cubicBezTo>
                  <a:pt x="1769" y="1005"/>
                  <a:pt x="1769" y="1005"/>
                  <a:pt x="1769" y="1005"/>
                </a:cubicBezTo>
                <a:cubicBezTo>
                  <a:pt x="1769" y="1004"/>
                  <a:pt x="1769" y="1004"/>
                  <a:pt x="1769" y="1004"/>
                </a:cubicBezTo>
                <a:cubicBezTo>
                  <a:pt x="1770" y="1007"/>
                  <a:pt x="1770" y="1007"/>
                  <a:pt x="1770" y="1007"/>
                </a:cubicBezTo>
                <a:cubicBezTo>
                  <a:pt x="1772" y="1004"/>
                  <a:pt x="1772" y="1004"/>
                  <a:pt x="1772" y="1004"/>
                </a:cubicBezTo>
                <a:cubicBezTo>
                  <a:pt x="1772" y="1005"/>
                  <a:pt x="1772" y="1005"/>
                  <a:pt x="1772" y="1005"/>
                </a:cubicBezTo>
                <a:cubicBezTo>
                  <a:pt x="1774" y="1005"/>
                  <a:pt x="1774" y="1005"/>
                  <a:pt x="1774" y="1005"/>
                </a:cubicBezTo>
                <a:cubicBezTo>
                  <a:pt x="1776" y="1005"/>
                  <a:pt x="1776" y="1005"/>
                  <a:pt x="1776" y="1005"/>
                </a:cubicBezTo>
                <a:cubicBezTo>
                  <a:pt x="1777" y="1002"/>
                  <a:pt x="1777" y="1002"/>
                  <a:pt x="1777" y="1002"/>
                </a:cubicBezTo>
                <a:cubicBezTo>
                  <a:pt x="1777" y="1001"/>
                  <a:pt x="1777" y="1001"/>
                  <a:pt x="1777" y="1001"/>
                </a:cubicBezTo>
                <a:cubicBezTo>
                  <a:pt x="1779" y="999"/>
                  <a:pt x="1779" y="999"/>
                  <a:pt x="1779" y="999"/>
                </a:cubicBezTo>
                <a:cubicBezTo>
                  <a:pt x="1779" y="1002"/>
                  <a:pt x="1779" y="1002"/>
                  <a:pt x="1779" y="1002"/>
                </a:cubicBezTo>
                <a:cubicBezTo>
                  <a:pt x="1780" y="1005"/>
                  <a:pt x="1780" y="1005"/>
                  <a:pt x="1780" y="1005"/>
                </a:cubicBezTo>
                <a:cubicBezTo>
                  <a:pt x="1780" y="1002"/>
                  <a:pt x="1780" y="1002"/>
                  <a:pt x="1780" y="1002"/>
                </a:cubicBezTo>
                <a:cubicBezTo>
                  <a:pt x="1782" y="1004"/>
                  <a:pt x="1782" y="1004"/>
                  <a:pt x="1782" y="1004"/>
                </a:cubicBezTo>
                <a:cubicBezTo>
                  <a:pt x="1783" y="1002"/>
                  <a:pt x="1783" y="1002"/>
                  <a:pt x="1783" y="1002"/>
                </a:cubicBezTo>
                <a:cubicBezTo>
                  <a:pt x="1782" y="1001"/>
                  <a:pt x="1782" y="1001"/>
                  <a:pt x="1782" y="1001"/>
                </a:cubicBezTo>
                <a:cubicBezTo>
                  <a:pt x="1783" y="1001"/>
                  <a:pt x="1783" y="1001"/>
                  <a:pt x="1783" y="1001"/>
                </a:cubicBezTo>
                <a:cubicBezTo>
                  <a:pt x="1784" y="1002"/>
                  <a:pt x="1784" y="1002"/>
                  <a:pt x="1784" y="1002"/>
                </a:cubicBezTo>
                <a:cubicBezTo>
                  <a:pt x="1786" y="1002"/>
                  <a:pt x="1786" y="1002"/>
                  <a:pt x="1786" y="1002"/>
                </a:cubicBezTo>
                <a:cubicBezTo>
                  <a:pt x="1787" y="1001"/>
                  <a:pt x="1787" y="1001"/>
                  <a:pt x="1787" y="1001"/>
                </a:cubicBezTo>
                <a:cubicBezTo>
                  <a:pt x="1787" y="1002"/>
                  <a:pt x="1787" y="1002"/>
                  <a:pt x="1787" y="1002"/>
                </a:cubicBezTo>
                <a:cubicBezTo>
                  <a:pt x="1789" y="1002"/>
                  <a:pt x="1789" y="1002"/>
                  <a:pt x="1789" y="1002"/>
                </a:cubicBezTo>
                <a:cubicBezTo>
                  <a:pt x="1793" y="1002"/>
                  <a:pt x="1793" y="1002"/>
                  <a:pt x="1793" y="1002"/>
                </a:cubicBezTo>
                <a:cubicBezTo>
                  <a:pt x="1796" y="1002"/>
                  <a:pt x="1796" y="1002"/>
                  <a:pt x="1796" y="1002"/>
                </a:cubicBezTo>
                <a:cubicBezTo>
                  <a:pt x="1796" y="1001"/>
                  <a:pt x="1796" y="1001"/>
                  <a:pt x="1796" y="1001"/>
                </a:cubicBezTo>
                <a:cubicBezTo>
                  <a:pt x="1796" y="998"/>
                  <a:pt x="1796" y="998"/>
                  <a:pt x="1796" y="998"/>
                </a:cubicBezTo>
                <a:cubicBezTo>
                  <a:pt x="1797" y="998"/>
                  <a:pt x="1797" y="998"/>
                  <a:pt x="1797" y="998"/>
                </a:cubicBezTo>
                <a:cubicBezTo>
                  <a:pt x="1797" y="999"/>
                  <a:pt x="1797" y="999"/>
                  <a:pt x="1797" y="999"/>
                </a:cubicBezTo>
                <a:cubicBezTo>
                  <a:pt x="1799" y="1001"/>
                  <a:pt x="1799" y="1001"/>
                  <a:pt x="1799" y="1001"/>
                </a:cubicBezTo>
                <a:cubicBezTo>
                  <a:pt x="1799" y="1000"/>
                  <a:pt x="1799" y="1000"/>
                  <a:pt x="1799" y="1000"/>
                </a:cubicBezTo>
                <a:cubicBezTo>
                  <a:pt x="1800" y="1000"/>
                  <a:pt x="1800" y="1000"/>
                  <a:pt x="1800" y="1000"/>
                </a:cubicBezTo>
                <a:cubicBezTo>
                  <a:pt x="1799" y="1002"/>
                  <a:pt x="1799" y="1002"/>
                  <a:pt x="1799" y="1002"/>
                </a:cubicBezTo>
                <a:cubicBezTo>
                  <a:pt x="1802" y="1004"/>
                  <a:pt x="1802" y="1004"/>
                  <a:pt x="1802" y="1004"/>
                </a:cubicBezTo>
                <a:cubicBezTo>
                  <a:pt x="1800" y="1001"/>
                  <a:pt x="1800" y="1001"/>
                  <a:pt x="1800" y="1001"/>
                </a:cubicBezTo>
                <a:cubicBezTo>
                  <a:pt x="1802" y="1002"/>
                  <a:pt x="1802" y="1002"/>
                  <a:pt x="1802" y="1002"/>
                </a:cubicBezTo>
                <a:cubicBezTo>
                  <a:pt x="1803" y="1001"/>
                  <a:pt x="1803" y="1001"/>
                  <a:pt x="1803" y="1001"/>
                </a:cubicBezTo>
                <a:cubicBezTo>
                  <a:pt x="1805" y="1004"/>
                  <a:pt x="1805" y="1004"/>
                  <a:pt x="1805" y="1004"/>
                </a:cubicBezTo>
                <a:cubicBezTo>
                  <a:pt x="1805" y="1008"/>
                  <a:pt x="1805" y="1008"/>
                  <a:pt x="1805" y="1008"/>
                </a:cubicBezTo>
                <a:cubicBezTo>
                  <a:pt x="1806" y="1009"/>
                  <a:pt x="1806" y="1009"/>
                  <a:pt x="1806" y="1009"/>
                </a:cubicBezTo>
                <a:cubicBezTo>
                  <a:pt x="1807" y="1009"/>
                  <a:pt x="1807" y="1009"/>
                  <a:pt x="1807" y="1009"/>
                </a:cubicBezTo>
                <a:cubicBezTo>
                  <a:pt x="1809" y="1009"/>
                  <a:pt x="1809" y="1009"/>
                  <a:pt x="1809" y="1009"/>
                </a:cubicBezTo>
                <a:cubicBezTo>
                  <a:pt x="1809" y="1011"/>
                  <a:pt x="1809" y="1011"/>
                  <a:pt x="1809" y="1011"/>
                </a:cubicBezTo>
                <a:cubicBezTo>
                  <a:pt x="1810" y="1011"/>
                  <a:pt x="1810" y="1011"/>
                  <a:pt x="1810" y="1011"/>
                </a:cubicBezTo>
                <a:cubicBezTo>
                  <a:pt x="1810" y="1009"/>
                  <a:pt x="1810" y="1009"/>
                  <a:pt x="1810" y="1009"/>
                </a:cubicBezTo>
                <a:cubicBezTo>
                  <a:pt x="1812" y="1009"/>
                  <a:pt x="1812" y="1009"/>
                  <a:pt x="1812" y="1009"/>
                </a:cubicBezTo>
                <a:cubicBezTo>
                  <a:pt x="1813" y="1008"/>
                  <a:pt x="1813" y="1008"/>
                  <a:pt x="1813" y="1008"/>
                </a:cubicBezTo>
                <a:cubicBezTo>
                  <a:pt x="1812" y="1011"/>
                  <a:pt x="1812" y="1011"/>
                  <a:pt x="1812" y="1011"/>
                </a:cubicBezTo>
                <a:cubicBezTo>
                  <a:pt x="1813" y="1011"/>
                  <a:pt x="1813" y="1011"/>
                  <a:pt x="1813" y="1011"/>
                </a:cubicBezTo>
                <a:cubicBezTo>
                  <a:pt x="1812" y="1012"/>
                  <a:pt x="1812" y="1012"/>
                  <a:pt x="1812" y="1012"/>
                </a:cubicBezTo>
                <a:cubicBezTo>
                  <a:pt x="1812" y="1014"/>
                  <a:pt x="1812" y="1014"/>
                  <a:pt x="1812" y="1014"/>
                </a:cubicBezTo>
                <a:cubicBezTo>
                  <a:pt x="1812" y="1015"/>
                  <a:pt x="1812" y="1015"/>
                  <a:pt x="1812" y="1015"/>
                </a:cubicBezTo>
                <a:cubicBezTo>
                  <a:pt x="1813" y="1015"/>
                  <a:pt x="1813" y="1015"/>
                  <a:pt x="1813" y="1015"/>
                </a:cubicBezTo>
                <a:cubicBezTo>
                  <a:pt x="1813" y="1017"/>
                  <a:pt x="1813" y="1017"/>
                  <a:pt x="1813" y="1017"/>
                </a:cubicBezTo>
                <a:cubicBezTo>
                  <a:pt x="1815" y="1020"/>
                  <a:pt x="1815" y="1020"/>
                  <a:pt x="1815" y="1020"/>
                </a:cubicBezTo>
                <a:cubicBezTo>
                  <a:pt x="1816" y="1024"/>
                  <a:pt x="1816" y="1024"/>
                  <a:pt x="1816" y="1024"/>
                </a:cubicBezTo>
                <a:cubicBezTo>
                  <a:pt x="1815" y="1028"/>
                  <a:pt x="1815" y="1028"/>
                  <a:pt x="1815" y="1028"/>
                </a:cubicBezTo>
                <a:cubicBezTo>
                  <a:pt x="1815" y="1031"/>
                  <a:pt x="1815" y="1031"/>
                  <a:pt x="1815" y="1031"/>
                </a:cubicBezTo>
                <a:cubicBezTo>
                  <a:pt x="1815" y="1032"/>
                  <a:pt x="1815" y="1032"/>
                  <a:pt x="1815" y="1032"/>
                </a:cubicBezTo>
                <a:cubicBezTo>
                  <a:pt x="1815" y="1037"/>
                  <a:pt x="1815" y="1037"/>
                  <a:pt x="1815" y="1037"/>
                </a:cubicBezTo>
                <a:cubicBezTo>
                  <a:pt x="1813" y="1040"/>
                  <a:pt x="1813" y="1040"/>
                  <a:pt x="1813" y="1040"/>
                </a:cubicBezTo>
                <a:cubicBezTo>
                  <a:pt x="1813" y="1042"/>
                  <a:pt x="1813" y="1042"/>
                  <a:pt x="1813" y="1042"/>
                </a:cubicBezTo>
                <a:cubicBezTo>
                  <a:pt x="1812" y="1042"/>
                  <a:pt x="1812" y="1042"/>
                  <a:pt x="1812" y="1042"/>
                </a:cubicBezTo>
                <a:cubicBezTo>
                  <a:pt x="1810" y="1045"/>
                  <a:pt x="1810" y="1045"/>
                  <a:pt x="1810" y="1045"/>
                </a:cubicBezTo>
                <a:cubicBezTo>
                  <a:pt x="1809" y="1047"/>
                  <a:pt x="1809" y="1047"/>
                  <a:pt x="1809" y="1047"/>
                </a:cubicBezTo>
                <a:cubicBezTo>
                  <a:pt x="1809" y="1048"/>
                  <a:pt x="1809" y="1048"/>
                  <a:pt x="1809" y="1048"/>
                </a:cubicBezTo>
                <a:cubicBezTo>
                  <a:pt x="1810" y="1050"/>
                  <a:pt x="1810" y="1050"/>
                  <a:pt x="1810" y="1050"/>
                </a:cubicBezTo>
                <a:cubicBezTo>
                  <a:pt x="1812" y="1050"/>
                  <a:pt x="1812" y="1050"/>
                  <a:pt x="1812" y="1050"/>
                </a:cubicBezTo>
                <a:cubicBezTo>
                  <a:pt x="1815" y="1050"/>
                  <a:pt x="1815" y="1050"/>
                  <a:pt x="1815" y="1050"/>
                </a:cubicBezTo>
                <a:cubicBezTo>
                  <a:pt x="1815" y="1051"/>
                  <a:pt x="1815" y="1051"/>
                  <a:pt x="1815" y="1051"/>
                </a:cubicBezTo>
                <a:cubicBezTo>
                  <a:pt x="1813" y="1051"/>
                  <a:pt x="1813" y="1051"/>
                  <a:pt x="1813" y="1051"/>
                </a:cubicBezTo>
                <a:cubicBezTo>
                  <a:pt x="1812" y="1051"/>
                  <a:pt x="1812" y="1051"/>
                  <a:pt x="1812" y="1051"/>
                </a:cubicBezTo>
                <a:cubicBezTo>
                  <a:pt x="1812" y="1054"/>
                  <a:pt x="1812" y="1054"/>
                  <a:pt x="1812" y="1054"/>
                </a:cubicBezTo>
                <a:cubicBezTo>
                  <a:pt x="1812" y="1057"/>
                  <a:pt x="1812" y="1057"/>
                  <a:pt x="1812" y="1057"/>
                </a:cubicBezTo>
                <a:cubicBezTo>
                  <a:pt x="1810" y="1057"/>
                  <a:pt x="1810" y="1057"/>
                  <a:pt x="1810" y="1057"/>
                </a:cubicBezTo>
                <a:cubicBezTo>
                  <a:pt x="1809" y="1057"/>
                  <a:pt x="1809" y="1057"/>
                  <a:pt x="1809" y="1057"/>
                </a:cubicBezTo>
                <a:cubicBezTo>
                  <a:pt x="1810" y="1058"/>
                  <a:pt x="1810" y="1058"/>
                  <a:pt x="1810" y="1058"/>
                </a:cubicBezTo>
                <a:cubicBezTo>
                  <a:pt x="1813" y="1061"/>
                  <a:pt x="1813" y="1061"/>
                  <a:pt x="1813" y="1061"/>
                </a:cubicBezTo>
                <a:cubicBezTo>
                  <a:pt x="1817" y="1063"/>
                  <a:pt x="1817" y="1063"/>
                  <a:pt x="1817" y="1063"/>
                </a:cubicBezTo>
                <a:cubicBezTo>
                  <a:pt x="1815" y="1063"/>
                  <a:pt x="1815" y="1063"/>
                  <a:pt x="1815" y="1063"/>
                </a:cubicBezTo>
                <a:cubicBezTo>
                  <a:pt x="1815" y="1064"/>
                  <a:pt x="1815" y="1064"/>
                  <a:pt x="1815" y="1064"/>
                </a:cubicBezTo>
                <a:cubicBezTo>
                  <a:pt x="1812" y="1063"/>
                  <a:pt x="1812" y="1063"/>
                  <a:pt x="1812" y="1063"/>
                </a:cubicBezTo>
                <a:cubicBezTo>
                  <a:pt x="1810" y="1064"/>
                  <a:pt x="1810" y="1064"/>
                  <a:pt x="1810" y="1064"/>
                </a:cubicBezTo>
                <a:cubicBezTo>
                  <a:pt x="1809" y="1061"/>
                  <a:pt x="1809" y="1061"/>
                  <a:pt x="1809" y="1061"/>
                </a:cubicBezTo>
                <a:cubicBezTo>
                  <a:pt x="1809" y="1063"/>
                  <a:pt x="1809" y="1063"/>
                  <a:pt x="1809" y="1063"/>
                </a:cubicBezTo>
                <a:cubicBezTo>
                  <a:pt x="1809" y="1064"/>
                  <a:pt x="1809" y="1064"/>
                  <a:pt x="1809" y="1064"/>
                </a:cubicBezTo>
                <a:cubicBezTo>
                  <a:pt x="1809" y="1068"/>
                  <a:pt x="1809" y="1068"/>
                  <a:pt x="1809" y="1068"/>
                </a:cubicBezTo>
                <a:cubicBezTo>
                  <a:pt x="1807" y="1073"/>
                  <a:pt x="1807" y="1073"/>
                  <a:pt x="1807" y="1073"/>
                </a:cubicBezTo>
                <a:cubicBezTo>
                  <a:pt x="1805" y="1077"/>
                  <a:pt x="1805" y="1077"/>
                  <a:pt x="1805" y="1077"/>
                </a:cubicBezTo>
                <a:cubicBezTo>
                  <a:pt x="1805" y="1074"/>
                  <a:pt x="1805" y="1074"/>
                  <a:pt x="1805" y="1074"/>
                </a:cubicBezTo>
                <a:cubicBezTo>
                  <a:pt x="1803" y="1074"/>
                  <a:pt x="1803" y="1074"/>
                  <a:pt x="1803" y="1074"/>
                </a:cubicBezTo>
                <a:cubicBezTo>
                  <a:pt x="1803" y="1075"/>
                  <a:pt x="1803" y="1075"/>
                  <a:pt x="1803" y="1075"/>
                </a:cubicBezTo>
                <a:cubicBezTo>
                  <a:pt x="1802" y="1073"/>
                  <a:pt x="1802" y="1073"/>
                  <a:pt x="1802" y="1073"/>
                </a:cubicBezTo>
                <a:cubicBezTo>
                  <a:pt x="1802" y="1075"/>
                  <a:pt x="1802" y="1075"/>
                  <a:pt x="1802" y="1075"/>
                </a:cubicBezTo>
                <a:cubicBezTo>
                  <a:pt x="1803" y="1077"/>
                  <a:pt x="1803" y="1077"/>
                  <a:pt x="1803" y="1077"/>
                </a:cubicBezTo>
                <a:cubicBezTo>
                  <a:pt x="1806" y="1081"/>
                  <a:pt x="1806" y="1081"/>
                  <a:pt x="1806" y="1081"/>
                </a:cubicBezTo>
                <a:cubicBezTo>
                  <a:pt x="1807" y="1084"/>
                  <a:pt x="1807" y="1084"/>
                  <a:pt x="1807" y="1084"/>
                </a:cubicBezTo>
                <a:cubicBezTo>
                  <a:pt x="1809" y="1083"/>
                  <a:pt x="1809" y="1083"/>
                  <a:pt x="1809" y="1083"/>
                </a:cubicBezTo>
                <a:cubicBezTo>
                  <a:pt x="1809" y="1084"/>
                  <a:pt x="1809" y="1084"/>
                  <a:pt x="1809" y="1084"/>
                </a:cubicBezTo>
                <a:cubicBezTo>
                  <a:pt x="1809" y="1085"/>
                  <a:pt x="1809" y="1085"/>
                  <a:pt x="1809" y="1085"/>
                </a:cubicBezTo>
                <a:cubicBezTo>
                  <a:pt x="1810" y="1085"/>
                  <a:pt x="1810" y="1085"/>
                  <a:pt x="1810" y="1085"/>
                </a:cubicBezTo>
                <a:cubicBezTo>
                  <a:pt x="1812" y="1087"/>
                  <a:pt x="1812" y="1087"/>
                  <a:pt x="1812" y="1087"/>
                </a:cubicBezTo>
                <a:cubicBezTo>
                  <a:pt x="1807" y="1087"/>
                  <a:pt x="1807" y="1087"/>
                  <a:pt x="1807" y="1087"/>
                </a:cubicBezTo>
                <a:cubicBezTo>
                  <a:pt x="1807" y="1088"/>
                  <a:pt x="1807" y="1088"/>
                  <a:pt x="1807" y="1088"/>
                </a:cubicBezTo>
                <a:cubicBezTo>
                  <a:pt x="1809" y="1090"/>
                  <a:pt x="1809" y="1090"/>
                  <a:pt x="1809" y="1090"/>
                </a:cubicBezTo>
                <a:cubicBezTo>
                  <a:pt x="1810" y="1094"/>
                  <a:pt x="1810" y="1094"/>
                  <a:pt x="1810" y="1094"/>
                </a:cubicBezTo>
                <a:cubicBezTo>
                  <a:pt x="1812" y="1097"/>
                  <a:pt x="1812" y="1097"/>
                  <a:pt x="1812" y="1097"/>
                </a:cubicBezTo>
                <a:cubicBezTo>
                  <a:pt x="1813" y="1098"/>
                  <a:pt x="1813" y="1098"/>
                  <a:pt x="1813" y="1098"/>
                </a:cubicBezTo>
                <a:cubicBezTo>
                  <a:pt x="1819" y="1104"/>
                  <a:pt x="1819" y="1104"/>
                  <a:pt x="1819" y="1104"/>
                </a:cubicBezTo>
                <a:cubicBezTo>
                  <a:pt x="1823" y="1110"/>
                  <a:pt x="1823" y="1110"/>
                  <a:pt x="1823" y="1110"/>
                </a:cubicBezTo>
                <a:cubicBezTo>
                  <a:pt x="1827" y="1114"/>
                  <a:pt x="1827" y="1114"/>
                  <a:pt x="1827" y="1114"/>
                </a:cubicBezTo>
                <a:cubicBezTo>
                  <a:pt x="1830" y="1118"/>
                  <a:pt x="1830" y="1118"/>
                  <a:pt x="1830" y="1118"/>
                </a:cubicBezTo>
                <a:cubicBezTo>
                  <a:pt x="1835" y="1123"/>
                  <a:pt x="1835" y="1123"/>
                  <a:pt x="1835" y="1123"/>
                </a:cubicBezTo>
                <a:cubicBezTo>
                  <a:pt x="1837" y="1126"/>
                  <a:pt x="1837" y="1126"/>
                  <a:pt x="1837" y="1126"/>
                </a:cubicBezTo>
                <a:cubicBezTo>
                  <a:pt x="1839" y="1128"/>
                  <a:pt x="1839" y="1128"/>
                  <a:pt x="1839" y="1128"/>
                </a:cubicBezTo>
                <a:cubicBezTo>
                  <a:pt x="1840" y="1131"/>
                  <a:pt x="1840" y="1131"/>
                  <a:pt x="1840" y="1131"/>
                </a:cubicBezTo>
                <a:cubicBezTo>
                  <a:pt x="1840" y="1133"/>
                  <a:pt x="1840" y="1133"/>
                  <a:pt x="1840" y="1133"/>
                </a:cubicBezTo>
                <a:cubicBezTo>
                  <a:pt x="1842" y="1133"/>
                  <a:pt x="1842" y="1133"/>
                  <a:pt x="1842" y="1133"/>
                </a:cubicBezTo>
                <a:cubicBezTo>
                  <a:pt x="1845" y="1129"/>
                  <a:pt x="1845" y="1129"/>
                  <a:pt x="1845" y="1129"/>
                </a:cubicBezTo>
                <a:cubicBezTo>
                  <a:pt x="1845" y="1130"/>
                  <a:pt x="1845" y="1130"/>
                  <a:pt x="1845" y="1130"/>
                </a:cubicBezTo>
                <a:cubicBezTo>
                  <a:pt x="1842" y="1133"/>
                  <a:pt x="1842" y="1133"/>
                  <a:pt x="1842" y="1133"/>
                </a:cubicBezTo>
                <a:cubicBezTo>
                  <a:pt x="1842" y="1134"/>
                  <a:pt x="1842" y="1134"/>
                  <a:pt x="1842" y="1134"/>
                </a:cubicBezTo>
                <a:cubicBezTo>
                  <a:pt x="1842" y="1136"/>
                  <a:pt x="1842" y="1136"/>
                  <a:pt x="1842" y="1136"/>
                </a:cubicBezTo>
                <a:cubicBezTo>
                  <a:pt x="1843" y="1137"/>
                  <a:pt x="1843" y="1137"/>
                  <a:pt x="1843" y="1137"/>
                </a:cubicBezTo>
                <a:cubicBezTo>
                  <a:pt x="1843" y="1140"/>
                  <a:pt x="1843" y="1140"/>
                  <a:pt x="1843" y="1140"/>
                </a:cubicBezTo>
                <a:cubicBezTo>
                  <a:pt x="1843" y="1141"/>
                  <a:pt x="1843" y="1141"/>
                  <a:pt x="1843" y="1141"/>
                </a:cubicBezTo>
                <a:cubicBezTo>
                  <a:pt x="1843" y="1143"/>
                  <a:pt x="1843" y="1143"/>
                  <a:pt x="1843" y="1143"/>
                </a:cubicBezTo>
                <a:cubicBezTo>
                  <a:pt x="1846" y="1146"/>
                  <a:pt x="1846" y="1146"/>
                  <a:pt x="1846" y="1146"/>
                </a:cubicBezTo>
                <a:cubicBezTo>
                  <a:pt x="1848" y="1146"/>
                  <a:pt x="1848" y="1146"/>
                  <a:pt x="1848" y="1146"/>
                </a:cubicBezTo>
                <a:cubicBezTo>
                  <a:pt x="1850" y="1144"/>
                  <a:pt x="1850" y="1144"/>
                  <a:pt x="1850" y="1144"/>
                </a:cubicBezTo>
                <a:cubicBezTo>
                  <a:pt x="1855" y="1144"/>
                  <a:pt x="1855" y="1144"/>
                  <a:pt x="1855" y="1144"/>
                </a:cubicBezTo>
                <a:cubicBezTo>
                  <a:pt x="1852" y="1146"/>
                  <a:pt x="1852" y="1146"/>
                  <a:pt x="1852" y="1146"/>
                </a:cubicBezTo>
                <a:cubicBezTo>
                  <a:pt x="1850" y="1147"/>
                  <a:pt x="1850" y="1147"/>
                  <a:pt x="1850" y="1147"/>
                </a:cubicBezTo>
                <a:cubicBezTo>
                  <a:pt x="1846" y="1147"/>
                  <a:pt x="1846" y="1147"/>
                  <a:pt x="1846" y="1147"/>
                </a:cubicBezTo>
                <a:cubicBezTo>
                  <a:pt x="1845" y="1149"/>
                  <a:pt x="1845" y="1149"/>
                  <a:pt x="1845" y="1149"/>
                </a:cubicBezTo>
                <a:cubicBezTo>
                  <a:pt x="1845" y="1151"/>
                  <a:pt x="1845" y="1151"/>
                  <a:pt x="1845" y="1151"/>
                </a:cubicBezTo>
                <a:cubicBezTo>
                  <a:pt x="1848" y="1156"/>
                  <a:pt x="1848" y="1156"/>
                  <a:pt x="1848" y="1156"/>
                </a:cubicBezTo>
                <a:cubicBezTo>
                  <a:pt x="1849" y="1159"/>
                  <a:pt x="1849" y="1159"/>
                  <a:pt x="1849" y="1159"/>
                </a:cubicBezTo>
                <a:cubicBezTo>
                  <a:pt x="1850" y="1161"/>
                  <a:pt x="1850" y="1161"/>
                  <a:pt x="1850" y="1161"/>
                </a:cubicBezTo>
                <a:cubicBezTo>
                  <a:pt x="1852" y="1166"/>
                  <a:pt x="1852" y="1166"/>
                  <a:pt x="1852" y="1166"/>
                </a:cubicBezTo>
                <a:cubicBezTo>
                  <a:pt x="1856" y="1174"/>
                  <a:pt x="1856" y="1174"/>
                  <a:pt x="1856" y="1174"/>
                </a:cubicBezTo>
                <a:cubicBezTo>
                  <a:pt x="1858" y="1179"/>
                  <a:pt x="1858" y="1179"/>
                  <a:pt x="1858" y="1179"/>
                </a:cubicBezTo>
                <a:cubicBezTo>
                  <a:pt x="1858" y="1183"/>
                  <a:pt x="1858" y="1183"/>
                  <a:pt x="1858" y="1183"/>
                </a:cubicBezTo>
                <a:cubicBezTo>
                  <a:pt x="1856" y="1184"/>
                  <a:pt x="1856" y="1184"/>
                  <a:pt x="1856" y="1184"/>
                </a:cubicBezTo>
                <a:cubicBezTo>
                  <a:pt x="1856" y="1186"/>
                  <a:pt x="1856" y="1186"/>
                  <a:pt x="1856" y="1186"/>
                </a:cubicBezTo>
                <a:cubicBezTo>
                  <a:pt x="1853" y="1189"/>
                  <a:pt x="1853" y="1189"/>
                  <a:pt x="1853" y="1189"/>
                </a:cubicBezTo>
                <a:cubicBezTo>
                  <a:pt x="1855" y="1192"/>
                  <a:pt x="1855" y="1192"/>
                  <a:pt x="1855" y="1192"/>
                </a:cubicBezTo>
                <a:cubicBezTo>
                  <a:pt x="1855" y="1196"/>
                  <a:pt x="1855" y="1196"/>
                  <a:pt x="1855" y="1196"/>
                </a:cubicBezTo>
                <a:cubicBezTo>
                  <a:pt x="1856" y="1200"/>
                  <a:pt x="1856" y="1200"/>
                  <a:pt x="1856" y="1200"/>
                </a:cubicBezTo>
                <a:cubicBezTo>
                  <a:pt x="1858" y="1203"/>
                  <a:pt x="1858" y="1203"/>
                  <a:pt x="1858" y="1203"/>
                </a:cubicBezTo>
                <a:cubicBezTo>
                  <a:pt x="1859" y="1206"/>
                  <a:pt x="1859" y="1206"/>
                  <a:pt x="1859" y="1206"/>
                </a:cubicBezTo>
                <a:cubicBezTo>
                  <a:pt x="1862" y="1213"/>
                  <a:pt x="1862" y="1213"/>
                  <a:pt x="1862" y="1213"/>
                </a:cubicBezTo>
                <a:cubicBezTo>
                  <a:pt x="1863" y="1223"/>
                  <a:pt x="1863" y="1223"/>
                  <a:pt x="1863" y="1223"/>
                </a:cubicBezTo>
                <a:cubicBezTo>
                  <a:pt x="1862" y="1227"/>
                  <a:pt x="1862" y="1227"/>
                  <a:pt x="1862" y="1227"/>
                </a:cubicBezTo>
                <a:cubicBezTo>
                  <a:pt x="1860" y="1232"/>
                  <a:pt x="1860" y="1232"/>
                  <a:pt x="1860" y="1232"/>
                </a:cubicBezTo>
                <a:cubicBezTo>
                  <a:pt x="1859" y="1235"/>
                  <a:pt x="1859" y="1235"/>
                  <a:pt x="1859" y="1235"/>
                </a:cubicBezTo>
                <a:cubicBezTo>
                  <a:pt x="1856" y="1236"/>
                  <a:pt x="1856" y="1236"/>
                  <a:pt x="1856" y="1236"/>
                </a:cubicBezTo>
                <a:cubicBezTo>
                  <a:pt x="1853" y="1237"/>
                  <a:pt x="1853" y="1237"/>
                  <a:pt x="1853" y="1237"/>
                </a:cubicBezTo>
                <a:cubicBezTo>
                  <a:pt x="1853" y="1239"/>
                  <a:pt x="1853" y="1239"/>
                  <a:pt x="1853" y="1239"/>
                </a:cubicBezTo>
                <a:cubicBezTo>
                  <a:pt x="1852" y="1243"/>
                  <a:pt x="1852" y="1243"/>
                  <a:pt x="1852" y="1243"/>
                </a:cubicBezTo>
                <a:cubicBezTo>
                  <a:pt x="1848" y="1247"/>
                  <a:pt x="1848" y="1247"/>
                  <a:pt x="1848" y="1247"/>
                </a:cubicBezTo>
                <a:cubicBezTo>
                  <a:pt x="1846" y="1250"/>
                  <a:pt x="1846" y="1250"/>
                  <a:pt x="1846" y="1250"/>
                </a:cubicBezTo>
                <a:cubicBezTo>
                  <a:pt x="1846" y="1255"/>
                  <a:pt x="1846" y="1255"/>
                  <a:pt x="1846" y="1255"/>
                </a:cubicBezTo>
                <a:cubicBezTo>
                  <a:pt x="1845" y="1259"/>
                  <a:pt x="1845" y="1259"/>
                  <a:pt x="1845" y="1259"/>
                </a:cubicBezTo>
                <a:cubicBezTo>
                  <a:pt x="1845" y="1263"/>
                  <a:pt x="1845" y="1263"/>
                  <a:pt x="1845" y="1263"/>
                </a:cubicBezTo>
                <a:cubicBezTo>
                  <a:pt x="1843" y="1268"/>
                  <a:pt x="1843" y="1268"/>
                  <a:pt x="1843" y="1268"/>
                </a:cubicBezTo>
                <a:cubicBezTo>
                  <a:pt x="1842" y="1272"/>
                  <a:pt x="1842" y="1272"/>
                  <a:pt x="1842" y="1272"/>
                </a:cubicBezTo>
                <a:cubicBezTo>
                  <a:pt x="1842" y="1273"/>
                  <a:pt x="1842" y="1273"/>
                  <a:pt x="1842" y="1273"/>
                </a:cubicBezTo>
                <a:cubicBezTo>
                  <a:pt x="1842" y="1275"/>
                  <a:pt x="1842" y="1275"/>
                  <a:pt x="1842" y="1275"/>
                </a:cubicBezTo>
                <a:cubicBezTo>
                  <a:pt x="1840" y="1278"/>
                  <a:pt x="1840" y="1278"/>
                  <a:pt x="1840" y="1278"/>
                </a:cubicBezTo>
                <a:cubicBezTo>
                  <a:pt x="1837" y="1280"/>
                  <a:pt x="1837" y="1280"/>
                  <a:pt x="1837" y="1280"/>
                </a:cubicBezTo>
                <a:cubicBezTo>
                  <a:pt x="1839" y="1283"/>
                  <a:pt x="1839" y="1283"/>
                  <a:pt x="1839" y="1283"/>
                </a:cubicBezTo>
                <a:cubicBezTo>
                  <a:pt x="1837" y="1292"/>
                  <a:pt x="1837" y="1292"/>
                  <a:pt x="1837" y="1292"/>
                </a:cubicBezTo>
                <a:cubicBezTo>
                  <a:pt x="1837" y="1300"/>
                  <a:pt x="1837" y="1300"/>
                  <a:pt x="1837" y="1300"/>
                </a:cubicBezTo>
                <a:cubicBezTo>
                  <a:pt x="1837" y="1306"/>
                  <a:pt x="1837" y="1306"/>
                  <a:pt x="1837" y="1306"/>
                </a:cubicBezTo>
                <a:cubicBezTo>
                  <a:pt x="1839" y="1311"/>
                  <a:pt x="1839" y="1311"/>
                  <a:pt x="1839" y="1311"/>
                </a:cubicBezTo>
                <a:cubicBezTo>
                  <a:pt x="1840" y="1315"/>
                  <a:pt x="1840" y="1315"/>
                  <a:pt x="1840" y="1315"/>
                </a:cubicBezTo>
                <a:cubicBezTo>
                  <a:pt x="1843" y="1319"/>
                  <a:pt x="1843" y="1319"/>
                  <a:pt x="1843" y="1319"/>
                </a:cubicBezTo>
                <a:cubicBezTo>
                  <a:pt x="1846" y="1323"/>
                  <a:pt x="1846" y="1323"/>
                  <a:pt x="1846" y="1323"/>
                </a:cubicBezTo>
                <a:cubicBezTo>
                  <a:pt x="1849" y="1328"/>
                  <a:pt x="1849" y="1328"/>
                  <a:pt x="1849" y="1328"/>
                </a:cubicBezTo>
                <a:cubicBezTo>
                  <a:pt x="1853" y="1338"/>
                  <a:pt x="1853" y="1338"/>
                  <a:pt x="1853" y="1338"/>
                </a:cubicBezTo>
                <a:cubicBezTo>
                  <a:pt x="1856" y="1348"/>
                  <a:pt x="1856" y="1348"/>
                  <a:pt x="1856" y="1348"/>
                </a:cubicBezTo>
                <a:cubicBezTo>
                  <a:pt x="1859" y="1352"/>
                  <a:pt x="1859" y="1352"/>
                  <a:pt x="1859" y="1352"/>
                </a:cubicBezTo>
                <a:cubicBezTo>
                  <a:pt x="1862" y="1358"/>
                  <a:pt x="1862" y="1358"/>
                  <a:pt x="1862" y="1358"/>
                </a:cubicBezTo>
                <a:cubicBezTo>
                  <a:pt x="1863" y="1362"/>
                  <a:pt x="1863" y="1362"/>
                  <a:pt x="1863" y="1362"/>
                </a:cubicBezTo>
                <a:cubicBezTo>
                  <a:pt x="1866" y="1366"/>
                  <a:pt x="1866" y="1366"/>
                  <a:pt x="1866" y="1366"/>
                </a:cubicBezTo>
                <a:cubicBezTo>
                  <a:pt x="1869" y="1369"/>
                  <a:pt x="1869" y="1369"/>
                  <a:pt x="1869" y="1369"/>
                </a:cubicBezTo>
                <a:cubicBezTo>
                  <a:pt x="1870" y="1375"/>
                  <a:pt x="1870" y="1375"/>
                  <a:pt x="1870" y="1375"/>
                </a:cubicBezTo>
                <a:cubicBezTo>
                  <a:pt x="1870" y="1378"/>
                  <a:pt x="1870" y="1378"/>
                  <a:pt x="1870" y="1378"/>
                </a:cubicBezTo>
                <a:cubicBezTo>
                  <a:pt x="1869" y="1381"/>
                  <a:pt x="1869" y="1381"/>
                  <a:pt x="1869" y="1381"/>
                </a:cubicBezTo>
                <a:cubicBezTo>
                  <a:pt x="1869" y="1388"/>
                  <a:pt x="1869" y="1388"/>
                  <a:pt x="1869" y="1388"/>
                </a:cubicBezTo>
                <a:cubicBezTo>
                  <a:pt x="1869" y="1392"/>
                  <a:pt x="1869" y="1392"/>
                  <a:pt x="1869" y="1392"/>
                </a:cubicBezTo>
                <a:cubicBezTo>
                  <a:pt x="1870" y="1398"/>
                  <a:pt x="1870" y="1398"/>
                  <a:pt x="1870" y="1398"/>
                </a:cubicBezTo>
                <a:cubicBezTo>
                  <a:pt x="1873" y="1407"/>
                  <a:pt x="1873" y="1407"/>
                  <a:pt x="1873" y="1407"/>
                </a:cubicBezTo>
                <a:cubicBezTo>
                  <a:pt x="1873" y="1412"/>
                  <a:pt x="1873" y="1412"/>
                  <a:pt x="1873" y="1412"/>
                </a:cubicBezTo>
                <a:cubicBezTo>
                  <a:pt x="1875" y="1417"/>
                  <a:pt x="1875" y="1417"/>
                  <a:pt x="1875" y="1417"/>
                </a:cubicBezTo>
                <a:cubicBezTo>
                  <a:pt x="1875" y="1422"/>
                  <a:pt x="1875" y="1422"/>
                  <a:pt x="1875" y="1422"/>
                </a:cubicBezTo>
                <a:cubicBezTo>
                  <a:pt x="1875" y="1424"/>
                  <a:pt x="1875" y="1424"/>
                  <a:pt x="1875" y="1424"/>
                </a:cubicBezTo>
                <a:cubicBezTo>
                  <a:pt x="1875" y="1425"/>
                  <a:pt x="1875" y="1425"/>
                  <a:pt x="1875" y="1425"/>
                </a:cubicBezTo>
                <a:cubicBezTo>
                  <a:pt x="1876" y="1428"/>
                  <a:pt x="1876" y="1428"/>
                  <a:pt x="1876" y="1428"/>
                </a:cubicBezTo>
                <a:cubicBezTo>
                  <a:pt x="1876" y="1431"/>
                  <a:pt x="1876" y="1431"/>
                  <a:pt x="1876" y="1431"/>
                </a:cubicBezTo>
                <a:cubicBezTo>
                  <a:pt x="1879" y="1435"/>
                  <a:pt x="1879" y="1435"/>
                  <a:pt x="1879" y="1435"/>
                </a:cubicBezTo>
                <a:cubicBezTo>
                  <a:pt x="1879" y="1440"/>
                  <a:pt x="1879" y="1440"/>
                  <a:pt x="1879" y="1440"/>
                </a:cubicBezTo>
                <a:cubicBezTo>
                  <a:pt x="1883" y="1447"/>
                  <a:pt x="1883" y="1447"/>
                  <a:pt x="1883" y="1447"/>
                </a:cubicBezTo>
                <a:cubicBezTo>
                  <a:pt x="1887" y="1450"/>
                  <a:pt x="1887" y="1450"/>
                  <a:pt x="1887" y="1450"/>
                </a:cubicBezTo>
                <a:cubicBezTo>
                  <a:pt x="1890" y="1463"/>
                  <a:pt x="1893" y="1478"/>
                  <a:pt x="1895" y="1482"/>
                </a:cubicBezTo>
                <a:cubicBezTo>
                  <a:pt x="1896" y="1484"/>
                  <a:pt x="1900" y="1486"/>
                  <a:pt x="1905" y="1487"/>
                </a:cubicBezTo>
                <a:cubicBezTo>
                  <a:pt x="1909" y="1494"/>
                  <a:pt x="1909" y="1494"/>
                  <a:pt x="1909" y="1494"/>
                </a:cubicBezTo>
                <a:cubicBezTo>
                  <a:pt x="1912" y="1500"/>
                  <a:pt x="1912" y="1500"/>
                  <a:pt x="1912" y="1500"/>
                </a:cubicBezTo>
                <a:cubicBezTo>
                  <a:pt x="1912" y="1507"/>
                  <a:pt x="1912" y="1507"/>
                  <a:pt x="1912" y="1507"/>
                </a:cubicBezTo>
                <a:cubicBezTo>
                  <a:pt x="1912" y="1511"/>
                  <a:pt x="1912" y="1511"/>
                  <a:pt x="1912" y="1511"/>
                </a:cubicBezTo>
                <a:cubicBezTo>
                  <a:pt x="1911" y="1513"/>
                  <a:pt x="1911" y="1513"/>
                  <a:pt x="1911" y="1513"/>
                </a:cubicBezTo>
                <a:cubicBezTo>
                  <a:pt x="1908" y="1511"/>
                  <a:pt x="1908" y="1511"/>
                  <a:pt x="1908" y="1511"/>
                </a:cubicBezTo>
                <a:cubicBezTo>
                  <a:pt x="1908" y="1514"/>
                  <a:pt x="1908" y="1514"/>
                  <a:pt x="1908" y="1514"/>
                </a:cubicBezTo>
                <a:cubicBezTo>
                  <a:pt x="1906" y="1516"/>
                  <a:pt x="1906" y="1516"/>
                  <a:pt x="1906" y="1516"/>
                </a:cubicBezTo>
                <a:cubicBezTo>
                  <a:pt x="1908" y="1516"/>
                  <a:pt x="1908" y="1516"/>
                  <a:pt x="1908" y="1516"/>
                </a:cubicBezTo>
                <a:cubicBezTo>
                  <a:pt x="1909" y="1517"/>
                  <a:pt x="1909" y="1517"/>
                  <a:pt x="1909" y="1517"/>
                </a:cubicBezTo>
                <a:cubicBezTo>
                  <a:pt x="1909" y="1518"/>
                  <a:pt x="1909" y="1518"/>
                  <a:pt x="1909" y="1518"/>
                </a:cubicBezTo>
                <a:cubicBezTo>
                  <a:pt x="1912" y="1521"/>
                  <a:pt x="1912" y="1521"/>
                  <a:pt x="1912" y="1521"/>
                </a:cubicBezTo>
                <a:cubicBezTo>
                  <a:pt x="1913" y="1524"/>
                  <a:pt x="1913" y="1524"/>
                  <a:pt x="1913" y="1524"/>
                </a:cubicBezTo>
                <a:cubicBezTo>
                  <a:pt x="1913" y="1527"/>
                  <a:pt x="1913" y="1527"/>
                  <a:pt x="1913" y="1527"/>
                </a:cubicBezTo>
                <a:cubicBezTo>
                  <a:pt x="1912" y="1530"/>
                  <a:pt x="1912" y="1530"/>
                  <a:pt x="1912" y="1530"/>
                </a:cubicBezTo>
                <a:cubicBezTo>
                  <a:pt x="1912" y="1533"/>
                  <a:pt x="1912" y="1533"/>
                  <a:pt x="1912" y="1533"/>
                </a:cubicBezTo>
                <a:cubicBezTo>
                  <a:pt x="1913" y="1534"/>
                  <a:pt x="1913" y="1534"/>
                  <a:pt x="1913" y="1534"/>
                </a:cubicBezTo>
                <a:cubicBezTo>
                  <a:pt x="1913" y="1531"/>
                  <a:pt x="1913" y="1531"/>
                  <a:pt x="1913" y="1531"/>
                </a:cubicBezTo>
                <a:cubicBezTo>
                  <a:pt x="1915" y="1530"/>
                  <a:pt x="1915" y="1530"/>
                  <a:pt x="1915" y="1530"/>
                </a:cubicBezTo>
                <a:cubicBezTo>
                  <a:pt x="1916" y="1530"/>
                  <a:pt x="1916" y="1530"/>
                  <a:pt x="1916" y="1530"/>
                </a:cubicBezTo>
                <a:cubicBezTo>
                  <a:pt x="1918" y="1531"/>
                  <a:pt x="1918" y="1531"/>
                  <a:pt x="1918" y="1531"/>
                </a:cubicBezTo>
                <a:cubicBezTo>
                  <a:pt x="1918" y="1534"/>
                  <a:pt x="1918" y="1534"/>
                  <a:pt x="1918" y="1534"/>
                </a:cubicBezTo>
                <a:cubicBezTo>
                  <a:pt x="1922" y="1534"/>
                  <a:pt x="1922" y="1534"/>
                  <a:pt x="1922" y="1534"/>
                </a:cubicBezTo>
                <a:cubicBezTo>
                  <a:pt x="1923" y="1536"/>
                  <a:pt x="1923" y="1536"/>
                  <a:pt x="1923" y="1536"/>
                </a:cubicBezTo>
                <a:cubicBezTo>
                  <a:pt x="1923" y="1537"/>
                  <a:pt x="1923" y="1537"/>
                  <a:pt x="1923" y="1537"/>
                </a:cubicBezTo>
                <a:cubicBezTo>
                  <a:pt x="1926" y="1538"/>
                  <a:pt x="1926" y="1538"/>
                  <a:pt x="1926" y="1538"/>
                </a:cubicBezTo>
                <a:cubicBezTo>
                  <a:pt x="1929" y="1540"/>
                  <a:pt x="1929" y="1540"/>
                  <a:pt x="1929" y="1540"/>
                </a:cubicBezTo>
                <a:cubicBezTo>
                  <a:pt x="1931" y="1540"/>
                  <a:pt x="1931" y="1540"/>
                  <a:pt x="1931" y="1540"/>
                </a:cubicBezTo>
                <a:cubicBezTo>
                  <a:pt x="1932" y="1538"/>
                  <a:pt x="1932" y="1538"/>
                  <a:pt x="1932" y="1538"/>
                </a:cubicBezTo>
                <a:cubicBezTo>
                  <a:pt x="1936" y="1536"/>
                  <a:pt x="1936" y="1536"/>
                  <a:pt x="1936" y="1536"/>
                </a:cubicBezTo>
                <a:cubicBezTo>
                  <a:pt x="1941" y="1534"/>
                  <a:pt x="1941" y="1534"/>
                  <a:pt x="1941" y="1534"/>
                </a:cubicBezTo>
                <a:cubicBezTo>
                  <a:pt x="1946" y="1534"/>
                  <a:pt x="1946" y="1534"/>
                  <a:pt x="1946" y="1534"/>
                </a:cubicBezTo>
                <a:cubicBezTo>
                  <a:pt x="1951" y="1534"/>
                  <a:pt x="1951" y="1534"/>
                  <a:pt x="1951" y="1534"/>
                </a:cubicBezTo>
                <a:cubicBezTo>
                  <a:pt x="1952" y="1534"/>
                  <a:pt x="1952" y="1534"/>
                  <a:pt x="1952" y="1534"/>
                </a:cubicBezTo>
                <a:cubicBezTo>
                  <a:pt x="1954" y="1531"/>
                  <a:pt x="1954" y="1531"/>
                  <a:pt x="1954" y="1531"/>
                </a:cubicBezTo>
                <a:cubicBezTo>
                  <a:pt x="1956" y="1530"/>
                  <a:pt x="1956" y="1530"/>
                  <a:pt x="1956" y="1530"/>
                </a:cubicBezTo>
                <a:cubicBezTo>
                  <a:pt x="1962" y="1530"/>
                  <a:pt x="1962" y="1530"/>
                  <a:pt x="1962" y="1530"/>
                </a:cubicBezTo>
                <a:cubicBezTo>
                  <a:pt x="1962" y="1528"/>
                  <a:pt x="1962" y="1528"/>
                  <a:pt x="1962" y="1528"/>
                </a:cubicBezTo>
                <a:cubicBezTo>
                  <a:pt x="1965" y="1530"/>
                  <a:pt x="1965" y="1530"/>
                  <a:pt x="1965" y="1530"/>
                </a:cubicBezTo>
                <a:cubicBezTo>
                  <a:pt x="1966" y="1530"/>
                  <a:pt x="1966" y="1530"/>
                  <a:pt x="1966" y="1530"/>
                </a:cubicBezTo>
                <a:cubicBezTo>
                  <a:pt x="1969" y="1530"/>
                  <a:pt x="1969" y="1530"/>
                  <a:pt x="1969" y="1530"/>
                </a:cubicBezTo>
                <a:cubicBezTo>
                  <a:pt x="1975" y="1528"/>
                  <a:pt x="1975" y="1528"/>
                  <a:pt x="1975" y="1528"/>
                </a:cubicBezTo>
                <a:cubicBezTo>
                  <a:pt x="1981" y="1530"/>
                  <a:pt x="1981" y="1530"/>
                  <a:pt x="1981" y="1530"/>
                </a:cubicBezTo>
                <a:cubicBezTo>
                  <a:pt x="1985" y="1531"/>
                  <a:pt x="1985" y="1531"/>
                  <a:pt x="1985" y="1531"/>
                </a:cubicBezTo>
                <a:cubicBezTo>
                  <a:pt x="1988" y="1528"/>
                  <a:pt x="1988" y="1528"/>
                  <a:pt x="1988" y="1528"/>
                </a:cubicBezTo>
                <a:cubicBezTo>
                  <a:pt x="1989" y="1528"/>
                  <a:pt x="1989" y="1528"/>
                  <a:pt x="1989" y="1528"/>
                </a:cubicBezTo>
                <a:cubicBezTo>
                  <a:pt x="1992" y="1528"/>
                  <a:pt x="1992" y="1528"/>
                  <a:pt x="1992" y="1528"/>
                </a:cubicBezTo>
                <a:cubicBezTo>
                  <a:pt x="1994" y="1530"/>
                  <a:pt x="1994" y="1530"/>
                  <a:pt x="1994" y="1530"/>
                </a:cubicBezTo>
                <a:cubicBezTo>
                  <a:pt x="1997" y="1530"/>
                  <a:pt x="1997" y="1530"/>
                  <a:pt x="1997" y="1530"/>
                </a:cubicBezTo>
                <a:cubicBezTo>
                  <a:pt x="1995" y="1528"/>
                  <a:pt x="1995" y="1528"/>
                  <a:pt x="1995" y="1528"/>
                </a:cubicBezTo>
                <a:cubicBezTo>
                  <a:pt x="1995" y="1527"/>
                  <a:pt x="1995" y="1527"/>
                  <a:pt x="1995" y="1527"/>
                </a:cubicBezTo>
                <a:cubicBezTo>
                  <a:pt x="1998" y="1526"/>
                  <a:pt x="1998" y="1526"/>
                  <a:pt x="1998" y="1526"/>
                </a:cubicBezTo>
                <a:cubicBezTo>
                  <a:pt x="2001" y="1526"/>
                  <a:pt x="2001" y="1526"/>
                  <a:pt x="2001" y="1526"/>
                </a:cubicBezTo>
                <a:cubicBezTo>
                  <a:pt x="2005" y="1526"/>
                  <a:pt x="2005" y="1526"/>
                  <a:pt x="2005" y="1526"/>
                </a:cubicBezTo>
                <a:cubicBezTo>
                  <a:pt x="2012" y="1523"/>
                  <a:pt x="2012" y="1523"/>
                  <a:pt x="2012" y="1523"/>
                </a:cubicBezTo>
                <a:cubicBezTo>
                  <a:pt x="2018" y="1518"/>
                  <a:pt x="2018" y="1518"/>
                  <a:pt x="2018" y="1518"/>
                </a:cubicBezTo>
                <a:cubicBezTo>
                  <a:pt x="2032" y="1507"/>
                  <a:pt x="2032" y="1507"/>
                  <a:pt x="2032" y="1507"/>
                </a:cubicBezTo>
                <a:cubicBezTo>
                  <a:pt x="2037" y="1503"/>
                  <a:pt x="2037" y="1503"/>
                  <a:pt x="2037" y="1503"/>
                </a:cubicBezTo>
                <a:cubicBezTo>
                  <a:pt x="2041" y="1497"/>
                  <a:pt x="2041" y="1497"/>
                  <a:pt x="2041" y="1497"/>
                </a:cubicBezTo>
                <a:cubicBezTo>
                  <a:pt x="2047" y="1491"/>
                  <a:pt x="2047" y="1491"/>
                  <a:pt x="2047" y="1491"/>
                </a:cubicBezTo>
                <a:cubicBezTo>
                  <a:pt x="2053" y="1485"/>
                  <a:pt x="2053" y="1485"/>
                  <a:pt x="2053" y="1485"/>
                </a:cubicBezTo>
                <a:cubicBezTo>
                  <a:pt x="2058" y="1477"/>
                  <a:pt x="2058" y="1477"/>
                  <a:pt x="2058" y="1477"/>
                </a:cubicBezTo>
                <a:cubicBezTo>
                  <a:pt x="2060" y="1474"/>
                  <a:pt x="2060" y="1474"/>
                  <a:pt x="2060" y="1474"/>
                </a:cubicBezTo>
                <a:cubicBezTo>
                  <a:pt x="2061" y="1473"/>
                  <a:pt x="2061" y="1473"/>
                  <a:pt x="2061" y="1473"/>
                </a:cubicBezTo>
                <a:cubicBezTo>
                  <a:pt x="2064" y="1467"/>
                  <a:pt x="2064" y="1467"/>
                  <a:pt x="2064" y="1467"/>
                </a:cubicBezTo>
                <a:cubicBezTo>
                  <a:pt x="2067" y="1462"/>
                  <a:pt x="2067" y="1462"/>
                  <a:pt x="2067" y="1462"/>
                </a:cubicBezTo>
                <a:cubicBezTo>
                  <a:pt x="2070" y="1460"/>
                  <a:pt x="2070" y="1460"/>
                  <a:pt x="2070" y="1460"/>
                </a:cubicBezTo>
                <a:cubicBezTo>
                  <a:pt x="2073" y="1460"/>
                  <a:pt x="2073" y="1460"/>
                  <a:pt x="2073" y="1460"/>
                </a:cubicBezTo>
                <a:cubicBezTo>
                  <a:pt x="2073" y="1458"/>
                  <a:pt x="2073" y="1458"/>
                  <a:pt x="2073" y="1458"/>
                </a:cubicBezTo>
                <a:cubicBezTo>
                  <a:pt x="2075" y="1457"/>
                  <a:pt x="2075" y="1457"/>
                  <a:pt x="2075" y="1457"/>
                </a:cubicBezTo>
                <a:cubicBezTo>
                  <a:pt x="2077" y="1455"/>
                  <a:pt x="2077" y="1455"/>
                  <a:pt x="2077" y="1455"/>
                </a:cubicBezTo>
                <a:cubicBezTo>
                  <a:pt x="2080" y="1450"/>
                  <a:pt x="2080" y="1450"/>
                  <a:pt x="2080" y="1450"/>
                </a:cubicBezTo>
                <a:cubicBezTo>
                  <a:pt x="2084" y="1432"/>
                  <a:pt x="2084" y="1432"/>
                  <a:pt x="2084" y="1432"/>
                </a:cubicBezTo>
                <a:cubicBezTo>
                  <a:pt x="2085" y="1431"/>
                  <a:pt x="2085" y="1431"/>
                  <a:pt x="2085" y="1431"/>
                </a:cubicBezTo>
                <a:cubicBezTo>
                  <a:pt x="2085" y="1428"/>
                  <a:pt x="2085" y="1428"/>
                  <a:pt x="2085" y="1428"/>
                </a:cubicBezTo>
                <a:cubicBezTo>
                  <a:pt x="2085" y="1422"/>
                  <a:pt x="2085" y="1422"/>
                  <a:pt x="2085" y="1422"/>
                </a:cubicBezTo>
                <a:cubicBezTo>
                  <a:pt x="2084" y="1422"/>
                  <a:pt x="2084" y="1422"/>
                  <a:pt x="2084" y="1422"/>
                </a:cubicBezTo>
                <a:cubicBezTo>
                  <a:pt x="2083" y="1422"/>
                  <a:pt x="2083" y="1422"/>
                  <a:pt x="2083" y="1422"/>
                </a:cubicBezTo>
                <a:cubicBezTo>
                  <a:pt x="2080" y="1419"/>
                  <a:pt x="2080" y="1419"/>
                  <a:pt x="2080" y="1419"/>
                </a:cubicBezTo>
                <a:cubicBezTo>
                  <a:pt x="2083" y="1418"/>
                  <a:pt x="2083" y="1418"/>
                  <a:pt x="2083" y="1418"/>
                </a:cubicBezTo>
                <a:cubicBezTo>
                  <a:pt x="2084" y="1415"/>
                  <a:pt x="2084" y="1415"/>
                  <a:pt x="2084" y="1415"/>
                </a:cubicBezTo>
                <a:cubicBezTo>
                  <a:pt x="2085" y="1414"/>
                  <a:pt x="2085" y="1414"/>
                  <a:pt x="2085" y="1414"/>
                </a:cubicBezTo>
                <a:cubicBezTo>
                  <a:pt x="2088" y="1411"/>
                  <a:pt x="2088" y="1411"/>
                  <a:pt x="2088" y="1411"/>
                </a:cubicBezTo>
                <a:cubicBezTo>
                  <a:pt x="2096" y="1408"/>
                  <a:pt x="2096" y="1408"/>
                  <a:pt x="2096" y="1408"/>
                </a:cubicBezTo>
                <a:cubicBezTo>
                  <a:pt x="2103" y="1405"/>
                  <a:pt x="2103" y="1405"/>
                  <a:pt x="2103" y="1405"/>
                </a:cubicBezTo>
                <a:cubicBezTo>
                  <a:pt x="2108" y="1402"/>
                  <a:pt x="2108" y="1402"/>
                  <a:pt x="2108" y="1402"/>
                </a:cubicBezTo>
                <a:cubicBezTo>
                  <a:pt x="2114" y="1399"/>
                  <a:pt x="2114" y="1399"/>
                  <a:pt x="2114" y="1399"/>
                </a:cubicBezTo>
                <a:cubicBezTo>
                  <a:pt x="2117" y="1395"/>
                  <a:pt x="2117" y="1395"/>
                  <a:pt x="2117" y="1395"/>
                </a:cubicBezTo>
                <a:cubicBezTo>
                  <a:pt x="2117" y="1392"/>
                  <a:pt x="2117" y="1392"/>
                  <a:pt x="2117" y="1392"/>
                </a:cubicBezTo>
                <a:cubicBezTo>
                  <a:pt x="2117" y="1391"/>
                  <a:pt x="2117" y="1391"/>
                  <a:pt x="2117" y="1391"/>
                </a:cubicBezTo>
                <a:cubicBezTo>
                  <a:pt x="2116" y="1391"/>
                  <a:pt x="2116" y="1391"/>
                  <a:pt x="2116" y="1391"/>
                </a:cubicBezTo>
                <a:cubicBezTo>
                  <a:pt x="2116" y="1388"/>
                  <a:pt x="2116" y="1388"/>
                  <a:pt x="2116" y="1388"/>
                </a:cubicBezTo>
                <a:cubicBezTo>
                  <a:pt x="2116" y="1385"/>
                  <a:pt x="2116" y="1385"/>
                  <a:pt x="2116" y="1385"/>
                </a:cubicBezTo>
                <a:cubicBezTo>
                  <a:pt x="2118" y="1378"/>
                  <a:pt x="2118" y="1378"/>
                  <a:pt x="2118" y="1378"/>
                </a:cubicBezTo>
                <a:cubicBezTo>
                  <a:pt x="2117" y="1374"/>
                  <a:pt x="2117" y="1374"/>
                  <a:pt x="2117" y="1374"/>
                </a:cubicBezTo>
                <a:cubicBezTo>
                  <a:pt x="2118" y="1368"/>
                  <a:pt x="2118" y="1368"/>
                  <a:pt x="2118" y="1368"/>
                </a:cubicBezTo>
                <a:cubicBezTo>
                  <a:pt x="2118" y="1366"/>
                  <a:pt x="2118" y="1366"/>
                  <a:pt x="2118" y="1366"/>
                </a:cubicBezTo>
                <a:cubicBezTo>
                  <a:pt x="2117" y="1369"/>
                  <a:pt x="2117" y="1369"/>
                  <a:pt x="2117" y="1369"/>
                </a:cubicBezTo>
                <a:cubicBezTo>
                  <a:pt x="2117" y="1372"/>
                  <a:pt x="2117" y="1372"/>
                  <a:pt x="2117" y="1372"/>
                </a:cubicBezTo>
                <a:cubicBezTo>
                  <a:pt x="2116" y="1369"/>
                  <a:pt x="2116" y="1369"/>
                  <a:pt x="2116" y="1369"/>
                </a:cubicBezTo>
                <a:cubicBezTo>
                  <a:pt x="2116" y="1368"/>
                  <a:pt x="2116" y="1368"/>
                  <a:pt x="2116" y="1368"/>
                </a:cubicBezTo>
                <a:cubicBezTo>
                  <a:pt x="2116" y="1362"/>
                  <a:pt x="2116" y="1362"/>
                  <a:pt x="2116" y="1362"/>
                </a:cubicBezTo>
                <a:cubicBezTo>
                  <a:pt x="2114" y="1359"/>
                  <a:pt x="2114" y="1359"/>
                  <a:pt x="2114" y="1359"/>
                </a:cubicBezTo>
                <a:cubicBezTo>
                  <a:pt x="2114" y="1355"/>
                  <a:pt x="2114" y="1355"/>
                  <a:pt x="2114" y="1355"/>
                </a:cubicBezTo>
                <a:cubicBezTo>
                  <a:pt x="2114" y="1352"/>
                  <a:pt x="2114" y="1352"/>
                  <a:pt x="2114" y="1352"/>
                </a:cubicBezTo>
                <a:cubicBezTo>
                  <a:pt x="2113" y="1349"/>
                  <a:pt x="2113" y="1349"/>
                  <a:pt x="2113" y="1349"/>
                </a:cubicBezTo>
                <a:cubicBezTo>
                  <a:pt x="2113" y="1348"/>
                  <a:pt x="2113" y="1348"/>
                  <a:pt x="2113" y="1348"/>
                </a:cubicBezTo>
                <a:cubicBezTo>
                  <a:pt x="2110" y="1345"/>
                  <a:pt x="2110" y="1345"/>
                  <a:pt x="2110" y="1345"/>
                </a:cubicBezTo>
                <a:cubicBezTo>
                  <a:pt x="2110" y="1342"/>
                  <a:pt x="2110" y="1342"/>
                  <a:pt x="2110" y="1342"/>
                </a:cubicBezTo>
                <a:cubicBezTo>
                  <a:pt x="2110" y="1341"/>
                  <a:pt x="2110" y="1341"/>
                  <a:pt x="2110" y="1341"/>
                </a:cubicBezTo>
                <a:cubicBezTo>
                  <a:pt x="2110" y="1339"/>
                  <a:pt x="2110" y="1339"/>
                  <a:pt x="2110" y="1339"/>
                </a:cubicBezTo>
                <a:cubicBezTo>
                  <a:pt x="2110" y="1336"/>
                  <a:pt x="2110" y="1336"/>
                  <a:pt x="2110" y="1336"/>
                </a:cubicBezTo>
                <a:cubicBezTo>
                  <a:pt x="2110" y="1335"/>
                  <a:pt x="2110" y="1335"/>
                  <a:pt x="2110" y="1335"/>
                </a:cubicBezTo>
                <a:cubicBezTo>
                  <a:pt x="2110" y="1333"/>
                  <a:pt x="2110" y="1333"/>
                  <a:pt x="2110" y="1333"/>
                </a:cubicBezTo>
                <a:cubicBezTo>
                  <a:pt x="2111" y="1335"/>
                  <a:pt x="2111" y="1335"/>
                  <a:pt x="2111" y="1335"/>
                </a:cubicBezTo>
                <a:cubicBezTo>
                  <a:pt x="2113" y="1336"/>
                  <a:pt x="2113" y="1336"/>
                  <a:pt x="2113" y="1336"/>
                </a:cubicBezTo>
                <a:cubicBezTo>
                  <a:pt x="2114" y="1335"/>
                  <a:pt x="2114" y="1335"/>
                  <a:pt x="2114" y="1335"/>
                </a:cubicBezTo>
                <a:cubicBezTo>
                  <a:pt x="2116" y="1333"/>
                  <a:pt x="2116" y="1333"/>
                  <a:pt x="2116" y="1333"/>
                </a:cubicBezTo>
                <a:cubicBezTo>
                  <a:pt x="2121" y="1328"/>
                  <a:pt x="2121" y="1328"/>
                  <a:pt x="2121" y="1328"/>
                </a:cubicBezTo>
                <a:cubicBezTo>
                  <a:pt x="2124" y="1325"/>
                  <a:pt x="2124" y="1325"/>
                  <a:pt x="2124" y="1325"/>
                </a:cubicBezTo>
                <a:cubicBezTo>
                  <a:pt x="2127" y="1322"/>
                  <a:pt x="2127" y="1322"/>
                  <a:pt x="2127" y="1322"/>
                </a:cubicBezTo>
                <a:cubicBezTo>
                  <a:pt x="2128" y="1322"/>
                  <a:pt x="2128" y="1322"/>
                  <a:pt x="2128" y="1322"/>
                </a:cubicBezTo>
                <a:cubicBezTo>
                  <a:pt x="2128" y="1321"/>
                  <a:pt x="2128" y="1321"/>
                  <a:pt x="2128" y="1321"/>
                </a:cubicBezTo>
                <a:cubicBezTo>
                  <a:pt x="2130" y="1322"/>
                  <a:pt x="2130" y="1322"/>
                  <a:pt x="2130" y="1322"/>
                </a:cubicBezTo>
                <a:cubicBezTo>
                  <a:pt x="2130" y="1319"/>
                  <a:pt x="2130" y="1319"/>
                  <a:pt x="2130" y="1319"/>
                </a:cubicBezTo>
                <a:cubicBezTo>
                  <a:pt x="2131" y="1318"/>
                  <a:pt x="2131" y="1318"/>
                  <a:pt x="2131" y="1318"/>
                </a:cubicBezTo>
                <a:cubicBezTo>
                  <a:pt x="2134" y="1315"/>
                  <a:pt x="2134" y="1315"/>
                  <a:pt x="2134" y="1315"/>
                </a:cubicBezTo>
                <a:cubicBezTo>
                  <a:pt x="2137" y="1312"/>
                  <a:pt x="2137" y="1312"/>
                  <a:pt x="2137" y="1312"/>
                </a:cubicBezTo>
                <a:cubicBezTo>
                  <a:pt x="2137" y="1311"/>
                  <a:pt x="2137" y="1311"/>
                  <a:pt x="2137" y="1311"/>
                </a:cubicBezTo>
                <a:cubicBezTo>
                  <a:pt x="2136" y="1309"/>
                  <a:pt x="2136" y="1309"/>
                  <a:pt x="2136" y="1309"/>
                </a:cubicBezTo>
                <a:cubicBezTo>
                  <a:pt x="2139" y="1309"/>
                  <a:pt x="2139" y="1309"/>
                  <a:pt x="2139" y="1309"/>
                </a:cubicBezTo>
                <a:cubicBezTo>
                  <a:pt x="2140" y="1308"/>
                  <a:pt x="2140" y="1308"/>
                  <a:pt x="2140" y="1308"/>
                </a:cubicBezTo>
                <a:cubicBezTo>
                  <a:pt x="2144" y="1305"/>
                  <a:pt x="2144" y="1305"/>
                  <a:pt x="2144" y="1305"/>
                </a:cubicBezTo>
                <a:cubicBezTo>
                  <a:pt x="2147" y="1303"/>
                  <a:pt x="2147" y="1303"/>
                  <a:pt x="2147" y="1303"/>
                </a:cubicBezTo>
                <a:cubicBezTo>
                  <a:pt x="2151" y="1300"/>
                  <a:pt x="2151" y="1300"/>
                  <a:pt x="2151" y="1300"/>
                </a:cubicBezTo>
                <a:cubicBezTo>
                  <a:pt x="2153" y="1300"/>
                  <a:pt x="2153" y="1300"/>
                  <a:pt x="2153" y="1300"/>
                </a:cubicBezTo>
                <a:cubicBezTo>
                  <a:pt x="2157" y="1299"/>
                  <a:pt x="2157" y="1299"/>
                  <a:pt x="2157" y="1299"/>
                </a:cubicBezTo>
                <a:cubicBezTo>
                  <a:pt x="2160" y="1298"/>
                  <a:pt x="2160" y="1298"/>
                  <a:pt x="2160" y="1298"/>
                </a:cubicBezTo>
                <a:cubicBezTo>
                  <a:pt x="2163" y="1296"/>
                  <a:pt x="2163" y="1296"/>
                  <a:pt x="2163" y="1296"/>
                </a:cubicBezTo>
                <a:cubicBezTo>
                  <a:pt x="2164" y="1295"/>
                  <a:pt x="2164" y="1295"/>
                  <a:pt x="2164" y="1295"/>
                </a:cubicBezTo>
                <a:cubicBezTo>
                  <a:pt x="2167" y="1293"/>
                  <a:pt x="2167" y="1293"/>
                  <a:pt x="2167" y="1293"/>
                </a:cubicBezTo>
                <a:cubicBezTo>
                  <a:pt x="2171" y="1289"/>
                  <a:pt x="2171" y="1289"/>
                  <a:pt x="2171" y="1289"/>
                </a:cubicBezTo>
                <a:cubicBezTo>
                  <a:pt x="2176" y="1283"/>
                  <a:pt x="2176" y="1283"/>
                  <a:pt x="2176" y="1283"/>
                </a:cubicBezTo>
                <a:cubicBezTo>
                  <a:pt x="2179" y="1279"/>
                  <a:pt x="2179" y="1279"/>
                  <a:pt x="2179" y="1279"/>
                </a:cubicBezTo>
                <a:cubicBezTo>
                  <a:pt x="2182" y="1276"/>
                  <a:pt x="2182" y="1276"/>
                  <a:pt x="2182" y="1276"/>
                </a:cubicBezTo>
                <a:cubicBezTo>
                  <a:pt x="2183" y="1273"/>
                  <a:pt x="2183" y="1273"/>
                  <a:pt x="2183" y="1273"/>
                </a:cubicBezTo>
                <a:cubicBezTo>
                  <a:pt x="2183" y="1272"/>
                  <a:pt x="2183" y="1272"/>
                  <a:pt x="2183" y="1272"/>
                </a:cubicBezTo>
                <a:cubicBezTo>
                  <a:pt x="2182" y="1272"/>
                  <a:pt x="2182" y="1272"/>
                  <a:pt x="2182" y="1272"/>
                </a:cubicBezTo>
                <a:cubicBezTo>
                  <a:pt x="2183" y="1270"/>
                  <a:pt x="2183" y="1270"/>
                  <a:pt x="2183" y="1270"/>
                </a:cubicBezTo>
                <a:cubicBezTo>
                  <a:pt x="2183" y="1269"/>
                  <a:pt x="2183" y="1269"/>
                  <a:pt x="2183" y="1269"/>
                </a:cubicBezTo>
                <a:cubicBezTo>
                  <a:pt x="2184" y="1266"/>
                  <a:pt x="2184" y="1266"/>
                  <a:pt x="2184" y="1266"/>
                </a:cubicBezTo>
                <a:cubicBezTo>
                  <a:pt x="2186" y="1263"/>
                  <a:pt x="2186" y="1263"/>
                  <a:pt x="2186" y="1263"/>
                </a:cubicBezTo>
                <a:cubicBezTo>
                  <a:pt x="2184" y="1262"/>
                  <a:pt x="2184" y="1262"/>
                  <a:pt x="2184" y="1262"/>
                </a:cubicBezTo>
                <a:cubicBezTo>
                  <a:pt x="2183" y="1263"/>
                  <a:pt x="2183" y="1263"/>
                  <a:pt x="2183" y="1263"/>
                </a:cubicBezTo>
                <a:cubicBezTo>
                  <a:pt x="2184" y="1260"/>
                  <a:pt x="2184" y="1260"/>
                  <a:pt x="2184" y="1260"/>
                </a:cubicBezTo>
                <a:cubicBezTo>
                  <a:pt x="2184" y="1259"/>
                  <a:pt x="2184" y="1259"/>
                  <a:pt x="2184" y="1259"/>
                </a:cubicBezTo>
                <a:cubicBezTo>
                  <a:pt x="2183" y="1259"/>
                  <a:pt x="2183" y="1259"/>
                  <a:pt x="2183" y="1259"/>
                </a:cubicBezTo>
                <a:cubicBezTo>
                  <a:pt x="2183" y="1253"/>
                  <a:pt x="2183" y="1253"/>
                  <a:pt x="2183" y="1253"/>
                </a:cubicBezTo>
                <a:cubicBezTo>
                  <a:pt x="2183" y="1250"/>
                  <a:pt x="2183" y="1250"/>
                  <a:pt x="2183" y="1250"/>
                </a:cubicBezTo>
                <a:cubicBezTo>
                  <a:pt x="2183" y="1249"/>
                  <a:pt x="2183" y="1249"/>
                  <a:pt x="2183" y="1249"/>
                </a:cubicBezTo>
                <a:cubicBezTo>
                  <a:pt x="2182" y="1247"/>
                  <a:pt x="2182" y="1247"/>
                  <a:pt x="2182" y="1247"/>
                </a:cubicBezTo>
                <a:cubicBezTo>
                  <a:pt x="2183" y="1246"/>
                  <a:pt x="2183" y="1246"/>
                  <a:pt x="2183" y="1246"/>
                </a:cubicBezTo>
                <a:cubicBezTo>
                  <a:pt x="2183" y="1243"/>
                  <a:pt x="2183" y="1243"/>
                  <a:pt x="2183" y="1243"/>
                </a:cubicBezTo>
                <a:cubicBezTo>
                  <a:pt x="2182" y="1242"/>
                  <a:pt x="2182" y="1242"/>
                  <a:pt x="2182" y="1242"/>
                </a:cubicBezTo>
                <a:cubicBezTo>
                  <a:pt x="2183" y="1239"/>
                  <a:pt x="2183" y="1239"/>
                  <a:pt x="2183" y="1239"/>
                </a:cubicBezTo>
                <a:cubicBezTo>
                  <a:pt x="2183" y="1237"/>
                  <a:pt x="2183" y="1237"/>
                  <a:pt x="2183" y="1237"/>
                </a:cubicBezTo>
                <a:cubicBezTo>
                  <a:pt x="2183" y="1235"/>
                  <a:pt x="2183" y="1235"/>
                  <a:pt x="2183" y="1235"/>
                </a:cubicBezTo>
                <a:cubicBezTo>
                  <a:pt x="2183" y="1233"/>
                  <a:pt x="2183" y="1233"/>
                  <a:pt x="2183" y="1233"/>
                </a:cubicBezTo>
                <a:cubicBezTo>
                  <a:pt x="2183" y="1232"/>
                  <a:pt x="2183" y="1232"/>
                  <a:pt x="2183" y="1232"/>
                </a:cubicBezTo>
                <a:cubicBezTo>
                  <a:pt x="2183" y="1230"/>
                  <a:pt x="2183" y="1230"/>
                  <a:pt x="2183" y="1230"/>
                </a:cubicBezTo>
                <a:cubicBezTo>
                  <a:pt x="2183" y="1226"/>
                  <a:pt x="2183" y="1226"/>
                  <a:pt x="2183" y="1226"/>
                </a:cubicBezTo>
                <a:cubicBezTo>
                  <a:pt x="2183" y="1223"/>
                  <a:pt x="2183" y="1223"/>
                  <a:pt x="2183" y="1223"/>
                </a:cubicBezTo>
                <a:cubicBezTo>
                  <a:pt x="2182" y="1220"/>
                  <a:pt x="2182" y="1220"/>
                  <a:pt x="2182" y="1220"/>
                </a:cubicBezTo>
                <a:cubicBezTo>
                  <a:pt x="2182" y="1219"/>
                  <a:pt x="2182" y="1219"/>
                  <a:pt x="2182" y="1219"/>
                </a:cubicBezTo>
                <a:cubicBezTo>
                  <a:pt x="2183" y="1217"/>
                  <a:pt x="2183" y="1217"/>
                  <a:pt x="2183" y="1217"/>
                </a:cubicBezTo>
                <a:cubicBezTo>
                  <a:pt x="2183" y="1214"/>
                  <a:pt x="2183" y="1214"/>
                  <a:pt x="2183" y="1214"/>
                </a:cubicBezTo>
                <a:cubicBezTo>
                  <a:pt x="2184" y="1213"/>
                  <a:pt x="2184" y="1213"/>
                  <a:pt x="2184" y="1213"/>
                </a:cubicBezTo>
                <a:cubicBezTo>
                  <a:pt x="2183" y="1212"/>
                  <a:pt x="2183" y="1212"/>
                  <a:pt x="2183" y="1212"/>
                </a:cubicBezTo>
                <a:cubicBezTo>
                  <a:pt x="2184" y="1210"/>
                  <a:pt x="2184" y="1210"/>
                  <a:pt x="2184" y="1210"/>
                </a:cubicBezTo>
                <a:cubicBezTo>
                  <a:pt x="2183" y="1209"/>
                  <a:pt x="2183" y="1209"/>
                  <a:pt x="2183" y="1209"/>
                </a:cubicBezTo>
                <a:cubicBezTo>
                  <a:pt x="2182" y="1209"/>
                  <a:pt x="2182" y="1209"/>
                  <a:pt x="2182" y="1209"/>
                </a:cubicBezTo>
                <a:cubicBezTo>
                  <a:pt x="2182" y="1206"/>
                  <a:pt x="2182" y="1206"/>
                  <a:pt x="2182" y="1206"/>
                </a:cubicBezTo>
                <a:cubicBezTo>
                  <a:pt x="2180" y="1204"/>
                  <a:pt x="2180" y="1204"/>
                  <a:pt x="2180" y="1204"/>
                </a:cubicBezTo>
                <a:cubicBezTo>
                  <a:pt x="2177" y="1203"/>
                  <a:pt x="2177" y="1203"/>
                  <a:pt x="2177" y="1203"/>
                </a:cubicBezTo>
                <a:cubicBezTo>
                  <a:pt x="2177" y="1204"/>
                  <a:pt x="2177" y="1204"/>
                  <a:pt x="2177" y="1204"/>
                </a:cubicBezTo>
                <a:cubicBezTo>
                  <a:pt x="2176" y="1202"/>
                  <a:pt x="2176" y="1202"/>
                  <a:pt x="2176" y="1202"/>
                </a:cubicBezTo>
                <a:cubicBezTo>
                  <a:pt x="2174" y="1202"/>
                  <a:pt x="2174" y="1202"/>
                  <a:pt x="2174" y="1202"/>
                </a:cubicBezTo>
                <a:cubicBezTo>
                  <a:pt x="2174" y="1200"/>
                  <a:pt x="2174" y="1200"/>
                  <a:pt x="2174" y="1200"/>
                </a:cubicBezTo>
                <a:cubicBezTo>
                  <a:pt x="2174" y="1199"/>
                  <a:pt x="2174" y="1199"/>
                  <a:pt x="2174" y="1199"/>
                </a:cubicBezTo>
                <a:cubicBezTo>
                  <a:pt x="2174" y="1196"/>
                  <a:pt x="2174" y="1196"/>
                  <a:pt x="2174" y="1196"/>
                </a:cubicBezTo>
                <a:cubicBezTo>
                  <a:pt x="2173" y="1194"/>
                  <a:pt x="2173" y="1194"/>
                  <a:pt x="2173" y="1194"/>
                </a:cubicBezTo>
                <a:cubicBezTo>
                  <a:pt x="2173" y="1192"/>
                  <a:pt x="2173" y="1192"/>
                  <a:pt x="2173" y="1192"/>
                </a:cubicBezTo>
                <a:cubicBezTo>
                  <a:pt x="2173" y="1190"/>
                  <a:pt x="2173" y="1190"/>
                  <a:pt x="2173" y="1190"/>
                </a:cubicBezTo>
                <a:cubicBezTo>
                  <a:pt x="2171" y="1189"/>
                  <a:pt x="2171" y="1189"/>
                  <a:pt x="2171" y="1189"/>
                </a:cubicBezTo>
                <a:cubicBezTo>
                  <a:pt x="2171" y="1187"/>
                  <a:pt x="2171" y="1187"/>
                  <a:pt x="2171" y="1187"/>
                </a:cubicBezTo>
                <a:cubicBezTo>
                  <a:pt x="2170" y="1186"/>
                  <a:pt x="2170" y="1186"/>
                  <a:pt x="2170" y="1186"/>
                </a:cubicBezTo>
                <a:cubicBezTo>
                  <a:pt x="2171" y="1186"/>
                  <a:pt x="2171" y="1186"/>
                  <a:pt x="2171" y="1186"/>
                </a:cubicBezTo>
                <a:cubicBezTo>
                  <a:pt x="2170" y="1184"/>
                  <a:pt x="2170" y="1184"/>
                  <a:pt x="2170" y="1184"/>
                </a:cubicBezTo>
                <a:cubicBezTo>
                  <a:pt x="2169" y="1182"/>
                  <a:pt x="2169" y="1182"/>
                  <a:pt x="2169" y="1182"/>
                </a:cubicBezTo>
                <a:cubicBezTo>
                  <a:pt x="2170" y="1179"/>
                  <a:pt x="2170" y="1179"/>
                  <a:pt x="2170" y="1179"/>
                </a:cubicBezTo>
                <a:cubicBezTo>
                  <a:pt x="2170" y="1176"/>
                  <a:pt x="2170" y="1176"/>
                  <a:pt x="2170" y="1176"/>
                </a:cubicBezTo>
                <a:cubicBezTo>
                  <a:pt x="2171" y="1171"/>
                  <a:pt x="2171" y="1171"/>
                  <a:pt x="2171" y="1171"/>
                </a:cubicBezTo>
                <a:cubicBezTo>
                  <a:pt x="2170" y="1171"/>
                  <a:pt x="2170" y="1171"/>
                  <a:pt x="2170" y="1171"/>
                </a:cubicBezTo>
                <a:cubicBezTo>
                  <a:pt x="2169" y="1171"/>
                  <a:pt x="2169" y="1171"/>
                  <a:pt x="2169" y="1171"/>
                </a:cubicBezTo>
                <a:cubicBezTo>
                  <a:pt x="2170" y="1167"/>
                  <a:pt x="2170" y="1167"/>
                  <a:pt x="2170" y="1167"/>
                </a:cubicBezTo>
                <a:cubicBezTo>
                  <a:pt x="2170" y="1166"/>
                  <a:pt x="2170" y="1166"/>
                  <a:pt x="2170" y="1166"/>
                </a:cubicBezTo>
                <a:cubicBezTo>
                  <a:pt x="2171" y="1163"/>
                  <a:pt x="2171" y="1163"/>
                  <a:pt x="2171" y="1163"/>
                </a:cubicBezTo>
                <a:cubicBezTo>
                  <a:pt x="2171" y="1160"/>
                  <a:pt x="2171" y="1160"/>
                  <a:pt x="2171" y="1160"/>
                </a:cubicBezTo>
                <a:cubicBezTo>
                  <a:pt x="2171" y="1159"/>
                  <a:pt x="2171" y="1159"/>
                  <a:pt x="2171" y="1159"/>
                </a:cubicBezTo>
                <a:cubicBezTo>
                  <a:pt x="2170" y="1159"/>
                  <a:pt x="2170" y="1159"/>
                  <a:pt x="2170" y="1159"/>
                </a:cubicBezTo>
                <a:cubicBezTo>
                  <a:pt x="2169" y="1156"/>
                  <a:pt x="2169" y="1156"/>
                  <a:pt x="2169" y="1156"/>
                </a:cubicBezTo>
                <a:cubicBezTo>
                  <a:pt x="2167" y="1154"/>
                  <a:pt x="2167" y="1154"/>
                  <a:pt x="2167" y="1154"/>
                </a:cubicBezTo>
                <a:cubicBezTo>
                  <a:pt x="2164" y="1151"/>
                  <a:pt x="2164" y="1151"/>
                  <a:pt x="2164" y="1151"/>
                </a:cubicBezTo>
                <a:cubicBezTo>
                  <a:pt x="2164" y="1150"/>
                  <a:pt x="2164" y="1150"/>
                  <a:pt x="2164" y="1150"/>
                </a:cubicBezTo>
                <a:cubicBezTo>
                  <a:pt x="2163" y="1147"/>
                  <a:pt x="2163" y="1147"/>
                  <a:pt x="2163" y="1147"/>
                </a:cubicBezTo>
                <a:cubicBezTo>
                  <a:pt x="2164" y="1144"/>
                  <a:pt x="2164" y="1144"/>
                  <a:pt x="2164" y="1144"/>
                </a:cubicBezTo>
                <a:cubicBezTo>
                  <a:pt x="2166" y="1140"/>
                  <a:pt x="2166" y="1140"/>
                  <a:pt x="2166" y="1140"/>
                </a:cubicBezTo>
                <a:cubicBezTo>
                  <a:pt x="2166" y="1138"/>
                  <a:pt x="2166" y="1138"/>
                  <a:pt x="2166" y="1138"/>
                </a:cubicBezTo>
                <a:cubicBezTo>
                  <a:pt x="2171" y="1128"/>
                  <a:pt x="2171" y="1128"/>
                  <a:pt x="2171" y="1128"/>
                </a:cubicBezTo>
                <a:cubicBezTo>
                  <a:pt x="2173" y="1124"/>
                  <a:pt x="2173" y="1124"/>
                  <a:pt x="2173" y="1124"/>
                </a:cubicBezTo>
                <a:cubicBezTo>
                  <a:pt x="2174" y="1121"/>
                  <a:pt x="2174" y="1121"/>
                  <a:pt x="2174" y="1121"/>
                </a:cubicBezTo>
                <a:cubicBezTo>
                  <a:pt x="2174" y="1120"/>
                  <a:pt x="2174" y="1120"/>
                  <a:pt x="2174" y="1120"/>
                </a:cubicBezTo>
                <a:cubicBezTo>
                  <a:pt x="2176" y="1118"/>
                  <a:pt x="2176" y="1118"/>
                  <a:pt x="2176" y="1118"/>
                </a:cubicBezTo>
                <a:cubicBezTo>
                  <a:pt x="2176" y="1116"/>
                  <a:pt x="2176" y="1116"/>
                  <a:pt x="2176" y="1116"/>
                </a:cubicBezTo>
                <a:cubicBezTo>
                  <a:pt x="2179" y="1110"/>
                  <a:pt x="2179" y="1110"/>
                  <a:pt x="2179" y="1110"/>
                </a:cubicBezTo>
                <a:cubicBezTo>
                  <a:pt x="2180" y="1108"/>
                  <a:pt x="2180" y="1108"/>
                  <a:pt x="2180" y="1108"/>
                </a:cubicBezTo>
                <a:cubicBezTo>
                  <a:pt x="2182" y="1106"/>
                  <a:pt x="2182" y="1106"/>
                  <a:pt x="2182" y="1106"/>
                </a:cubicBezTo>
                <a:cubicBezTo>
                  <a:pt x="2182" y="1101"/>
                  <a:pt x="2182" y="1101"/>
                  <a:pt x="2182" y="1101"/>
                </a:cubicBezTo>
                <a:cubicBezTo>
                  <a:pt x="2183" y="1100"/>
                  <a:pt x="2183" y="1100"/>
                  <a:pt x="2183" y="1100"/>
                </a:cubicBezTo>
                <a:cubicBezTo>
                  <a:pt x="2184" y="1100"/>
                  <a:pt x="2184" y="1100"/>
                  <a:pt x="2184" y="1100"/>
                </a:cubicBezTo>
                <a:cubicBezTo>
                  <a:pt x="2187" y="1098"/>
                  <a:pt x="2187" y="1098"/>
                  <a:pt x="2187" y="1098"/>
                </a:cubicBezTo>
                <a:cubicBezTo>
                  <a:pt x="2187" y="1097"/>
                  <a:pt x="2187" y="1097"/>
                  <a:pt x="2187" y="1097"/>
                </a:cubicBezTo>
                <a:cubicBezTo>
                  <a:pt x="2189" y="1096"/>
                  <a:pt x="2189" y="1096"/>
                  <a:pt x="2189" y="1096"/>
                </a:cubicBezTo>
                <a:cubicBezTo>
                  <a:pt x="2190" y="1097"/>
                  <a:pt x="2190" y="1097"/>
                  <a:pt x="2190" y="1097"/>
                </a:cubicBezTo>
                <a:cubicBezTo>
                  <a:pt x="2190" y="1094"/>
                  <a:pt x="2190" y="1094"/>
                  <a:pt x="2190" y="1094"/>
                </a:cubicBezTo>
                <a:cubicBezTo>
                  <a:pt x="2189" y="1091"/>
                  <a:pt x="2189" y="1091"/>
                  <a:pt x="2189" y="1091"/>
                </a:cubicBezTo>
                <a:cubicBezTo>
                  <a:pt x="2190" y="1093"/>
                  <a:pt x="2190" y="1093"/>
                  <a:pt x="2190" y="1093"/>
                </a:cubicBezTo>
                <a:cubicBezTo>
                  <a:pt x="2190" y="1091"/>
                  <a:pt x="2190" y="1091"/>
                  <a:pt x="2190" y="1091"/>
                </a:cubicBezTo>
                <a:cubicBezTo>
                  <a:pt x="2192" y="1093"/>
                  <a:pt x="2192" y="1093"/>
                  <a:pt x="2192" y="1093"/>
                </a:cubicBezTo>
                <a:cubicBezTo>
                  <a:pt x="2194" y="1091"/>
                  <a:pt x="2194" y="1091"/>
                  <a:pt x="2194" y="1091"/>
                </a:cubicBezTo>
                <a:cubicBezTo>
                  <a:pt x="2197" y="1088"/>
                  <a:pt x="2197" y="1088"/>
                  <a:pt x="2197" y="1088"/>
                </a:cubicBezTo>
                <a:cubicBezTo>
                  <a:pt x="2200" y="1083"/>
                  <a:pt x="2200" y="1083"/>
                  <a:pt x="2200" y="1083"/>
                </a:cubicBezTo>
                <a:cubicBezTo>
                  <a:pt x="2203" y="1077"/>
                  <a:pt x="2203" y="1077"/>
                  <a:pt x="2203" y="1077"/>
                </a:cubicBezTo>
                <a:cubicBezTo>
                  <a:pt x="2204" y="1077"/>
                  <a:pt x="2204" y="1077"/>
                  <a:pt x="2204" y="1077"/>
                </a:cubicBezTo>
                <a:cubicBezTo>
                  <a:pt x="2206" y="1074"/>
                  <a:pt x="2206" y="1074"/>
                  <a:pt x="2206" y="1074"/>
                </a:cubicBezTo>
                <a:cubicBezTo>
                  <a:pt x="2210" y="1068"/>
                  <a:pt x="2210" y="1068"/>
                  <a:pt x="2210" y="1068"/>
                </a:cubicBezTo>
                <a:cubicBezTo>
                  <a:pt x="2220" y="1057"/>
                  <a:pt x="2220" y="1057"/>
                  <a:pt x="2220" y="1057"/>
                </a:cubicBezTo>
                <a:cubicBezTo>
                  <a:pt x="2230" y="1047"/>
                  <a:pt x="2230" y="1047"/>
                  <a:pt x="2230" y="1047"/>
                </a:cubicBezTo>
                <a:cubicBezTo>
                  <a:pt x="2235" y="1042"/>
                  <a:pt x="2235" y="1042"/>
                  <a:pt x="2235" y="1042"/>
                </a:cubicBezTo>
                <a:cubicBezTo>
                  <a:pt x="2240" y="1038"/>
                  <a:pt x="2240" y="1038"/>
                  <a:pt x="2240" y="1038"/>
                </a:cubicBezTo>
                <a:cubicBezTo>
                  <a:pt x="2252" y="1030"/>
                  <a:pt x="2252" y="1030"/>
                  <a:pt x="2252" y="1030"/>
                </a:cubicBezTo>
                <a:cubicBezTo>
                  <a:pt x="2262" y="1020"/>
                  <a:pt x="2262" y="1020"/>
                  <a:pt x="2262" y="1020"/>
                </a:cubicBezTo>
                <a:cubicBezTo>
                  <a:pt x="2272" y="1007"/>
                  <a:pt x="2272" y="1007"/>
                  <a:pt x="2272" y="1007"/>
                </a:cubicBezTo>
                <a:cubicBezTo>
                  <a:pt x="2275" y="1001"/>
                  <a:pt x="2275" y="1001"/>
                  <a:pt x="2275" y="1001"/>
                </a:cubicBezTo>
                <a:cubicBezTo>
                  <a:pt x="2279" y="995"/>
                  <a:pt x="2279" y="995"/>
                  <a:pt x="2279" y="995"/>
                </a:cubicBezTo>
                <a:cubicBezTo>
                  <a:pt x="2282" y="989"/>
                  <a:pt x="2282" y="989"/>
                  <a:pt x="2282" y="989"/>
                </a:cubicBezTo>
                <a:cubicBezTo>
                  <a:pt x="2286" y="982"/>
                  <a:pt x="2286" y="982"/>
                  <a:pt x="2286" y="982"/>
                </a:cubicBezTo>
                <a:cubicBezTo>
                  <a:pt x="2288" y="977"/>
                  <a:pt x="2288" y="977"/>
                  <a:pt x="2288" y="977"/>
                </a:cubicBezTo>
                <a:cubicBezTo>
                  <a:pt x="2290" y="969"/>
                  <a:pt x="2290" y="969"/>
                  <a:pt x="2290" y="969"/>
                </a:cubicBezTo>
                <a:cubicBezTo>
                  <a:pt x="2293" y="965"/>
                  <a:pt x="2293" y="965"/>
                  <a:pt x="2293" y="965"/>
                </a:cubicBezTo>
                <a:cubicBezTo>
                  <a:pt x="2295" y="961"/>
                  <a:pt x="2295" y="961"/>
                  <a:pt x="2295" y="961"/>
                </a:cubicBezTo>
                <a:cubicBezTo>
                  <a:pt x="2296" y="956"/>
                  <a:pt x="2296" y="956"/>
                  <a:pt x="2296" y="956"/>
                </a:cubicBezTo>
                <a:cubicBezTo>
                  <a:pt x="2299" y="954"/>
                  <a:pt x="2299" y="954"/>
                  <a:pt x="2299" y="954"/>
                </a:cubicBezTo>
                <a:cubicBezTo>
                  <a:pt x="2301" y="948"/>
                  <a:pt x="2301" y="948"/>
                  <a:pt x="2301" y="948"/>
                </a:cubicBezTo>
                <a:cubicBezTo>
                  <a:pt x="2303" y="944"/>
                  <a:pt x="2303" y="944"/>
                  <a:pt x="2303" y="944"/>
                </a:cubicBezTo>
                <a:cubicBezTo>
                  <a:pt x="2305" y="939"/>
                  <a:pt x="2305" y="939"/>
                  <a:pt x="2305" y="939"/>
                </a:cubicBezTo>
                <a:cubicBezTo>
                  <a:pt x="2308" y="936"/>
                  <a:pt x="2308" y="936"/>
                  <a:pt x="2308" y="936"/>
                </a:cubicBezTo>
                <a:cubicBezTo>
                  <a:pt x="2308" y="931"/>
                  <a:pt x="2308" y="931"/>
                  <a:pt x="2308" y="931"/>
                </a:cubicBezTo>
                <a:cubicBezTo>
                  <a:pt x="2308" y="925"/>
                  <a:pt x="2308" y="925"/>
                  <a:pt x="2308" y="925"/>
                </a:cubicBezTo>
                <a:cubicBezTo>
                  <a:pt x="2309" y="923"/>
                  <a:pt x="2309" y="923"/>
                  <a:pt x="2309" y="923"/>
                </a:cubicBezTo>
                <a:cubicBezTo>
                  <a:pt x="2311" y="923"/>
                  <a:pt x="2311" y="923"/>
                  <a:pt x="2311" y="923"/>
                </a:cubicBezTo>
                <a:cubicBezTo>
                  <a:pt x="2313" y="922"/>
                  <a:pt x="2313" y="922"/>
                  <a:pt x="2313" y="922"/>
                </a:cubicBezTo>
                <a:cubicBezTo>
                  <a:pt x="2312" y="921"/>
                  <a:pt x="2312" y="921"/>
                  <a:pt x="2312" y="921"/>
                </a:cubicBezTo>
                <a:cubicBezTo>
                  <a:pt x="2311" y="922"/>
                  <a:pt x="2311" y="922"/>
                  <a:pt x="2311" y="922"/>
                </a:cubicBezTo>
                <a:cubicBezTo>
                  <a:pt x="2309" y="922"/>
                  <a:pt x="2309" y="922"/>
                  <a:pt x="2309" y="922"/>
                </a:cubicBezTo>
                <a:cubicBezTo>
                  <a:pt x="2311" y="921"/>
                  <a:pt x="2311" y="921"/>
                  <a:pt x="2311" y="921"/>
                </a:cubicBezTo>
                <a:cubicBezTo>
                  <a:pt x="2311" y="918"/>
                  <a:pt x="2311" y="918"/>
                  <a:pt x="2311" y="918"/>
                </a:cubicBezTo>
                <a:cubicBezTo>
                  <a:pt x="2311" y="913"/>
                  <a:pt x="2311" y="913"/>
                  <a:pt x="2311" y="913"/>
                </a:cubicBezTo>
                <a:cubicBezTo>
                  <a:pt x="2311" y="909"/>
                  <a:pt x="2311" y="909"/>
                  <a:pt x="2311" y="909"/>
                </a:cubicBezTo>
                <a:cubicBezTo>
                  <a:pt x="2311" y="905"/>
                  <a:pt x="2311" y="905"/>
                  <a:pt x="2311" y="905"/>
                </a:cubicBezTo>
                <a:cubicBezTo>
                  <a:pt x="2311" y="903"/>
                  <a:pt x="2311" y="903"/>
                  <a:pt x="2311" y="903"/>
                </a:cubicBezTo>
                <a:cubicBezTo>
                  <a:pt x="2309" y="902"/>
                  <a:pt x="2309" y="902"/>
                  <a:pt x="2309" y="902"/>
                </a:cubicBezTo>
                <a:cubicBezTo>
                  <a:pt x="2305" y="902"/>
                  <a:pt x="2305" y="902"/>
                  <a:pt x="2305" y="902"/>
                </a:cubicBezTo>
                <a:cubicBezTo>
                  <a:pt x="2302" y="903"/>
                  <a:pt x="2302" y="903"/>
                  <a:pt x="2302" y="903"/>
                </a:cubicBezTo>
                <a:cubicBezTo>
                  <a:pt x="2299" y="906"/>
                  <a:pt x="2299" y="906"/>
                  <a:pt x="2299" y="906"/>
                </a:cubicBezTo>
                <a:cubicBezTo>
                  <a:pt x="2296" y="908"/>
                  <a:pt x="2296" y="908"/>
                  <a:pt x="2296" y="908"/>
                </a:cubicBezTo>
                <a:cubicBezTo>
                  <a:pt x="2292" y="908"/>
                  <a:pt x="2292" y="908"/>
                  <a:pt x="2292" y="908"/>
                </a:cubicBezTo>
                <a:cubicBezTo>
                  <a:pt x="2288" y="911"/>
                  <a:pt x="2288" y="911"/>
                  <a:pt x="2288" y="911"/>
                </a:cubicBezTo>
                <a:cubicBezTo>
                  <a:pt x="2283" y="911"/>
                  <a:pt x="2283" y="911"/>
                  <a:pt x="2283" y="911"/>
                </a:cubicBezTo>
                <a:cubicBezTo>
                  <a:pt x="2280" y="911"/>
                  <a:pt x="2280" y="911"/>
                  <a:pt x="2280" y="911"/>
                </a:cubicBezTo>
                <a:cubicBezTo>
                  <a:pt x="2279" y="911"/>
                  <a:pt x="2279" y="911"/>
                  <a:pt x="2279" y="911"/>
                </a:cubicBezTo>
                <a:cubicBezTo>
                  <a:pt x="2273" y="912"/>
                  <a:pt x="2273" y="912"/>
                  <a:pt x="2273" y="912"/>
                </a:cubicBezTo>
                <a:cubicBezTo>
                  <a:pt x="2270" y="912"/>
                  <a:pt x="2270" y="912"/>
                  <a:pt x="2270" y="912"/>
                </a:cubicBezTo>
                <a:cubicBezTo>
                  <a:pt x="2268" y="912"/>
                  <a:pt x="2268" y="912"/>
                  <a:pt x="2268" y="912"/>
                </a:cubicBezTo>
                <a:cubicBezTo>
                  <a:pt x="2265" y="912"/>
                  <a:pt x="2265" y="912"/>
                  <a:pt x="2265" y="912"/>
                </a:cubicBezTo>
                <a:cubicBezTo>
                  <a:pt x="2263" y="913"/>
                  <a:pt x="2263" y="913"/>
                  <a:pt x="2263" y="913"/>
                </a:cubicBezTo>
                <a:cubicBezTo>
                  <a:pt x="2259" y="916"/>
                  <a:pt x="2259" y="916"/>
                  <a:pt x="2259" y="916"/>
                </a:cubicBezTo>
                <a:cubicBezTo>
                  <a:pt x="2255" y="918"/>
                  <a:pt x="2255" y="918"/>
                  <a:pt x="2255" y="918"/>
                </a:cubicBezTo>
                <a:cubicBezTo>
                  <a:pt x="2250" y="918"/>
                  <a:pt x="2250" y="918"/>
                  <a:pt x="2250" y="918"/>
                </a:cubicBezTo>
                <a:cubicBezTo>
                  <a:pt x="2246" y="916"/>
                  <a:pt x="2246" y="916"/>
                  <a:pt x="2246" y="916"/>
                </a:cubicBezTo>
                <a:cubicBezTo>
                  <a:pt x="2243" y="918"/>
                  <a:pt x="2243" y="918"/>
                  <a:pt x="2243" y="918"/>
                </a:cubicBezTo>
                <a:cubicBezTo>
                  <a:pt x="2237" y="922"/>
                  <a:pt x="2237" y="922"/>
                  <a:pt x="2237" y="922"/>
                </a:cubicBezTo>
                <a:cubicBezTo>
                  <a:pt x="2233" y="922"/>
                  <a:pt x="2233" y="922"/>
                  <a:pt x="2233" y="922"/>
                </a:cubicBezTo>
                <a:cubicBezTo>
                  <a:pt x="2230" y="922"/>
                  <a:pt x="2230" y="922"/>
                  <a:pt x="2230" y="922"/>
                </a:cubicBezTo>
                <a:cubicBezTo>
                  <a:pt x="2226" y="921"/>
                  <a:pt x="2226" y="921"/>
                  <a:pt x="2226" y="921"/>
                </a:cubicBezTo>
                <a:cubicBezTo>
                  <a:pt x="2223" y="918"/>
                  <a:pt x="2223" y="918"/>
                  <a:pt x="2223" y="918"/>
                </a:cubicBezTo>
                <a:cubicBezTo>
                  <a:pt x="2220" y="912"/>
                  <a:pt x="2220" y="912"/>
                  <a:pt x="2220" y="912"/>
                </a:cubicBezTo>
                <a:cubicBezTo>
                  <a:pt x="2217" y="909"/>
                  <a:pt x="2217" y="909"/>
                  <a:pt x="2217" y="909"/>
                </a:cubicBezTo>
                <a:cubicBezTo>
                  <a:pt x="2216" y="908"/>
                  <a:pt x="2216" y="908"/>
                  <a:pt x="2216" y="908"/>
                </a:cubicBezTo>
                <a:cubicBezTo>
                  <a:pt x="2214" y="910"/>
                  <a:pt x="2214" y="910"/>
                  <a:pt x="2214" y="910"/>
                </a:cubicBezTo>
                <a:cubicBezTo>
                  <a:pt x="2214" y="909"/>
                  <a:pt x="2214" y="909"/>
                  <a:pt x="2214" y="909"/>
                </a:cubicBezTo>
                <a:cubicBezTo>
                  <a:pt x="2214" y="908"/>
                  <a:pt x="2214" y="908"/>
                  <a:pt x="2214" y="908"/>
                </a:cubicBezTo>
                <a:cubicBezTo>
                  <a:pt x="2214" y="906"/>
                  <a:pt x="2214" y="906"/>
                  <a:pt x="2214" y="906"/>
                </a:cubicBezTo>
                <a:cubicBezTo>
                  <a:pt x="2210" y="908"/>
                  <a:pt x="2210" y="908"/>
                  <a:pt x="2210" y="908"/>
                </a:cubicBezTo>
                <a:cubicBezTo>
                  <a:pt x="2209" y="908"/>
                  <a:pt x="2209" y="908"/>
                  <a:pt x="2209" y="908"/>
                </a:cubicBezTo>
                <a:cubicBezTo>
                  <a:pt x="2207" y="906"/>
                  <a:pt x="2207" y="906"/>
                  <a:pt x="2207" y="906"/>
                </a:cubicBezTo>
                <a:cubicBezTo>
                  <a:pt x="2209" y="906"/>
                  <a:pt x="2209" y="906"/>
                  <a:pt x="2209" y="906"/>
                </a:cubicBezTo>
                <a:cubicBezTo>
                  <a:pt x="2210" y="903"/>
                  <a:pt x="2210" y="903"/>
                  <a:pt x="2210" y="903"/>
                </a:cubicBezTo>
                <a:cubicBezTo>
                  <a:pt x="2214" y="902"/>
                  <a:pt x="2214" y="902"/>
                  <a:pt x="2214" y="902"/>
                </a:cubicBezTo>
                <a:cubicBezTo>
                  <a:pt x="2217" y="901"/>
                  <a:pt x="2217" y="901"/>
                  <a:pt x="2217" y="901"/>
                </a:cubicBezTo>
                <a:cubicBezTo>
                  <a:pt x="2217" y="898"/>
                  <a:pt x="2217" y="898"/>
                  <a:pt x="2217" y="898"/>
                </a:cubicBezTo>
                <a:cubicBezTo>
                  <a:pt x="2216" y="895"/>
                  <a:pt x="2216" y="895"/>
                  <a:pt x="2216" y="895"/>
                </a:cubicBezTo>
                <a:cubicBezTo>
                  <a:pt x="2213" y="891"/>
                  <a:pt x="2213" y="891"/>
                  <a:pt x="2213" y="891"/>
                </a:cubicBezTo>
                <a:cubicBezTo>
                  <a:pt x="2212" y="889"/>
                  <a:pt x="2212" y="889"/>
                  <a:pt x="2212" y="889"/>
                </a:cubicBezTo>
                <a:cubicBezTo>
                  <a:pt x="2210" y="888"/>
                  <a:pt x="2210" y="888"/>
                  <a:pt x="2210" y="888"/>
                </a:cubicBezTo>
                <a:cubicBezTo>
                  <a:pt x="2207" y="885"/>
                  <a:pt x="2207" y="885"/>
                  <a:pt x="2207" y="885"/>
                </a:cubicBezTo>
                <a:cubicBezTo>
                  <a:pt x="2206" y="883"/>
                  <a:pt x="2206" y="883"/>
                  <a:pt x="2206" y="883"/>
                </a:cubicBezTo>
                <a:cubicBezTo>
                  <a:pt x="2203" y="881"/>
                  <a:pt x="2203" y="881"/>
                  <a:pt x="2203" y="881"/>
                </a:cubicBezTo>
                <a:cubicBezTo>
                  <a:pt x="2203" y="880"/>
                  <a:pt x="2203" y="880"/>
                  <a:pt x="2203" y="880"/>
                </a:cubicBezTo>
                <a:cubicBezTo>
                  <a:pt x="2202" y="879"/>
                  <a:pt x="2202" y="879"/>
                  <a:pt x="2202" y="879"/>
                </a:cubicBezTo>
                <a:cubicBezTo>
                  <a:pt x="2200" y="878"/>
                  <a:pt x="2200" y="878"/>
                  <a:pt x="2200" y="878"/>
                </a:cubicBezTo>
                <a:cubicBezTo>
                  <a:pt x="2197" y="875"/>
                  <a:pt x="2197" y="875"/>
                  <a:pt x="2197" y="875"/>
                </a:cubicBezTo>
                <a:cubicBezTo>
                  <a:pt x="2194" y="872"/>
                  <a:pt x="2194" y="872"/>
                  <a:pt x="2194" y="872"/>
                </a:cubicBezTo>
                <a:cubicBezTo>
                  <a:pt x="2193" y="869"/>
                  <a:pt x="2193" y="869"/>
                  <a:pt x="2193" y="869"/>
                </a:cubicBezTo>
                <a:cubicBezTo>
                  <a:pt x="2190" y="866"/>
                  <a:pt x="2190" y="866"/>
                  <a:pt x="2190" y="866"/>
                </a:cubicBezTo>
                <a:cubicBezTo>
                  <a:pt x="2187" y="865"/>
                  <a:pt x="2187" y="865"/>
                  <a:pt x="2187" y="865"/>
                </a:cubicBezTo>
                <a:cubicBezTo>
                  <a:pt x="2183" y="861"/>
                  <a:pt x="2183" y="861"/>
                  <a:pt x="2183" y="861"/>
                </a:cubicBezTo>
                <a:cubicBezTo>
                  <a:pt x="2183" y="860"/>
                  <a:pt x="2183" y="860"/>
                  <a:pt x="2183" y="860"/>
                </a:cubicBezTo>
                <a:cubicBezTo>
                  <a:pt x="2165" y="843"/>
                  <a:pt x="2165" y="843"/>
                  <a:pt x="2165" y="843"/>
                </a:cubicBezTo>
                <a:cubicBezTo>
                  <a:pt x="2164" y="840"/>
                  <a:pt x="2164" y="840"/>
                  <a:pt x="2164" y="840"/>
                </a:cubicBezTo>
                <a:cubicBezTo>
                  <a:pt x="2161" y="829"/>
                  <a:pt x="2161" y="829"/>
                  <a:pt x="2161" y="829"/>
                </a:cubicBezTo>
                <a:cubicBezTo>
                  <a:pt x="2160" y="825"/>
                  <a:pt x="2160" y="825"/>
                  <a:pt x="2160" y="825"/>
                </a:cubicBezTo>
                <a:cubicBezTo>
                  <a:pt x="2157" y="819"/>
                  <a:pt x="2157" y="819"/>
                  <a:pt x="2157" y="819"/>
                </a:cubicBezTo>
                <a:cubicBezTo>
                  <a:pt x="2156" y="817"/>
                  <a:pt x="2156" y="817"/>
                  <a:pt x="2156" y="817"/>
                </a:cubicBezTo>
                <a:cubicBezTo>
                  <a:pt x="2154" y="817"/>
                  <a:pt x="2154" y="817"/>
                  <a:pt x="2154" y="817"/>
                </a:cubicBezTo>
                <a:cubicBezTo>
                  <a:pt x="2154" y="816"/>
                  <a:pt x="2154" y="816"/>
                  <a:pt x="2154" y="816"/>
                </a:cubicBezTo>
                <a:cubicBezTo>
                  <a:pt x="2153" y="815"/>
                  <a:pt x="2153" y="815"/>
                  <a:pt x="2153" y="815"/>
                </a:cubicBezTo>
                <a:cubicBezTo>
                  <a:pt x="2151" y="815"/>
                  <a:pt x="2151" y="815"/>
                  <a:pt x="2151" y="815"/>
                </a:cubicBezTo>
                <a:cubicBezTo>
                  <a:pt x="2150" y="813"/>
                  <a:pt x="2150" y="813"/>
                  <a:pt x="2150" y="813"/>
                </a:cubicBezTo>
                <a:cubicBezTo>
                  <a:pt x="2147" y="810"/>
                  <a:pt x="2147" y="810"/>
                  <a:pt x="2147" y="810"/>
                </a:cubicBezTo>
                <a:cubicBezTo>
                  <a:pt x="2146" y="809"/>
                  <a:pt x="2146" y="809"/>
                  <a:pt x="2146" y="809"/>
                </a:cubicBezTo>
                <a:cubicBezTo>
                  <a:pt x="2143" y="807"/>
                  <a:pt x="2143" y="807"/>
                  <a:pt x="2143" y="807"/>
                </a:cubicBezTo>
                <a:cubicBezTo>
                  <a:pt x="2141" y="804"/>
                  <a:pt x="2141" y="804"/>
                  <a:pt x="2141" y="804"/>
                </a:cubicBezTo>
                <a:cubicBezTo>
                  <a:pt x="2140" y="797"/>
                  <a:pt x="2140" y="797"/>
                  <a:pt x="2140" y="797"/>
                </a:cubicBezTo>
                <a:cubicBezTo>
                  <a:pt x="2139" y="792"/>
                  <a:pt x="2139" y="792"/>
                  <a:pt x="2139" y="792"/>
                </a:cubicBezTo>
                <a:cubicBezTo>
                  <a:pt x="2139" y="784"/>
                  <a:pt x="2139" y="784"/>
                  <a:pt x="2139" y="784"/>
                </a:cubicBezTo>
                <a:cubicBezTo>
                  <a:pt x="2139" y="782"/>
                  <a:pt x="2139" y="782"/>
                  <a:pt x="2139" y="782"/>
                </a:cubicBezTo>
                <a:cubicBezTo>
                  <a:pt x="2137" y="779"/>
                  <a:pt x="2137" y="779"/>
                  <a:pt x="2137" y="779"/>
                </a:cubicBezTo>
                <a:cubicBezTo>
                  <a:pt x="2137" y="777"/>
                  <a:pt x="2137" y="777"/>
                  <a:pt x="2137" y="777"/>
                </a:cubicBezTo>
                <a:cubicBezTo>
                  <a:pt x="2139" y="776"/>
                  <a:pt x="2139" y="776"/>
                  <a:pt x="2139" y="776"/>
                </a:cubicBezTo>
                <a:cubicBezTo>
                  <a:pt x="2140" y="777"/>
                  <a:pt x="2140" y="777"/>
                  <a:pt x="2140" y="777"/>
                </a:cubicBezTo>
                <a:cubicBezTo>
                  <a:pt x="2139" y="774"/>
                  <a:pt x="2139" y="774"/>
                  <a:pt x="2139" y="774"/>
                </a:cubicBezTo>
                <a:cubicBezTo>
                  <a:pt x="2137" y="773"/>
                  <a:pt x="2137" y="773"/>
                  <a:pt x="2137" y="773"/>
                </a:cubicBezTo>
                <a:cubicBezTo>
                  <a:pt x="2134" y="769"/>
                  <a:pt x="2134" y="769"/>
                  <a:pt x="2134" y="769"/>
                </a:cubicBezTo>
                <a:cubicBezTo>
                  <a:pt x="2134" y="764"/>
                  <a:pt x="2134" y="764"/>
                  <a:pt x="2134" y="764"/>
                </a:cubicBezTo>
                <a:cubicBezTo>
                  <a:pt x="2134" y="763"/>
                  <a:pt x="2134" y="763"/>
                  <a:pt x="2134" y="763"/>
                </a:cubicBezTo>
                <a:cubicBezTo>
                  <a:pt x="2131" y="761"/>
                  <a:pt x="2131" y="761"/>
                  <a:pt x="2131" y="761"/>
                </a:cubicBezTo>
                <a:cubicBezTo>
                  <a:pt x="2128" y="759"/>
                  <a:pt x="2128" y="759"/>
                  <a:pt x="2128" y="759"/>
                </a:cubicBezTo>
                <a:cubicBezTo>
                  <a:pt x="2126" y="754"/>
                  <a:pt x="2126" y="754"/>
                  <a:pt x="2126" y="754"/>
                </a:cubicBezTo>
                <a:cubicBezTo>
                  <a:pt x="2121" y="753"/>
                  <a:pt x="2121" y="753"/>
                  <a:pt x="2121" y="753"/>
                </a:cubicBezTo>
                <a:cubicBezTo>
                  <a:pt x="2118" y="749"/>
                  <a:pt x="2118" y="749"/>
                  <a:pt x="2118" y="749"/>
                </a:cubicBezTo>
                <a:cubicBezTo>
                  <a:pt x="2118" y="747"/>
                  <a:pt x="2118" y="747"/>
                  <a:pt x="2118" y="747"/>
                </a:cubicBezTo>
                <a:cubicBezTo>
                  <a:pt x="2117" y="743"/>
                  <a:pt x="2117" y="743"/>
                  <a:pt x="2117" y="743"/>
                </a:cubicBezTo>
                <a:cubicBezTo>
                  <a:pt x="2117" y="737"/>
                  <a:pt x="2117" y="737"/>
                  <a:pt x="2117" y="737"/>
                </a:cubicBezTo>
                <a:cubicBezTo>
                  <a:pt x="2120" y="739"/>
                  <a:pt x="2120" y="739"/>
                  <a:pt x="2120" y="739"/>
                </a:cubicBezTo>
                <a:cubicBezTo>
                  <a:pt x="2118" y="736"/>
                  <a:pt x="2118" y="736"/>
                  <a:pt x="2118" y="736"/>
                </a:cubicBezTo>
                <a:cubicBezTo>
                  <a:pt x="2116" y="733"/>
                  <a:pt x="2116" y="733"/>
                  <a:pt x="2116" y="733"/>
                </a:cubicBezTo>
                <a:cubicBezTo>
                  <a:pt x="2111" y="727"/>
                  <a:pt x="2111" y="727"/>
                  <a:pt x="2111" y="727"/>
                </a:cubicBezTo>
                <a:cubicBezTo>
                  <a:pt x="2101" y="708"/>
                  <a:pt x="2101" y="708"/>
                  <a:pt x="2101" y="708"/>
                </a:cubicBezTo>
                <a:cubicBezTo>
                  <a:pt x="2098" y="703"/>
                  <a:pt x="2098" y="703"/>
                  <a:pt x="2098" y="703"/>
                </a:cubicBezTo>
                <a:cubicBezTo>
                  <a:pt x="2097" y="700"/>
                  <a:pt x="2097" y="700"/>
                  <a:pt x="2097" y="700"/>
                </a:cubicBezTo>
                <a:cubicBezTo>
                  <a:pt x="2097" y="698"/>
                  <a:pt x="2097" y="698"/>
                  <a:pt x="2097" y="698"/>
                </a:cubicBezTo>
                <a:cubicBezTo>
                  <a:pt x="2097" y="697"/>
                  <a:pt x="2097" y="697"/>
                  <a:pt x="2097" y="697"/>
                </a:cubicBezTo>
                <a:cubicBezTo>
                  <a:pt x="2096" y="694"/>
                  <a:pt x="2096" y="694"/>
                  <a:pt x="2096" y="694"/>
                </a:cubicBezTo>
                <a:cubicBezTo>
                  <a:pt x="2093" y="690"/>
                  <a:pt x="2093" y="690"/>
                  <a:pt x="2093" y="690"/>
                </a:cubicBezTo>
                <a:cubicBezTo>
                  <a:pt x="2091" y="687"/>
                  <a:pt x="2091" y="687"/>
                  <a:pt x="2091" y="687"/>
                </a:cubicBezTo>
                <a:cubicBezTo>
                  <a:pt x="2091" y="686"/>
                  <a:pt x="2091" y="686"/>
                  <a:pt x="2091" y="686"/>
                </a:cubicBezTo>
                <a:cubicBezTo>
                  <a:pt x="2091" y="684"/>
                  <a:pt x="2091" y="684"/>
                  <a:pt x="2091" y="684"/>
                </a:cubicBezTo>
                <a:cubicBezTo>
                  <a:pt x="2090" y="683"/>
                  <a:pt x="2090" y="683"/>
                  <a:pt x="2090" y="683"/>
                </a:cubicBezTo>
                <a:cubicBezTo>
                  <a:pt x="2087" y="680"/>
                  <a:pt x="2087" y="680"/>
                  <a:pt x="2087" y="680"/>
                </a:cubicBezTo>
                <a:cubicBezTo>
                  <a:pt x="2081" y="671"/>
                  <a:pt x="2081" y="671"/>
                  <a:pt x="2081" y="671"/>
                </a:cubicBezTo>
                <a:cubicBezTo>
                  <a:pt x="2080" y="667"/>
                  <a:pt x="2080" y="667"/>
                  <a:pt x="2080" y="667"/>
                </a:cubicBezTo>
                <a:cubicBezTo>
                  <a:pt x="2077" y="661"/>
                  <a:pt x="2077" y="661"/>
                  <a:pt x="2077" y="661"/>
                </a:cubicBezTo>
                <a:cubicBezTo>
                  <a:pt x="2077" y="660"/>
                  <a:pt x="2077" y="660"/>
                  <a:pt x="2077" y="660"/>
                </a:cubicBezTo>
                <a:cubicBezTo>
                  <a:pt x="2077" y="658"/>
                  <a:pt x="2077" y="658"/>
                  <a:pt x="2077" y="658"/>
                </a:cubicBezTo>
                <a:cubicBezTo>
                  <a:pt x="2078" y="655"/>
                  <a:pt x="2078" y="655"/>
                  <a:pt x="2078" y="655"/>
                </a:cubicBezTo>
                <a:cubicBezTo>
                  <a:pt x="2080" y="660"/>
                  <a:pt x="2080" y="660"/>
                  <a:pt x="2080" y="660"/>
                </a:cubicBezTo>
                <a:cubicBezTo>
                  <a:pt x="2083" y="665"/>
                  <a:pt x="2083" y="665"/>
                  <a:pt x="2083" y="665"/>
                </a:cubicBezTo>
                <a:cubicBezTo>
                  <a:pt x="2085" y="668"/>
                  <a:pt x="2085" y="668"/>
                  <a:pt x="2085" y="668"/>
                </a:cubicBezTo>
                <a:cubicBezTo>
                  <a:pt x="2087" y="670"/>
                  <a:pt x="2087" y="670"/>
                  <a:pt x="2087" y="670"/>
                </a:cubicBezTo>
                <a:cubicBezTo>
                  <a:pt x="2087" y="673"/>
                  <a:pt x="2087" y="673"/>
                  <a:pt x="2087" y="673"/>
                </a:cubicBezTo>
                <a:cubicBezTo>
                  <a:pt x="2087" y="674"/>
                  <a:pt x="2087" y="674"/>
                  <a:pt x="2087" y="674"/>
                </a:cubicBezTo>
                <a:cubicBezTo>
                  <a:pt x="2088" y="675"/>
                  <a:pt x="2088" y="675"/>
                  <a:pt x="2088" y="675"/>
                </a:cubicBezTo>
                <a:cubicBezTo>
                  <a:pt x="2091" y="678"/>
                  <a:pt x="2091" y="678"/>
                  <a:pt x="2091" y="678"/>
                </a:cubicBezTo>
                <a:cubicBezTo>
                  <a:pt x="2096" y="683"/>
                  <a:pt x="2096" y="683"/>
                  <a:pt x="2096" y="683"/>
                </a:cubicBezTo>
                <a:cubicBezTo>
                  <a:pt x="2100" y="686"/>
                  <a:pt x="2100" y="686"/>
                  <a:pt x="2100" y="686"/>
                </a:cubicBezTo>
                <a:cubicBezTo>
                  <a:pt x="2100" y="683"/>
                  <a:pt x="2100" y="683"/>
                  <a:pt x="2100" y="683"/>
                </a:cubicBezTo>
                <a:cubicBezTo>
                  <a:pt x="2101" y="680"/>
                  <a:pt x="2101" y="680"/>
                  <a:pt x="2101" y="680"/>
                </a:cubicBezTo>
                <a:cubicBezTo>
                  <a:pt x="2101" y="677"/>
                  <a:pt x="2101" y="677"/>
                  <a:pt x="2101" y="677"/>
                </a:cubicBezTo>
                <a:cubicBezTo>
                  <a:pt x="2103" y="674"/>
                  <a:pt x="2103" y="674"/>
                  <a:pt x="2103" y="674"/>
                </a:cubicBezTo>
                <a:cubicBezTo>
                  <a:pt x="2104" y="668"/>
                  <a:pt x="2104" y="668"/>
                  <a:pt x="2104" y="668"/>
                </a:cubicBezTo>
                <a:cubicBezTo>
                  <a:pt x="2104" y="664"/>
                  <a:pt x="2104" y="664"/>
                  <a:pt x="2104" y="664"/>
                </a:cubicBezTo>
                <a:cubicBezTo>
                  <a:pt x="2106" y="663"/>
                  <a:pt x="2106" y="663"/>
                  <a:pt x="2106" y="663"/>
                </a:cubicBezTo>
                <a:cubicBezTo>
                  <a:pt x="2106" y="661"/>
                  <a:pt x="2106" y="661"/>
                  <a:pt x="2106" y="661"/>
                </a:cubicBezTo>
                <a:cubicBezTo>
                  <a:pt x="2107" y="662"/>
                  <a:pt x="2107" y="662"/>
                  <a:pt x="2107" y="662"/>
                </a:cubicBezTo>
                <a:cubicBezTo>
                  <a:pt x="2107" y="664"/>
                  <a:pt x="2107" y="664"/>
                  <a:pt x="2107" y="664"/>
                </a:cubicBezTo>
                <a:cubicBezTo>
                  <a:pt x="2106" y="667"/>
                  <a:pt x="2106" y="667"/>
                  <a:pt x="2106" y="667"/>
                </a:cubicBezTo>
                <a:cubicBezTo>
                  <a:pt x="2106" y="671"/>
                  <a:pt x="2106" y="671"/>
                  <a:pt x="2106" y="671"/>
                </a:cubicBezTo>
                <a:cubicBezTo>
                  <a:pt x="2106" y="675"/>
                  <a:pt x="2106" y="675"/>
                  <a:pt x="2106" y="675"/>
                </a:cubicBezTo>
                <a:cubicBezTo>
                  <a:pt x="2104" y="678"/>
                  <a:pt x="2104" y="678"/>
                  <a:pt x="2104" y="678"/>
                </a:cubicBezTo>
                <a:cubicBezTo>
                  <a:pt x="2104" y="680"/>
                  <a:pt x="2104" y="680"/>
                  <a:pt x="2104" y="680"/>
                </a:cubicBezTo>
                <a:cubicBezTo>
                  <a:pt x="2104" y="681"/>
                  <a:pt x="2104" y="681"/>
                  <a:pt x="2104" y="681"/>
                </a:cubicBezTo>
                <a:cubicBezTo>
                  <a:pt x="2106" y="681"/>
                  <a:pt x="2106" y="681"/>
                  <a:pt x="2106" y="681"/>
                </a:cubicBezTo>
                <a:cubicBezTo>
                  <a:pt x="2107" y="680"/>
                  <a:pt x="2107" y="680"/>
                  <a:pt x="2107" y="680"/>
                </a:cubicBezTo>
                <a:cubicBezTo>
                  <a:pt x="2110" y="681"/>
                  <a:pt x="2110" y="681"/>
                  <a:pt x="2110" y="681"/>
                </a:cubicBezTo>
                <a:cubicBezTo>
                  <a:pt x="2113" y="683"/>
                  <a:pt x="2113" y="683"/>
                  <a:pt x="2113" y="683"/>
                </a:cubicBezTo>
                <a:cubicBezTo>
                  <a:pt x="2114" y="687"/>
                  <a:pt x="2114" y="687"/>
                  <a:pt x="2114" y="687"/>
                </a:cubicBezTo>
                <a:cubicBezTo>
                  <a:pt x="2120" y="696"/>
                  <a:pt x="2120" y="696"/>
                  <a:pt x="2120" y="696"/>
                </a:cubicBezTo>
                <a:cubicBezTo>
                  <a:pt x="2126" y="706"/>
                  <a:pt x="2126" y="706"/>
                  <a:pt x="2126" y="706"/>
                </a:cubicBezTo>
                <a:cubicBezTo>
                  <a:pt x="2128" y="708"/>
                  <a:pt x="2128" y="708"/>
                  <a:pt x="2128" y="708"/>
                </a:cubicBezTo>
                <a:cubicBezTo>
                  <a:pt x="2130" y="710"/>
                  <a:pt x="2130" y="710"/>
                  <a:pt x="2130" y="710"/>
                </a:cubicBezTo>
                <a:cubicBezTo>
                  <a:pt x="2130" y="711"/>
                  <a:pt x="2130" y="711"/>
                  <a:pt x="2130" y="711"/>
                </a:cubicBezTo>
                <a:cubicBezTo>
                  <a:pt x="2131" y="713"/>
                  <a:pt x="2131" y="713"/>
                  <a:pt x="2131" y="713"/>
                </a:cubicBezTo>
                <a:cubicBezTo>
                  <a:pt x="2133" y="716"/>
                  <a:pt x="2133" y="716"/>
                  <a:pt x="2133" y="716"/>
                </a:cubicBezTo>
                <a:cubicBezTo>
                  <a:pt x="2137" y="720"/>
                  <a:pt x="2137" y="720"/>
                  <a:pt x="2137" y="720"/>
                </a:cubicBezTo>
                <a:cubicBezTo>
                  <a:pt x="2137" y="723"/>
                  <a:pt x="2137" y="723"/>
                  <a:pt x="2137" y="723"/>
                </a:cubicBezTo>
                <a:cubicBezTo>
                  <a:pt x="2137" y="724"/>
                  <a:pt x="2137" y="724"/>
                  <a:pt x="2137" y="724"/>
                </a:cubicBezTo>
                <a:cubicBezTo>
                  <a:pt x="2136" y="726"/>
                  <a:pt x="2136" y="726"/>
                  <a:pt x="2136" y="726"/>
                </a:cubicBezTo>
                <a:cubicBezTo>
                  <a:pt x="2139" y="730"/>
                  <a:pt x="2139" y="730"/>
                  <a:pt x="2139" y="730"/>
                </a:cubicBezTo>
                <a:cubicBezTo>
                  <a:pt x="2140" y="731"/>
                  <a:pt x="2140" y="731"/>
                  <a:pt x="2140" y="731"/>
                </a:cubicBezTo>
                <a:cubicBezTo>
                  <a:pt x="2141" y="733"/>
                  <a:pt x="2141" y="733"/>
                  <a:pt x="2141" y="733"/>
                </a:cubicBezTo>
                <a:cubicBezTo>
                  <a:pt x="2144" y="734"/>
                  <a:pt x="2144" y="734"/>
                  <a:pt x="2144" y="734"/>
                </a:cubicBezTo>
                <a:cubicBezTo>
                  <a:pt x="2147" y="736"/>
                  <a:pt x="2147" y="736"/>
                  <a:pt x="2147" y="736"/>
                </a:cubicBezTo>
                <a:cubicBezTo>
                  <a:pt x="2151" y="740"/>
                  <a:pt x="2151" y="740"/>
                  <a:pt x="2151" y="740"/>
                </a:cubicBezTo>
                <a:cubicBezTo>
                  <a:pt x="2154" y="744"/>
                  <a:pt x="2154" y="744"/>
                  <a:pt x="2154" y="744"/>
                </a:cubicBezTo>
                <a:cubicBezTo>
                  <a:pt x="2156" y="749"/>
                  <a:pt x="2156" y="749"/>
                  <a:pt x="2156" y="749"/>
                </a:cubicBezTo>
                <a:cubicBezTo>
                  <a:pt x="2157" y="750"/>
                  <a:pt x="2157" y="750"/>
                  <a:pt x="2157" y="750"/>
                </a:cubicBezTo>
                <a:cubicBezTo>
                  <a:pt x="2159" y="751"/>
                  <a:pt x="2159" y="751"/>
                  <a:pt x="2159" y="751"/>
                </a:cubicBezTo>
                <a:cubicBezTo>
                  <a:pt x="2157" y="751"/>
                  <a:pt x="2157" y="751"/>
                  <a:pt x="2157" y="751"/>
                </a:cubicBezTo>
                <a:cubicBezTo>
                  <a:pt x="2159" y="753"/>
                  <a:pt x="2159" y="753"/>
                  <a:pt x="2159" y="753"/>
                </a:cubicBezTo>
                <a:cubicBezTo>
                  <a:pt x="2160" y="757"/>
                  <a:pt x="2160" y="757"/>
                  <a:pt x="2160" y="757"/>
                </a:cubicBezTo>
                <a:cubicBezTo>
                  <a:pt x="2160" y="761"/>
                  <a:pt x="2160" y="761"/>
                  <a:pt x="2160" y="761"/>
                </a:cubicBezTo>
                <a:cubicBezTo>
                  <a:pt x="2160" y="766"/>
                  <a:pt x="2160" y="766"/>
                  <a:pt x="2160" y="766"/>
                </a:cubicBezTo>
                <a:cubicBezTo>
                  <a:pt x="2161" y="772"/>
                  <a:pt x="2161" y="772"/>
                  <a:pt x="2161" y="772"/>
                </a:cubicBezTo>
                <a:cubicBezTo>
                  <a:pt x="2161" y="774"/>
                  <a:pt x="2161" y="774"/>
                  <a:pt x="2161" y="774"/>
                </a:cubicBezTo>
                <a:cubicBezTo>
                  <a:pt x="2163" y="777"/>
                  <a:pt x="2163" y="777"/>
                  <a:pt x="2163" y="777"/>
                </a:cubicBezTo>
                <a:cubicBezTo>
                  <a:pt x="2166" y="782"/>
                  <a:pt x="2166" y="782"/>
                  <a:pt x="2166" y="782"/>
                </a:cubicBezTo>
                <a:cubicBezTo>
                  <a:pt x="2170" y="786"/>
                  <a:pt x="2170" y="786"/>
                  <a:pt x="2170" y="786"/>
                </a:cubicBezTo>
                <a:cubicBezTo>
                  <a:pt x="2173" y="787"/>
                  <a:pt x="2173" y="787"/>
                  <a:pt x="2173" y="787"/>
                </a:cubicBezTo>
                <a:cubicBezTo>
                  <a:pt x="2176" y="789"/>
                  <a:pt x="2176" y="789"/>
                  <a:pt x="2176" y="789"/>
                </a:cubicBezTo>
                <a:cubicBezTo>
                  <a:pt x="2180" y="793"/>
                  <a:pt x="2180" y="793"/>
                  <a:pt x="2180" y="793"/>
                </a:cubicBezTo>
                <a:cubicBezTo>
                  <a:pt x="2182" y="794"/>
                  <a:pt x="2182" y="794"/>
                  <a:pt x="2182" y="794"/>
                </a:cubicBezTo>
                <a:cubicBezTo>
                  <a:pt x="2183" y="797"/>
                  <a:pt x="2183" y="797"/>
                  <a:pt x="2183" y="797"/>
                </a:cubicBezTo>
                <a:cubicBezTo>
                  <a:pt x="2184" y="799"/>
                  <a:pt x="2184" y="799"/>
                  <a:pt x="2184" y="799"/>
                </a:cubicBezTo>
                <a:cubicBezTo>
                  <a:pt x="2186" y="802"/>
                  <a:pt x="2186" y="802"/>
                  <a:pt x="2186" y="802"/>
                </a:cubicBezTo>
                <a:cubicBezTo>
                  <a:pt x="2187" y="806"/>
                  <a:pt x="2187" y="806"/>
                  <a:pt x="2187" y="806"/>
                </a:cubicBezTo>
                <a:cubicBezTo>
                  <a:pt x="2189" y="809"/>
                  <a:pt x="2189" y="809"/>
                  <a:pt x="2189" y="809"/>
                </a:cubicBezTo>
                <a:cubicBezTo>
                  <a:pt x="2190" y="812"/>
                  <a:pt x="2190" y="812"/>
                  <a:pt x="2190" y="812"/>
                </a:cubicBezTo>
                <a:cubicBezTo>
                  <a:pt x="2192" y="815"/>
                  <a:pt x="2192" y="815"/>
                  <a:pt x="2192" y="815"/>
                </a:cubicBezTo>
                <a:cubicBezTo>
                  <a:pt x="2194" y="820"/>
                  <a:pt x="2194" y="820"/>
                  <a:pt x="2194" y="820"/>
                </a:cubicBezTo>
                <a:cubicBezTo>
                  <a:pt x="2200" y="825"/>
                  <a:pt x="2200" y="825"/>
                  <a:pt x="2200" y="825"/>
                </a:cubicBezTo>
                <a:cubicBezTo>
                  <a:pt x="2202" y="827"/>
                  <a:pt x="2202" y="827"/>
                  <a:pt x="2202" y="827"/>
                </a:cubicBezTo>
                <a:cubicBezTo>
                  <a:pt x="2202" y="830"/>
                  <a:pt x="2202" y="830"/>
                  <a:pt x="2202" y="830"/>
                </a:cubicBezTo>
                <a:cubicBezTo>
                  <a:pt x="2203" y="830"/>
                  <a:pt x="2203" y="830"/>
                  <a:pt x="2203" y="830"/>
                </a:cubicBezTo>
                <a:cubicBezTo>
                  <a:pt x="2204" y="832"/>
                  <a:pt x="2204" y="832"/>
                  <a:pt x="2204" y="832"/>
                </a:cubicBezTo>
                <a:cubicBezTo>
                  <a:pt x="2206" y="835"/>
                  <a:pt x="2206" y="835"/>
                  <a:pt x="2206" y="835"/>
                </a:cubicBezTo>
                <a:cubicBezTo>
                  <a:pt x="2207" y="837"/>
                  <a:pt x="2207" y="837"/>
                  <a:pt x="2207" y="837"/>
                </a:cubicBezTo>
                <a:cubicBezTo>
                  <a:pt x="2207" y="840"/>
                  <a:pt x="2207" y="840"/>
                  <a:pt x="2207" y="840"/>
                </a:cubicBezTo>
                <a:cubicBezTo>
                  <a:pt x="2207" y="842"/>
                  <a:pt x="2207" y="842"/>
                  <a:pt x="2207" y="842"/>
                </a:cubicBezTo>
                <a:cubicBezTo>
                  <a:pt x="2209" y="843"/>
                  <a:pt x="2209" y="843"/>
                  <a:pt x="2209" y="843"/>
                </a:cubicBezTo>
                <a:cubicBezTo>
                  <a:pt x="2209" y="846"/>
                  <a:pt x="2209" y="846"/>
                  <a:pt x="2209" y="846"/>
                </a:cubicBezTo>
                <a:cubicBezTo>
                  <a:pt x="2207" y="850"/>
                  <a:pt x="2207" y="850"/>
                  <a:pt x="2207" y="850"/>
                </a:cubicBezTo>
                <a:cubicBezTo>
                  <a:pt x="2207" y="853"/>
                  <a:pt x="2207" y="853"/>
                  <a:pt x="2207" y="853"/>
                </a:cubicBezTo>
                <a:cubicBezTo>
                  <a:pt x="2209" y="856"/>
                  <a:pt x="2209" y="856"/>
                  <a:pt x="2209" y="856"/>
                </a:cubicBezTo>
                <a:cubicBezTo>
                  <a:pt x="2207" y="856"/>
                  <a:pt x="2207" y="856"/>
                  <a:pt x="2207" y="856"/>
                </a:cubicBezTo>
                <a:cubicBezTo>
                  <a:pt x="2206" y="856"/>
                  <a:pt x="2206" y="856"/>
                  <a:pt x="2206" y="856"/>
                </a:cubicBezTo>
                <a:cubicBezTo>
                  <a:pt x="2209" y="858"/>
                  <a:pt x="2209" y="858"/>
                  <a:pt x="2209" y="858"/>
                </a:cubicBezTo>
                <a:cubicBezTo>
                  <a:pt x="2210" y="862"/>
                  <a:pt x="2210" y="862"/>
                  <a:pt x="2210" y="862"/>
                </a:cubicBezTo>
                <a:cubicBezTo>
                  <a:pt x="2213" y="873"/>
                  <a:pt x="2213" y="873"/>
                  <a:pt x="2213" y="873"/>
                </a:cubicBezTo>
                <a:cubicBezTo>
                  <a:pt x="2214" y="876"/>
                  <a:pt x="2214" y="876"/>
                  <a:pt x="2214" y="876"/>
                </a:cubicBezTo>
                <a:cubicBezTo>
                  <a:pt x="2214" y="879"/>
                  <a:pt x="2214" y="879"/>
                  <a:pt x="2214" y="879"/>
                </a:cubicBezTo>
                <a:cubicBezTo>
                  <a:pt x="2214" y="882"/>
                  <a:pt x="2214" y="882"/>
                  <a:pt x="2214" y="882"/>
                </a:cubicBezTo>
                <a:cubicBezTo>
                  <a:pt x="2216" y="885"/>
                  <a:pt x="2216" y="885"/>
                  <a:pt x="2216" y="885"/>
                </a:cubicBezTo>
                <a:cubicBezTo>
                  <a:pt x="2216" y="886"/>
                  <a:pt x="2216" y="886"/>
                  <a:pt x="2216" y="886"/>
                </a:cubicBezTo>
                <a:cubicBezTo>
                  <a:pt x="2217" y="889"/>
                  <a:pt x="2217" y="889"/>
                  <a:pt x="2217" y="889"/>
                </a:cubicBezTo>
                <a:cubicBezTo>
                  <a:pt x="2217" y="891"/>
                  <a:pt x="2217" y="891"/>
                  <a:pt x="2217" y="891"/>
                </a:cubicBezTo>
                <a:cubicBezTo>
                  <a:pt x="2220" y="891"/>
                  <a:pt x="2220" y="891"/>
                  <a:pt x="2220" y="891"/>
                </a:cubicBezTo>
                <a:cubicBezTo>
                  <a:pt x="2222" y="891"/>
                  <a:pt x="2222" y="891"/>
                  <a:pt x="2222" y="891"/>
                </a:cubicBezTo>
                <a:cubicBezTo>
                  <a:pt x="2223" y="892"/>
                  <a:pt x="2223" y="892"/>
                  <a:pt x="2223" y="892"/>
                </a:cubicBezTo>
                <a:cubicBezTo>
                  <a:pt x="2226" y="892"/>
                  <a:pt x="2226" y="892"/>
                  <a:pt x="2226" y="892"/>
                </a:cubicBezTo>
                <a:cubicBezTo>
                  <a:pt x="2230" y="891"/>
                  <a:pt x="2230" y="891"/>
                  <a:pt x="2230" y="891"/>
                </a:cubicBezTo>
                <a:cubicBezTo>
                  <a:pt x="2232" y="891"/>
                  <a:pt x="2232" y="891"/>
                  <a:pt x="2232" y="891"/>
                </a:cubicBezTo>
                <a:cubicBezTo>
                  <a:pt x="2235" y="891"/>
                  <a:pt x="2235" y="891"/>
                  <a:pt x="2235" y="891"/>
                </a:cubicBezTo>
                <a:cubicBezTo>
                  <a:pt x="2235" y="889"/>
                  <a:pt x="2235" y="889"/>
                  <a:pt x="2235" y="889"/>
                </a:cubicBezTo>
                <a:cubicBezTo>
                  <a:pt x="2236" y="891"/>
                  <a:pt x="2236" y="891"/>
                  <a:pt x="2236" y="891"/>
                </a:cubicBezTo>
                <a:cubicBezTo>
                  <a:pt x="2237" y="888"/>
                  <a:pt x="2237" y="888"/>
                  <a:pt x="2237" y="888"/>
                </a:cubicBezTo>
                <a:cubicBezTo>
                  <a:pt x="2239" y="886"/>
                  <a:pt x="2239" y="886"/>
                  <a:pt x="2239" y="886"/>
                </a:cubicBezTo>
                <a:cubicBezTo>
                  <a:pt x="2240" y="886"/>
                  <a:pt x="2240" y="886"/>
                  <a:pt x="2240" y="886"/>
                </a:cubicBezTo>
                <a:cubicBezTo>
                  <a:pt x="2243" y="883"/>
                  <a:pt x="2243" y="883"/>
                  <a:pt x="2243" y="883"/>
                </a:cubicBezTo>
                <a:cubicBezTo>
                  <a:pt x="2246" y="882"/>
                  <a:pt x="2246" y="882"/>
                  <a:pt x="2246" y="882"/>
                </a:cubicBezTo>
                <a:cubicBezTo>
                  <a:pt x="2256" y="880"/>
                  <a:pt x="2256" y="880"/>
                  <a:pt x="2256" y="880"/>
                </a:cubicBezTo>
                <a:cubicBezTo>
                  <a:pt x="2259" y="880"/>
                  <a:pt x="2259" y="880"/>
                  <a:pt x="2259" y="880"/>
                </a:cubicBezTo>
                <a:cubicBezTo>
                  <a:pt x="2262" y="879"/>
                  <a:pt x="2262" y="879"/>
                  <a:pt x="2262" y="879"/>
                </a:cubicBezTo>
                <a:cubicBezTo>
                  <a:pt x="2266" y="876"/>
                  <a:pt x="2266" y="876"/>
                  <a:pt x="2266" y="876"/>
                </a:cubicBezTo>
                <a:cubicBezTo>
                  <a:pt x="2269" y="875"/>
                  <a:pt x="2269" y="875"/>
                  <a:pt x="2269" y="875"/>
                </a:cubicBezTo>
                <a:cubicBezTo>
                  <a:pt x="2272" y="873"/>
                  <a:pt x="2272" y="873"/>
                  <a:pt x="2272" y="873"/>
                </a:cubicBezTo>
                <a:cubicBezTo>
                  <a:pt x="2273" y="873"/>
                  <a:pt x="2273" y="873"/>
                  <a:pt x="2273" y="873"/>
                </a:cubicBezTo>
                <a:cubicBezTo>
                  <a:pt x="2276" y="873"/>
                  <a:pt x="2276" y="873"/>
                  <a:pt x="2276" y="873"/>
                </a:cubicBezTo>
                <a:cubicBezTo>
                  <a:pt x="2280" y="872"/>
                  <a:pt x="2280" y="872"/>
                  <a:pt x="2280" y="872"/>
                </a:cubicBezTo>
                <a:cubicBezTo>
                  <a:pt x="2282" y="869"/>
                  <a:pt x="2282" y="869"/>
                  <a:pt x="2282" y="869"/>
                </a:cubicBezTo>
                <a:cubicBezTo>
                  <a:pt x="2285" y="866"/>
                  <a:pt x="2285" y="866"/>
                  <a:pt x="2285" y="866"/>
                </a:cubicBezTo>
                <a:cubicBezTo>
                  <a:pt x="2289" y="863"/>
                  <a:pt x="2289" y="863"/>
                  <a:pt x="2289" y="863"/>
                </a:cubicBezTo>
                <a:cubicBezTo>
                  <a:pt x="2295" y="862"/>
                  <a:pt x="2295" y="862"/>
                  <a:pt x="2295" y="862"/>
                </a:cubicBezTo>
                <a:cubicBezTo>
                  <a:pt x="2301" y="860"/>
                  <a:pt x="2301" y="860"/>
                  <a:pt x="2301" y="860"/>
                </a:cubicBezTo>
                <a:cubicBezTo>
                  <a:pt x="2305" y="859"/>
                  <a:pt x="2305" y="859"/>
                  <a:pt x="2305" y="859"/>
                </a:cubicBezTo>
                <a:cubicBezTo>
                  <a:pt x="2311" y="856"/>
                  <a:pt x="2311" y="856"/>
                  <a:pt x="2311" y="856"/>
                </a:cubicBezTo>
                <a:cubicBezTo>
                  <a:pt x="2313" y="855"/>
                  <a:pt x="2313" y="855"/>
                  <a:pt x="2313" y="855"/>
                </a:cubicBezTo>
                <a:cubicBezTo>
                  <a:pt x="2315" y="853"/>
                  <a:pt x="2315" y="853"/>
                  <a:pt x="2315" y="853"/>
                </a:cubicBezTo>
                <a:cubicBezTo>
                  <a:pt x="2318" y="852"/>
                  <a:pt x="2318" y="852"/>
                  <a:pt x="2318" y="852"/>
                </a:cubicBezTo>
                <a:cubicBezTo>
                  <a:pt x="2319" y="852"/>
                  <a:pt x="2319" y="852"/>
                  <a:pt x="2319" y="852"/>
                </a:cubicBezTo>
                <a:cubicBezTo>
                  <a:pt x="2321" y="850"/>
                  <a:pt x="2321" y="850"/>
                  <a:pt x="2321" y="850"/>
                </a:cubicBezTo>
                <a:cubicBezTo>
                  <a:pt x="2321" y="848"/>
                  <a:pt x="2321" y="848"/>
                  <a:pt x="2321" y="848"/>
                </a:cubicBezTo>
                <a:cubicBezTo>
                  <a:pt x="2321" y="843"/>
                  <a:pt x="2321" y="843"/>
                  <a:pt x="2321" y="843"/>
                </a:cubicBezTo>
                <a:cubicBezTo>
                  <a:pt x="2322" y="842"/>
                  <a:pt x="2322" y="842"/>
                  <a:pt x="2322" y="842"/>
                </a:cubicBezTo>
                <a:cubicBezTo>
                  <a:pt x="2325" y="839"/>
                  <a:pt x="2325" y="839"/>
                  <a:pt x="2325" y="839"/>
                </a:cubicBezTo>
                <a:cubicBezTo>
                  <a:pt x="2331" y="836"/>
                  <a:pt x="2331" y="836"/>
                  <a:pt x="2331" y="836"/>
                </a:cubicBezTo>
                <a:cubicBezTo>
                  <a:pt x="2335" y="836"/>
                  <a:pt x="2335" y="836"/>
                  <a:pt x="2335" y="836"/>
                </a:cubicBezTo>
                <a:cubicBezTo>
                  <a:pt x="2338" y="835"/>
                  <a:pt x="2338" y="835"/>
                  <a:pt x="2338" y="835"/>
                </a:cubicBezTo>
                <a:cubicBezTo>
                  <a:pt x="2342" y="833"/>
                  <a:pt x="2342" y="833"/>
                  <a:pt x="2342" y="833"/>
                </a:cubicBezTo>
                <a:cubicBezTo>
                  <a:pt x="2345" y="832"/>
                  <a:pt x="2345" y="832"/>
                  <a:pt x="2345" y="832"/>
                </a:cubicBezTo>
                <a:cubicBezTo>
                  <a:pt x="2348" y="832"/>
                  <a:pt x="2348" y="832"/>
                  <a:pt x="2348" y="832"/>
                </a:cubicBezTo>
                <a:cubicBezTo>
                  <a:pt x="2349" y="833"/>
                  <a:pt x="2349" y="833"/>
                  <a:pt x="2349" y="833"/>
                </a:cubicBezTo>
                <a:cubicBezTo>
                  <a:pt x="2351" y="833"/>
                  <a:pt x="2351" y="833"/>
                  <a:pt x="2351" y="833"/>
                </a:cubicBezTo>
                <a:cubicBezTo>
                  <a:pt x="2352" y="833"/>
                  <a:pt x="2352" y="833"/>
                  <a:pt x="2352" y="833"/>
                </a:cubicBezTo>
                <a:cubicBezTo>
                  <a:pt x="2355" y="830"/>
                  <a:pt x="2355" y="830"/>
                  <a:pt x="2355" y="830"/>
                </a:cubicBezTo>
                <a:cubicBezTo>
                  <a:pt x="2356" y="829"/>
                  <a:pt x="2356" y="829"/>
                  <a:pt x="2356" y="829"/>
                </a:cubicBezTo>
                <a:cubicBezTo>
                  <a:pt x="2355" y="826"/>
                  <a:pt x="2355" y="826"/>
                  <a:pt x="2355" y="826"/>
                </a:cubicBezTo>
                <a:cubicBezTo>
                  <a:pt x="2356" y="823"/>
                  <a:pt x="2356" y="823"/>
                  <a:pt x="2356" y="823"/>
                </a:cubicBezTo>
                <a:cubicBezTo>
                  <a:pt x="2359" y="820"/>
                  <a:pt x="2359" y="820"/>
                  <a:pt x="2359" y="820"/>
                </a:cubicBezTo>
                <a:cubicBezTo>
                  <a:pt x="2362" y="820"/>
                  <a:pt x="2362" y="820"/>
                  <a:pt x="2362" y="820"/>
                </a:cubicBezTo>
                <a:cubicBezTo>
                  <a:pt x="2366" y="820"/>
                  <a:pt x="2366" y="820"/>
                  <a:pt x="2366" y="820"/>
                </a:cubicBezTo>
                <a:cubicBezTo>
                  <a:pt x="2369" y="817"/>
                  <a:pt x="2369" y="817"/>
                  <a:pt x="2369" y="817"/>
                </a:cubicBezTo>
                <a:cubicBezTo>
                  <a:pt x="2371" y="815"/>
                  <a:pt x="2371" y="815"/>
                  <a:pt x="2371" y="815"/>
                </a:cubicBezTo>
                <a:cubicBezTo>
                  <a:pt x="2371" y="812"/>
                  <a:pt x="2371" y="812"/>
                  <a:pt x="2371" y="812"/>
                </a:cubicBezTo>
                <a:cubicBezTo>
                  <a:pt x="2372" y="809"/>
                  <a:pt x="2372" y="809"/>
                  <a:pt x="2372" y="809"/>
                </a:cubicBezTo>
                <a:cubicBezTo>
                  <a:pt x="2375" y="807"/>
                  <a:pt x="2375" y="807"/>
                  <a:pt x="2375" y="807"/>
                </a:cubicBezTo>
                <a:cubicBezTo>
                  <a:pt x="2382" y="806"/>
                  <a:pt x="2382" y="806"/>
                  <a:pt x="2382" y="806"/>
                </a:cubicBezTo>
                <a:cubicBezTo>
                  <a:pt x="2384" y="806"/>
                  <a:pt x="2384" y="806"/>
                  <a:pt x="2384" y="806"/>
                </a:cubicBezTo>
                <a:cubicBezTo>
                  <a:pt x="2384" y="804"/>
                  <a:pt x="2384" y="804"/>
                  <a:pt x="2384" y="804"/>
                </a:cubicBezTo>
                <a:cubicBezTo>
                  <a:pt x="2384" y="802"/>
                  <a:pt x="2384" y="802"/>
                  <a:pt x="2384" y="802"/>
                </a:cubicBezTo>
                <a:cubicBezTo>
                  <a:pt x="2382" y="797"/>
                  <a:pt x="2382" y="797"/>
                  <a:pt x="2382" y="797"/>
                </a:cubicBezTo>
                <a:cubicBezTo>
                  <a:pt x="2384" y="793"/>
                  <a:pt x="2384" y="793"/>
                  <a:pt x="2384" y="793"/>
                </a:cubicBezTo>
                <a:cubicBezTo>
                  <a:pt x="2384" y="789"/>
                  <a:pt x="2384" y="789"/>
                  <a:pt x="2384" y="789"/>
                </a:cubicBezTo>
                <a:cubicBezTo>
                  <a:pt x="2385" y="786"/>
                  <a:pt x="2385" y="786"/>
                  <a:pt x="2385" y="786"/>
                </a:cubicBezTo>
                <a:cubicBezTo>
                  <a:pt x="2387" y="784"/>
                  <a:pt x="2387" y="784"/>
                  <a:pt x="2387" y="784"/>
                </a:cubicBezTo>
                <a:cubicBezTo>
                  <a:pt x="2388" y="783"/>
                  <a:pt x="2388" y="783"/>
                  <a:pt x="2388" y="783"/>
                </a:cubicBezTo>
                <a:cubicBezTo>
                  <a:pt x="2388" y="784"/>
                  <a:pt x="2388" y="784"/>
                  <a:pt x="2388" y="784"/>
                </a:cubicBezTo>
                <a:cubicBezTo>
                  <a:pt x="2389" y="786"/>
                  <a:pt x="2389" y="786"/>
                  <a:pt x="2389" y="786"/>
                </a:cubicBezTo>
                <a:cubicBezTo>
                  <a:pt x="2391" y="786"/>
                  <a:pt x="2391" y="786"/>
                  <a:pt x="2391" y="786"/>
                </a:cubicBezTo>
                <a:cubicBezTo>
                  <a:pt x="2392" y="784"/>
                  <a:pt x="2392" y="784"/>
                  <a:pt x="2392" y="784"/>
                </a:cubicBezTo>
                <a:cubicBezTo>
                  <a:pt x="2392" y="782"/>
                  <a:pt x="2392" y="782"/>
                  <a:pt x="2392" y="782"/>
                </a:cubicBezTo>
                <a:cubicBezTo>
                  <a:pt x="2394" y="777"/>
                  <a:pt x="2394" y="777"/>
                  <a:pt x="2394" y="777"/>
                </a:cubicBezTo>
                <a:cubicBezTo>
                  <a:pt x="2397" y="774"/>
                  <a:pt x="2397" y="774"/>
                  <a:pt x="2397" y="774"/>
                </a:cubicBezTo>
                <a:cubicBezTo>
                  <a:pt x="2399" y="772"/>
                  <a:pt x="2399" y="772"/>
                  <a:pt x="2399" y="772"/>
                </a:cubicBezTo>
                <a:cubicBezTo>
                  <a:pt x="2401" y="769"/>
                  <a:pt x="2401" y="769"/>
                  <a:pt x="2401" y="769"/>
                </a:cubicBezTo>
                <a:cubicBezTo>
                  <a:pt x="2405" y="761"/>
                  <a:pt x="2405" y="761"/>
                  <a:pt x="2405" y="761"/>
                </a:cubicBezTo>
                <a:cubicBezTo>
                  <a:pt x="2405" y="759"/>
                  <a:pt x="2405" y="759"/>
                  <a:pt x="2405" y="759"/>
                </a:cubicBezTo>
                <a:cubicBezTo>
                  <a:pt x="2405" y="757"/>
                  <a:pt x="2405" y="757"/>
                  <a:pt x="2405" y="757"/>
                </a:cubicBezTo>
                <a:cubicBezTo>
                  <a:pt x="2404" y="757"/>
                  <a:pt x="2404" y="757"/>
                  <a:pt x="2404" y="757"/>
                </a:cubicBezTo>
                <a:cubicBezTo>
                  <a:pt x="2401" y="756"/>
                  <a:pt x="2401" y="756"/>
                  <a:pt x="2401" y="756"/>
                </a:cubicBezTo>
                <a:cubicBezTo>
                  <a:pt x="2399" y="754"/>
                  <a:pt x="2399" y="754"/>
                  <a:pt x="2399" y="754"/>
                </a:cubicBezTo>
                <a:cubicBezTo>
                  <a:pt x="2395" y="749"/>
                  <a:pt x="2395" y="749"/>
                  <a:pt x="2395" y="749"/>
                </a:cubicBezTo>
                <a:cubicBezTo>
                  <a:pt x="2392" y="744"/>
                  <a:pt x="2392" y="744"/>
                  <a:pt x="2392" y="744"/>
                </a:cubicBezTo>
                <a:cubicBezTo>
                  <a:pt x="2391" y="743"/>
                  <a:pt x="2391" y="743"/>
                  <a:pt x="2391" y="743"/>
                </a:cubicBezTo>
                <a:cubicBezTo>
                  <a:pt x="2388" y="741"/>
                  <a:pt x="2388" y="741"/>
                  <a:pt x="2388" y="741"/>
                </a:cubicBezTo>
                <a:cubicBezTo>
                  <a:pt x="2381" y="740"/>
                  <a:pt x="2381" y="740"/>
                  <a:pt x="2381" y="740"/>
                </a:cubicBezTo>
                <a:cubicBezTo>
                  <a:pt x="2374" y="739"/>
                  <a:pt x="2374" y="739"/>
                  <a:pt x="2374" y="739"/>
                </a:cubicBezTo>
                <a:cubicBezTo>
                  <a:pt x="2371" y="737"/>
                  <a:pt x="2371" y="737"/>
                  <a:pt x="2371" y="737"/>
                </a:cubicBezTo>
                <a:cubicBezTo>
                  <a:pt x="2368" y="734"/>
                  <a:pt x="2368" y="734"/>
                  <a:pt x="2368" y="734"/>
                </a:cubicBezTo>
                <a:cubicBezTo>
                  <a:pt x="2362" y="726"/>
                  <a:pt x="2362" y="726"/>
                  <a:pt x="2362" y="726"/>
                </a:cubicBezTo>
                <a:cubicBezTo>
                  <a:pt x="2365" y="723"/>
                  <a:pt x="2365" y="723"/>
                  <a:pt x="2365" y="723"/>
                </a:cubicBezTo>
                <a:cubicBezTo>
                  <a:pt x="2362" y="721"/>
                  <a:pt x="2362" y="721"/>
                  <a:pt x="2362" y="721"/>
                </a:cubicBezTo>
                <a:cubicBezTo>
                  <a:pt x="2361" y="717"/>
                  <a:pt x="2361" y="717"/>
                  <a:pt x="2361" y="717"/>
                </a:cubicBezTo>
                <a:cubicBezTo>
                  <a:pt x="2359" y="716"/>
                  <a:pt x="2359" y="716"/>
                  <a:pt x="2359" y="716"/>
                </a:cubicBezTo>
                <a:cubicBezTo>
                  <a:pt x="2359" y="714"/>
                  <a:pt x="2359" y="714"/>
                  <a:pt x="2359" y="714"/>
                </a:cubicBezTo>
                <a:cubicBezTo>
                  <a:pt x="2358" y="714"/>
                  <a:pt x="2358" y="714"/>
                  <a:pt x="2358" y="714"/>
                </a:cubicBezTo>
                <a:cubicBezTo>
                  <a:pt x="2358" y="713"/>
                  <a:pt x="2358" y="713"/>
                  <a:pt x="2358" y="713"/>
                </a:cubicBezTo>
                <a:cubicBezTo>
                  <a:pt x="2358" y="710"/>
                  <a:pt x="2358" y="710"/>
                  <a:pt x="2358" y="710"/>
                </a:cubicBezTo>
                <a:cubicBezTo>
                  <a:pt x="2358" y="708"/>
                  <a:pt x="2358" y="708"/>
                  <a:pt x="2358" y="708"/>
                </a:cubicBezTo>
                <a:cubicBezTo>
                  <a:pt x="2356" y="708"/>
                  <a:pt x="2356" y="708"/>
                  <a:pt x="2356" y="708"/>
                </a:cubicBezTo>
                <a:cubicBezTo>
                  <a:pt x="2355" y="713"/>
                  <a:pt x="2355" y="713"/>
                  <a:pt x="2355" y="713"/>
                </a:cubicBezTo>
                <a:cubicBezTo>
                  <a:pt x="2351" y="716"/>
                  <a:pt x="2351" y="716"/>
                  <a:pt x="2351" y="716"/>
                </a:cubicBezTo>
                <a:cubicBezTo>
                  <a:pt x="2348" y="720"/>
                  <a:pt x="2348" y="720"/>
                  <a:pt x="2348" y="720"/>
                </a:cubicBezTo>
                <a:cubicBezTo>
                  <a:pt x="2345" y="724"/>
                  <a:pt x="2345" y="724"/>
                  <a:pt x="2345" y="724"/>
                </a:cubicBezTo>
                <a:cubicBezTo>
                  <a:pt x="2342" y="727"/>
                  <a:pt x="2342" y="727"/>
                  <a:pt x="2342" y="727"/>
                </a:cubicBezTo>
                <a:cubicBezTo>
                  <a:pt x="2341" y="731"/>
                  <a:pt x="2341" y="731"/>
                  <a:pt x="2341" y="731"/>
                </a:cubicBezTo>
                <a:cubicBezTo>
                  <a:pt x="2339" y="733"/>
                  <a:pt x="2339" y="733"/>
                  <a:pt x="2339" y="733"/>
                </a:cubicBezTo>
                <a:cubicBezTo>
                  <a:pt x="2338" y="734"/>
                  <a:pt x="2338" y="734"/>
                  <a:pt x="2338" y="734"/>
                </a:cubicBezTo>
                <a:cubicBezTo>
                  <a:pt x="2336" y="733"/>
                  <a:pt x="2336" y="733"/>
                  <a:pt x="2336" y="733"/>
                </a:cubicBezTo>
                <a:cubicBezTo>
                  <a:pt x="2335" y="733"/>
                  <a:pt x="2335" y="733"/>
                  <a:pt x="2335" y="733"/>
                </a:cubicBezTo>
                <a:cubicBezTo>
                  <a:pt x="2336" y="734"/>
                  <a:pt x="2336" y="734"/>
                  <a:pt x="2336" y="734"/>
                </a:cubicBezTo>
                <a:cubicBezTo>
                  <a:pt x="2333" y="736"/>
                  <a:pt x="2333" y="736"/>
                  <a:pt x="2333" y="736"/>
                </a:cubicBezTo>
                <a:cubicBezTo>
                  <a:pt x="2331" y="736"/>
                  <a:pt x="2331" y="736"/>
                  <a:pt x="2331" y="736"/>
                </a:cubicBezTo>
                <a:cubicBezTo>
                  <a:pt x="2325" y="736"/>
                  <a:pt x="2325" y="736"/>
                  <a:pt x="2325" y="736"/>
                </a:cubicBezTo>
                <a:cubicBezTo>
                  <a:pt x="2321" y="736"/>
                  <a:pt x="2321" y="736"/>
                  <a:pt x="2321" y="736"/>
                </a:cubicBezTo>
                <a:cubicBezTo>
                  <a:pt x="2318" y="734"/>
                  <a:pt x="2318" y="734"/>
                  <a:pt x="2318" y="734"/>
                </a:cubicBezTo>
                <a:cubicBezTo>
                  <a:pt x="2316" y="736"/>
                  <a:pt x="2316" y="736"/>
                  <a:pt x="2316" y="736"/>
                </a:cubicBezTo>
                <a:cubicBezTo>
                  <a:pt x="2312" y="737"/>
                  <a:pt x="2312" y="737"/>
                  <a:pt x="2312" y="737"/>
                </a:cubicBezTo>
                <a:cubicBezTo>
                  <a:pt x="2311" y="737"/>
                  <a:pt x="2311" y="737"/>
                  <a:pt x="2311" y="737"/>
                </a:cubicBezTo>
                <a:cubicBezTo>
                  <a:pt x="2309" y="737"/>
                  <a:pt x="2309" y="737"/>
                  <a:pt x="2309" y="737"/>
                </a:cubicBezTo>
                <a:cubicBezTo>
                  <a:pt x="2308" y="733"/>
                  <a:pt x="2308" y="733"/>
                  <a:pt x="2308" y="733"/>
                </a:cubicBezTo>
                <a:cubicBezTo>
                  <a:pt x="2307" y="734"/>
                  <a:pt x="2307" y="734"/>
                  <a:pt x="2307" y="734"/>
                </a:cubicBezTo>
                <a:cubicBezTo>
                  <a:pt x="2306" y="733"/>
                  <a:pt x="2306" y="733"/>
                  <a:pt x="2306" y="733"/>
                </a:cubicBezTo>
                <a:cubicBezTo>
                  <a:pt x="2303" y="733"/>
                  <a:pt x="2303" y="733"/>
                  <a:pt x="2303" y="733"/>
                </a:cubicBezTo>
                <a:cubicBezTo>
                  <a:pt x="2303" y="731"/>
                  <a:pt x="2303" y="731"/>
                  <a:pt x="2303" y="731"/>
                </a:cubicBezTo>
                <a:cubicBezTo>
                  <a:pt x="2305" y="729"/>
                  <a:pt x="2305" y="729"/>
                  <a:pt x="2305" y="729"/>
                </a:cubicBezTo>
                <a:cubicBezTo>
                  <a:pt x="2303" y="729"/>
                  <a:pt x="2303" y="729"/>
                  <a:pt x="2303" y="729"/>
                </a:cubicBezTo>
                <a:cubicBezTo>
                  <a:pt x="2302" y="730"/>
                  <a:pt x="2302" y="730"/>
                  <a:pt x="2302" y="730"/>
                </a:cubicBezTo>
                <a:cubicBezTo>
                  <a:pt x="2302" y="729"/>
                  <a:pt x="2302" y="729"/>
                  <a:pt x="2302" y="729"/>
                </a:cubicBezTo>
                <a:cubicBezTo>
                  <a:pt x="2303" y="727"/>
                  <a:pt x="2303" y="727"/>
                  <a:pt x="2303" y="727"/>
                </a:cubicBezTo>
                <a:cubicBezTo>
                  <a:pt x="2305" y="724"/>
                  <a:pt x="2305" y="724"/>
                  <a:pt x="2305" y="724"/>
                </a:cubicBezTo>
                <a:cubicBezTo>
                  <a:pt x="2305" y="720"/>
                  <a:pt x="2305" y="720"/>
                  <a:pt x="2305" y="720"/>
                </a:cubicBezTo>
                <a:cubicBezTo>
                  <a:pt x="2303" y="718"/>
                  <a:pt x="2303" y="718"/>
                  <a:pt x="2303" y="718"/>
                </a:cubicBezTo>
                <a:cubicBezTo>
                  <a:pt x="2303" y="716"/>
                  <a:pt x="2303" y="716"/>
                  <a:pt x="2303" y="716"/>
                </a:cubicBezTo>
                <a:cubicBezTo>
                  <a:pt x="2305" y="713"/>
                  <a:pt x="2305" y="713"/>
                  <a:pt x="2305" y="713"/>
                </a:cubicBezTo>
                <a:cubicBezTo>
                  <a:pt x="2303" y="711"/>
                  <a:pt x="2303" y="711"/>
                  <a:pt x="2303" y="711"/>
                </a:cubicBezTo>
                <a:cubicBezTo>
                  <a:pt x="2302" y="710"/>
                  <a:pt x="2302" y="710"/>
                  <a:pt x="2302" y="710"/>
                </a:cubicBezTo>
                <a:cubicBezTo>
                  <a:pt x="2299" y="708"/>
                  <a:pt x="2299" y="708"/>
                  <a:pt x="2299" y="708"/>
                </a:cubicBezTo>
                <a:cubicBezTo>
                  <a:pt x="2298" y="710"/>
                  <a:pt x="2298" y="710"/>
                  <a:pt x="2298" y="710"/>
                </a:cubicBezTo>
                <a:cubicBezTo>
                  <a:pt x="2296" y="716"/>
                  <a:pt x="2296" y="716"/>
                  <a:pt x="2296" y="716"/>
                </a:cubicBezTo>
                <a:cubicBezTo>
                  <a:pt x="2296" y="717"/>
                  <a:pt x="2296" y="717"/>
                  <a:pt x="2296" y="717"/>
                </a:cubicBezTo>
                <a:cubicBezTo>
                  <a:pt x="2295" y="716"/>
                  <a:pt x="2295" y="716"/>
                  <a:pt x="2295" y="716"/>
                </a:cubicBezTo>
                <a:cubicBezTo>
                  <a:pt x="2295" y="717"/>
                  <a:pt x="2295" y="717"/>
                  <a:pt x="2295" y="717"/>
                </a:cubicBezTo>
                <a:cubicBezTo>
                  <a:pt x="2295" y="720"/>
                  <a:pt x="2295" y="720"/>
                  <a:pt x="2295" y="720"/>
                </a:cubicBezTo>
                <a:cubicBezTo>
                  <a:pt x="2298" y="727"/>
                  <a:pt x="2298" y="727"/>
                  <a:pt x="2298" y="727"/>
                </a:cubicBezTo>
                <a:cubicBezTo>
                  <a:pt x="2298" y="728"/>
                  <a:pt x="2298" y="728"/>
                  <a:pt x="2298" y="728"/>
                </a:cubicBezTo>
                <a:cubicBezTo>
                  <a:pt x="2296" y="727"/>
                  <a:pt x="2296" y="727"/>
                  <a:pt x="2296" y="727"/>
                </a:cubicBezTo>
                <a:cubicBezTo>
                  <a:pt x="2295" y="724"/>
                  <a:pt x="2295" y="724"/>
                  <a:pt x="2295" y="724"/>
                </a:cubicBezTo>
                <a:cubicBezTo>
                  <a:pt x="2292" y="718"/>
                  <a:pt x="2292" y="718"/>
                  <a:pt x="2292" y="718"/>
                </a:cubicBezTo>
                <a:cubicBezTo>
                  <a:pt x="2289" y="716"/>
                  <a:pt x="2289" y="716"/>
                  <a:pt x="2289" y="716"/>
                </a:cubicBezTo>
                <a:cubicBezTo>
                  <a:pt x="2288" y="713"/>
                  <a:pt x="2288" y="713"/>
                  <a:pt x="2288" y="713"/>
                </a:cubicBezTo>
                <a:cubicBezTo>
                  <a:pt x="2289" y="714"/>
                  <a:pt x="2289" y="714"/>
                  <a:pt x="2289" y="714"/>
                </a:cubicBezTo>
                <a:cubicBezTo>
                  <a:pt x="2286" y="710"/>
                  <a:pt x="2286" y="710"/>
                  <a:pt x="2286" y="710"/>
                </a:cubicBezTo>
                <a:cubicBezTo>
                  <a:pt x="2285" y="708"/>
                  <a:pt x="2285" y="708"/>
                  <a:pt x="2285" y="708"/>
                </a:cubicBezTo>
                <a:cubicBezTo>
                  <a:pt x="2285" y="707"/>
                  <a:pt x="2285" y="707"/>
                  <a:pt x="2285" y="707"/>
                </a:cubicBezTo>
                <a:cubicBezTo>
                  <a:pt x="2286" y="708"/>
                  <a:pt x="2286" y="708"/>
                  <a:pt x="2286" y="708"/>
                </a:cubicBezTo>
                <a:cubicBezTo>
                  <a:pt x="2288" y="707"/>
                  <a:pt x="2288" y="707"/>
                  <a:pt x="2288" y="707"/>
                </a:cubicBezTo>
                <a:cubicBezTo>
                  <a:pt x="2288" y="704"/>
                  <a:pt x="2288" y="704"/>
                  <a:pt x="2288" y="704"/>
                </a:cubicBezTo>
                <a:cubicBezTo>
                  <a:pt x="2286" y="703"/>
                  <a:pt x="2286" y="703"/>
                  <a:pt x="2286" y="703"/>
                </a:cubicBezTo>
                <a:cubicBezTo>
                  <a:pt x="2285" y="700"/>
                  <a:pt x="2285" y="700"/>
                  <a:pt x="2285" y="700"/>
                </a:cubicBezTo>
                <a:cubicBezTo>
                  <a:pt x="2282" y="697"/>
                  <a:pt x="2282" y="697"/>
                  <a:pt x="2282" y="697"/>
                </a:cubicBezTo>
                <a:cubicBezTo>
                  <a:pt x="2279" y="696"/>
                  <a:pt x="2279" y="696"/>
                  <a:pt x="2279" y="696"/>
                </a:cubicBezTo>
                <a:cubicBezTo>
                  <a:pt x="2279" y="693"/>
                  <a:pt x="2279" y="693"/>
                  <a:pt x="2279" y="693"/>
                </a:cubicBezTo>
                <a:cubicBezTo>
                  <a:pt x="2278" y="694"/>
                  <a:pt x="2278" y="694"/>
                  <a:pt x="2278" y="694"/>
                </a:cubicBezTo>
                <a:cubicBezTo>
                  <a:pt x="2276" y="693"/>
                  <a:pt x="2276" y="693"/>
                  <a:pt x="2276" y="693"/>
                </a:cubicBezTo>
                <a:cubicBezTo>
                  <a:pt x="2275" y="690"/>
                  <a:pt x="2275" y="690"/>
                  <a:pt x="2275" y="690"/>
                </a:cubicBezTo>
                <a:cubicBezTo>
                  <a:pt x="2275" y="688"/>
                  <a:pt x="2275" y="688"/>
                  <a:pt x="2275" y="688"/>
                </a:cubicBezTo>
                <a:cubicBezTo>
                  <a:pt x="2273" y="688"/>
                  <a:pt x="2273" y="688"/>
                  <a:pt x="2273" y="688"/>
                </a:cubicBezTo>
                <a:cubicBezTo>
                  <a:pt x="2270" y="687"/>
                  <a:pt x="2270" y="687"/>
                  <a:pt x="2270" y="687"/>
                </a:cubicBezTo>
                <a:cubicBezTo>
                  <a:pt x="2269" y="686"/>
                  <a:pt x="2269" y="686"/>
                  <a:pt x="2269" y="686"/>
                </a:cubicBezTo>
                <a:cubicBezTo>
                  <a:pt x="2269" y="684"/>
                  <a:pt x="2269" y="684"/>
                  <a:pt x="2269" y="684"/>
                </a:cubicBezTo>
                <a:cubicBezTo>
                  <a:pt x="2269" y="681"/>
                  <a:pt x="2269" y="681"/>
                  <a:pt x="2269" y="681"/>
                </a:cubicBezTo>
                <a:cubicBezTo>
                  <a:pt x="2266" y="678"/>
                  <a:pt x="2266" y="678"/>
                  <a:pt x="2266" y="678"/>
                </a:cubicBezTo>
                <a:cubicBezTo>
                  <a:pt x="2265" y="675"/>
                  <a:pt x="2265" y="675"/>
                  <a:pt x="2265" y="675"/>
                </a:cubicBezTo>
                <a:cubicBezTo>
                  <a:pt x="2263" y="675"/>
                  <a:pt x="2263" y="675"/>
                  <a:pt x="2263" y="675"/>
                </a:cubicBezTo>
                <a:cubicBezTo>
                  <a:pt x="2262" y="671"/>
                  <a:pt x="2262" y="671"/>
                  <a:pt x="2262" y="671"/>
                </a:cubicBezTo>
                <a:cubicBezTo>
                  <a:pt x="2260" y="667"/>
                  <a:pt x="2260" y="667"/>
                  <a:pt x="2260" y="667"/>
                </a:cubicBezTo>
                <a:cubicBezTo>
                  <a:pt x="2257" y="664"/>
                  <a:pt x="2257" y="664"/>
                  <a:pt x="2257" y="664"/>
                </a:cubicBezTo>
                <a:cubicBezTo>
                  <a:pt x="2255" y="664"/>
                  <a:pt x="2255" y="664"/>
                  <a:pt x="2255" y="664"/>
                </a:cubicBezTo>
                <a:cubicBezTo>
                  <a:pt x="2256" y="661"/>
                  <a:pt x="2256" y="661"/>
                  <a:pt x="2256" y="661"/>
                </a:cubicBezTo>
                <a:cubicBezTo>
                  <a:pt x="2257" y="660"/>
                  <a:pt x="2257" y="660"/>
                  <a:pt x="2257" y="660"/>
                </a:cubicBezTo>
                <a:cubicBezTo>
                  <a:pt x="2259" y="661"/>
                  <a:pt x="2259" y="661"/>
                  <a:pt x="2259" y="661"/>
                </a:cubicBezTo>
                <a:cubicBezTo>
                  <a:pt x="2259" y="658"/>
                  <a:pt x="2259" y="658"/>
                  <a:pt x="2259" y="658"/>
                </a:cubicBezTo>
                <a:cubicBezTo>
                  <a:pt x="2258" y="655"/>
                  <a:pt x="2258" y="655"/>
                  <a:pt x="2258" y="655"/>
                </a:cubicBezTo>
                <a:cubicBezTo>
                  <a:pt x="2259" y="655"/>
                  <a:pt x="2259" y="655"/>
                  <a:pt x="2259" y="655"/>
                </a:cubicBezTo>
                <a:cubicBezTo>
                  <a:pt x="2263" y="655"/>
                  <a:pt x="2263" y="655"/>
                  <a:pt x="2263" y="655"/>
                </a:cubicBezTo>
                <a:cubicBezTo>
                  <a:pt x="2265" y="655"/>
                  <a:pt x="2265" y="655"/>
                  <a:pt x="2265" y="655"/>
                </a:cubicBezTo>
                <a:cubicBezTo>
                  <a:pt x="2265" y="654"/>
                  <a:pt x="2265" y="654"/>
                  <a:pt x="2265" y="654"/>
                </a:cubicBezTo>
                <a:cubicBezTo>
                  <a:pt x="2268" y="654"/>
                  <a:pt x="2268" y="654"/>
                  <a:pt x="2268" y="654"/>
                </a:cubicBezTo>
                <a:cubicBezTo>
                  <a:pt x="2268" y="653"/>
                  <a:pt x="2268" y="653"/>
                  <a:pt x="2268" y="653"/>
                </a:cubicBezTo>
                <a:cubicBezTo>
                  <a:pt x="2268" y="650"/>
                  <a:pt x="2268" y="650"/>
                  <a:pt x="2268" y="650"/>
                </a:cubicBezTo>
                <a:cubicBezTo>
                  <a:pt x="2268" y="648"/>
                  <a:pt x="2268" y="648"/>
                  <a:pt x="2268" y="648"/>
                </a:cubicBezTo>
                <a:cubicBezTo>
                  <a:pt x="2269" y="648"/>
                  <a:pt x="2269" y="648"/>
                  <a:pt x="2269" y="648"/>
                </a:cubicBezTo>
                <a:cubicBezTo>
                  <a:pt x="2269" y="649"/>
                  <a:pt x="2269" y="649"/>
                  <a:pt x="2269" y="649"/>
                </a:cubicBezTo>
                <a:cubicBezTo>
                  <a:pt x="2269" y="650"/>
                  <a:pt x="2269" y="650"/>
                  <a:pt x="2269" y="650"/>
                </a:cubicBezTo>
                <a:cubicBezTo>
                  <a:pt x="2268" y="650"/>
                  <a:pt x="2268" y="650"/>
                  <a:pt x="2268" y="650"/>
                </a:cubicBezTo>
                <a:cubicBezTo>
                  <a:pt x="2269" y="651"/>
                  <a:pt x="2269" y="651"/>
                  <a:pt x="2269" y="651"/>
                </a:cubicBezTo>
                <a:cubicBezTo>
                  <a:pt x="2270" y="653"/>
                  <a:pt x="2270" y="653"/>
                  <a:pt x="2270" y="653"/>
                </a:cubicBezTo>
                <a:cubicBezTo>
                  <a:pt x="2271" y="654"/>
                  <a:pt x="2271" y="654"/>
                  <a:pt x="2271" y="654"/>
                </a:cubicBezTo>
                <a:cubicBezTo>
                  <a:pt x="2272" y="654"/>
                  <a:pt x="2272" y="654"/>
                  <a:pt x="2272" y="654"/>
                </a:cubicBezTo>
                <a:cubicBezTo>
                  <a:pt x="2273" y="653"/>
                  <a:pt x="2273" y="653"/>
                  <a:pt x="2273" y="653"/>
                </a:cubicBezTo>
                <a:cubicBezTo>
                  <a:pt x="2275" y="654"/>
                  <a:pt x="2275" y="654"/>
                  <a:pt x="2275" y="654"/>
                </a:cubicBezTo>
                <a:cubicBezTo>
                  <a:pt x="2276" y="654"/>
                  <a:pt x="2276" y="654"/>
                  <a:pt x="2276" y="654"/>
                </a:cubicBezTo>
                <a:cubicBezTo>
                  <a:pt x="2277" y="655"/>
                  <a:pt x="2277" y="655"/>
                  <a:pt x="2277" y="655"/>
                </a:cubicBezTo>
                <a:cubicBezTo>
                  <a:pt x="2279" y="659"/>
                  <a:pt x="2279" y="659"/>
                  <a:pt x="2279" y="659"/>
                </a:cubicBezTo>
                <a:cubicBezTo>
                  <a:pt x="2280" y="658"/>
                  <a:pt x="2280" y="658"/>
                  <a:pt x="2280" y="658"/>
                </a:cubicBezTo>
                <a:cubicBezTo>
                  <a:pt x="2282" y="659"/>
                  <a:pt x="2282" y="659"/>
                  <a:pt x="2282" y="659"/>
                </a:cubicBezTo>
                <a:cubicBezTo>
                  <a:pt x="2283" y="660"/>
                  <a:pt x="2283" y="660"/>
                  <a:pt x="2283" y="660"/>
                </a:cubicBezTo>
                <a:cubicBezTo>
                  <a:pt x="2281" y="661"/>
                  <a:pt x="2281" y="661"/>
                  <a:pt x="2281" y="661"/>
                </a:cubicBezTo>
                <a:cubicBezTo>
                  <a:pt x="2279" y="660"/>
                  <a:pt x="2279" y="660"/>
                  <a:pt x="2279" y="660"/>
                </a:cubicBezTo>
                <a:cubicBezTo>
                  <a:pt x="2283" y="667"/>
                  <a:pt x="2283" y="667"/>
                  <a:pt x="2283" y="667"/>
                </a:cubicBezTo>
                <a:cubicBezTo>
                  <a:pt x="2284" y="667"/>
                  <a:pt x="2284" y="667"/>
                  <a:pt x="2284" y="667"/>
                </a:cubicBezTo>
                <a:cubicBezTo>
                  <a:pt x="2285" y="666"/>
                  <a:pt x="2285" y="666"/>
                  <a:pt x="2285" y="666"/>
                </a:cubicBezTo>
                <a:cubicBezTo>
                  <a:pt x="2288" y="667"/>
                  <a:pt x="2288" y="667"/>
                  <a:pt x="2288" y="667"/>
                </a:cubicBezTo>
                <a:cubicBezTo>
                  <a:pt x="2289" y="667"/>
                  <a:pt x="2289" y="667"/>
                  <a:pt x="2289" y="667"/>
                </a:cubicBezTo>
                <a:cubicBezTo>
                  <a:pt x="2290" y="667"/>
                  <a:pt x="2290" y="667"/>
                  <a:pt x="2290" y="667"/>
                </a:cubicBezTo>
                <a:cubicBezTo>
                  <a:pt x="2291" y="668"/>
                  <a:pt x="2291" y="668"/>
                  <a:pt x="2291" y="668"/>
                </a:cubicBezTo>
                <a:cubicBezTo>
                  <a:pt x="2290" y="668"/>
                  <a:pt x="2290" y="668"/>
                  <a:pt x="2290" y="668"/>
                </a:cubicBezTo>
                <a:cubicBezTo>
                  <a:pt x="2288" y="669"/>
                  <a:pt x="2288" y="669"/>
                  <a:pt x="2288" y="669"/>
                </a:cubicBezTo>
                <a:cubicBezTo>
                  <a:pt x="2286" y="669"/>
                  <a:pt x="2286" y="669"/>
                  <a:pt x="2286" y="669"/>
                </a:cubicBezTo>
                <a:cubicBezTo>
                  <a:pt x="2284" y="672"/>
                  <a:pt x="2284" y="672"/>
                  <a:pt x="2284" y="672"/>
                </a:cubicBezTo>
                <a:cubicBezTo>
                  <a:pt x="2283" y="674"/>
                  <a:pt x="2283" y="674"/>
                  <a:pt x="2283" y="674"/>
                </a:cubicBezTo>
                <a:cubicBezTo>
                  <a:pt x="2285" y="676"/>
                  <a:pt x="2285" y="676"/>
                  <a:pt x="2285" y="676"/>
                </a:cubicBezTo>
                <a:cubicBezTo>
                  <a:pt x="2288" y="678"/>
                  <a:pt x="2288" y="678"/>
                  <a:pt x="2288" y="678"/>
                </a:cubicBezTo>
                <a:cubicBezTo>
                  <a:pt x="2289" y="680"/>
                  <a:pt x="2289" y="680"/>
                  <a:pt x="2289" y="680"/>
                </a:cubicBezTo>
                <a:cubicBezTo>
                  <a:pt x="2288" y="683"/>
                  <a:pt x="2288" y="683"/>
                  <a:pt x="2288" y="683"/>
                </a:cubicBezTo>
                <a:cubicBezTo>
                  <a:pt x="2288" y="685"/>
                  <a:pt x="2288" y="685"/>
                  <a:pt x="2288" y="685"/>
                </a:cubicBezTo>
                <a:cubicBezTo>
                  <a:pt x="2289" y="686"/>
                  <a:pt x="2289" y="686"/>
                  <a:pt x="2289" y="686"/>
                </a:cubicBezTo>
                <a:cubicBezTo>
                  <a:pt x="2291" y="687"/>
                  <a:pt x="2291" y="687"/>
                  <a:pt x="2291" y="687"/>
                </a:cubicBezTo>
                <a:cubicBezTo>
                  <a:pt x="2292" y="685"/>
                  <a:pt x="2292" y="685"/>
                  <a:pt x="2292" y="685"/>
                </a:cubicBezTo>
                <a:cubicBezTo>
                  <a:pt x="2293" y="684"/>
                  <a:pt x="2293" y="684"/>
                  <a:pt x="2293" y="684"/>
                </a:cubicBezTo>
                <a:cubicBezTo>
                  <a:pt x="2293" y="685"/>
                  <a:pt x="2293" y="685"/>
                  <a:pt x="2293" y="685"/>
                </a:cubicBezTo>
                <a:cubicBezTo>
                  <a:pt x="2295" y="686"/>
                  <a:pt x="2295" y="686"/>
                  <a:pt x="2295" y="686"/>
                </a:cubicBezTo>
                <a:cubicBezTo>
                  <a:pt x="2296" y="691"/>
                  <a:pt x="2296" y="691"/>
                  <a:pt x="2296" y="691"/>
                </a:cubicBezTo>
                <a:cubicBezTo>
                  <a:pt x="2297" y="691"/>
                  <a:pt x="2297" y="691"/>
                  <a:pt x="2297" y="691"/>
                </a:cubicBezTo>
                <a:cubicBezTo>
                  <a:pt x="2298" y="687"/>
                  <a:pt x="2298" y="687"/>
                  <a:pt x="2298" y="687"/>
                </a:cubicBezTo>
                <a:cubicBezTo>
                  <a:pt x="2299" y="687"/>
                  <a:pt x="2299" y="687"/>
                  <a:pt x="2299" y="687"/>
                </a:cubicBezTo>
                <a:cubicBezTo>
                  <a:pt x="2300" y="688"/>
                  <a:pt x="2300" y="688"/>
                  <a:pt x="2300" y="688"/>
                </a:cubicBezTo>
                <a:cubicBezTo>
                  <a:pt x="2302" y="690"/>
                  <a:pt x="2302" y="690"/>
                  <a:pt x="2302" y="690"/>
                </a:cubicBezTo>
                <a:cubicBezTo>
                  <a:pt x="2303" y="691"/>
                  <a:pt x="2303" y="691"/>
                  <a:pt x="2303" y="691"/>
                </a:cubicBezTo>
                <a:cubicBezTo>
                  <a:pt x="2302" y="684"/>
                  <a:pt x="2302" y="684"/>
                  <a:pt x="2302" y="684"/>
                </a:cubicBezTo>
                <a:cubicBezTo>
                  <a:pt x="2303" y="684"/>
                  <a:pt x="2303" y="684"/>
                  <a:pt x="2303" y="684"/>
                </a:cubicBezTo>
                <a:cubicBezTo>
                  <a:pt x="2306" y="684"/>
                  <a:pt x="2306" y="684"/>
                  <a:pt x="2306" y="684"/>
                </a:cubicBezTo>
                <a:cubicBezTo>
                  <a:pt x="2309" y="687"/>
                  <a:pt x="2309" y="687"/>
                  <a:pt x="2309" y="687"/>
                </a:cubicBezTo>
                <a:cubicBezTo>
                  <a:pt x="2313" y="688"/>
                  <a:pt x="2313" y="688"/>
                  <a:pt x="2313" y="688"/>
                </a:cubicBezTo>
                <a:cubicBezTo>
                  <a:pt x="2315" y="690"/>
                  <a:pt x="2315" y="690"/>
                  <a:pt x="2315" y="690"/>
                </a:cubicBezTo>
                <a:cubicBezTo>
                  <a:pt x="2313" y="691"/>
                  <a:pt x="2313" y="691"/>
                  <a:pt x="2313" y="691"/>
                </a:cubicBezTo>
                <a:cubicBezTo>
                  <a:pt x="2321" y="694"/>
                  <a:pt x="2321" y="694"/>
                  <a:pt x="2321" y="694"/>
                </a:cubicBezTo>
                <a:cubicBezTo>
                  <a:pt x="2323" y="696"/>
                  <a:pt x="2323" y="696"/>
                  <a:pt x="2323" y="696"/>
                </a:cubicBezTo>
                <a:cubicBezTo>
                  <a:pt x="2325" y="697"/>
                  <a:pt x="2325" y="697"/>
                  <a:pt x="2325" y="697"/>
                </a:cubicBezTo>
                <a:cubicBezTo>
                  <a:pt x="2328" y="698"/>
                  <a:pt x="2328" y="698"/>
                  <a:pt x="2328" y="698"/>
                </a:cubicBezTo>
                <a:cubicBezTo>
                  <a:pt x="2329" y="700"/>
                  <a:pt x="2329" y="700"/>
                  <a:pt x="2329" y="700"/>
                </a:cubicBezTo>
                <a:cubicBezTo>
                  <a:pt x="2333" y="700"/>
                  <a:pt x="2333" y="700"/>
                  <a:pt x="2333" y="700"/>
                </a:cubicBezTo>
                <a:cubicBezTo>
                  <a:pt x="2338" y="701"/>
                  <a:pt x="2338" y="701"/>
                  <a:pt x="2338" y="701"/>
                </a:cubicBezTo>
                <a:cubicBezTo>
                  <a:pt x="2339" y="703"/>
                  <a:pt x="2339" y="703"/>
                  <a:pt x="2339" y="703"/>
                </a:cubicBezTo>
                <a:cubicBezTo>
                  <a:pt x="2342" y="703"/>
                  <a:pt x="2342" y="703"/>
                  <a:pt x="2342" y="703"/>
                </a:cubicBezTo>
                <a:cubicBezTo>
                  <a:pt x="2344" y="700"/>
                  <a:pt x="2344" y="700"/>
                  <a:pt x="2344" y="700"/>
                </a:cubicBezTo>
                <a:cubicBezTo>
                  <a:pt x="2346" y="698"/>
                  <a:pt x="2346" y="698"/>
                  <a:pt x="2346" y="698"/>
                </a:cubicBezTo>
                <a:cubicBezTo>
                  <a:pt x="2348" y="698"/>
                  <a:pt x="2348" y="698"/>
                  <a:pt x="2348" y="698"/>
                </a:cubicBezTo>
                <a:cubicBezTo>
                  <a:pt x="2349" y="698"/>
                  <a:pt x="2349" y="698"/>
                  <a:pt x="2349" y="698"/>
                </a:cubicBezTo>
                <a:cubicBezTo>
                  <a:pt x="2349" y="697"/>
                  <a:pt x="2349" y="697"/>
                  <a:pt x="2349" y="697"/>
                </a:cubicBezTo>
                <a:cubicBezTo>
                  <a:pt x="2351" y="697"/>
                  <a:pt x="2351" y="697"/>
                  <a:pt x="2351" y="697"/>
                </a:cubicBezTo>
                <a:cubicBezTo>
                  <a:pt x="2351" y="696"/>
                  <a:pt x="2351" y="696"/>
                  <a:pt x="2351" y="696"/>
                </a:cubicBezTo>
                <a:cubicBezTo>
                  <a:pt x="2353" y="696"/>
                  <a:pt x="2353" y="696"/>
                  <a:pt x="2353" y="696"/>
                </a:cubicBezTo>
                <a:cubicBezTo>
                  <a:pt x="2354" y="695"/>
                  <a:pt x="2354" y="695"/>
                  <a:pt x="2354" y="695"/>
                </a:cubicBezTo>
                <a:cubicBezTo>
                  <a:pt x="2355" y="694"/>
                  <a:pt x="2355" y="694"/>
                  <a:pt x="2355" y="694"/>
                </a:cubicBezTo>
                <a:cubicBezTo>
                  <a:pt x="2358" y="693"/>
                  <a:pt x="2358" y="693"/>
                  <a:pt x="2358" y="693"/>
                </a:cubicBezTo>
                <a:cubicBezTo>
                  <a:pt x="2361" y="694"/>
                  <a:pt x="2361" y="694"/>
                  <a:pt x="2361" y="694"/>
                </a:cubicBezTo>
                <a:cubicBezTo>
                  <a:pt x="2364" y="694"/>
                  <a:pt x="2364" y="694"/>
                  <a:pt x="2364" y="694"/>
                </a:cubicBezTo>
                <a:cubicBezTo>
                  <a:pt x="2366" y="697"/>
                  <a:pt x="2366" y="697"/>
                  <a:pt x="2366" y="697"/>
                </a:cubicBezTo>
                <a:cubicBezTo>
                  <a:pt x="2366" y="700"/>
                  <a:pt x="2366" y="700"/>
                  <a:pt x="2366" y="700"/>
                </a:cubicBezTo>
                <a:cubicBezTo>
                  <a:pt x="2368" y="706"/>
                  <a:pt x="2368" y="706"/>
                  <a:pt x="2368" y="706"/>
                </a:cubicBezTo>
                <a:cubicBezTo>
                  <a:pt x="2369" y="710"/>
                  <a:pt x="2369" y="710"/>
                  <a:pt x="2369" y="710"/>
                </a:cubicBezTo>
                <a:cubicBezTo>
                  <a:pt x="2371" y="711"/>
                  <a:pt x="2371" y="711"/>
                  <a:pt x="2371" y="711"/>
                </a:cubicBezTo>
                <a:cubicBezTo>
                  <a:pt x="2375" y="713"/>
                  <a:pt x="2375" y="713"/>
                  <a:pt x="2375" y="713"/>
                </a:cubicBezTo>
                <a:cubicBezTo>
                  <a:pt x="2376" y="713"/>
                  <a:pt x="2376" y="713"/>
                  <a:pt x="2376" y="713"/>
                </a:cubicBezTo>
                <a:cubicBezTo>
                  <a:pt x="2376" y="714"/>
                  <a:pt x="2376" y="714"/>
                  <a:pt x="2376" y="714"/>
                </a:cubicBezTo>
                <a:cubicBezTo>
                  <a:pt x="2378" y="714"/>
                  <a:pt x="2378" y="714"/>
                  <a:pt x="2378" y="714"/>
                </a:cubicBezTo>
                <a:cubicBezTo>
                  <a:pt x="2379" y="714"/>
                  <a:pt x="2379" y="714"/>
                  <a:pt x="2379" y="714"/>
                </a:cubicBezTo>
                <a:cubicBezTo>
                  <a:pt x="2381" y="716"/>
                  <a:pt x="2381" y="716"/>
                  <a:pt x="2381" y="716"/>
                </a:cubicBezTo>
                <a:cubicBezTo>
                  <a:pt x="2382" y="716"/>
                  <a:pt x="2382" y="716"/>
                  <a:pt x="2382" y="716"/>
                </a:cubicBezTo>
                <a:cubicBezTo>
                  <a:pt x="2385" y="716"/>
                  <a:pt x="2385" y="716"/>
                  <a:pt x="2385" y="716"/>
                </a:cubicBezTo>
                <a:cubicBezTo>
                  <a:pt x="2388" y="716"/>
                  <a:pt x="2388" y="716"/>
                  <a:pt x="2388" y="716"/>
                </a:cubicBezTo>
                <a:cubicBezTo>
                  <a:pt x="2389" y="716"/>
                  <a:pt x="2389" y="716"/>
                  <a:pt x="2389" y="716"/>
                </a:cubicBezTo>
                <a:cubicBezTo>
                  <a:pt x="2392" y="717"/>
                  <a:pt x="2392" y="717"/>
                  <a:pt x="2392" y="717"/>
                </a:cubicBezTo>
                <a:cubicBezTo>
                  <a:pt x="2394" y="717"/>
                  <a:pt x="2394" y="717"/>
                  <a:pt x="2394" y="717"/>
                </a:cubicBezTo>
                <a:cubicBezTo>
                  <a:pt x="2398" y="717"/>
                  <a:pt x="2398" y="717"/>
                  <a:pt x="2398" y="717"/>
                </a:cubicBezTo>
                <a:cubicBezTo>
                  <a:pt x="2402" y="718"/>
                  <a:pt x="2402" y="718"/>
                  <a:pt x="2402" y="718"/>
                </a:cubicBezTo>
                <a:cubicBezTo>
                  <a:pt x="2408" y="718"/>
                  <a:pt x="2408" y="718"/>
                  <a:pt x="2408" y="718"/>
                </a:cubicBezTo>
                <a:cubicBezTo>
                  <a:pt x="2409" y="717"/>
                  <a:pt x="2409" y="717"/>
                  <a:pt x="2409" y="717"/>
                </a:cubicBezTo>
                <a:cubicBezTo>
                  <a:pt x="2411" y="718"/>
                  <a:pt x="2411" y="718"/>
                  <a:pt x="2411" y="718"/>
                </a:cubicBezTo>
                <a:cubicBezTo>
                  <a:pt x="2412" y="720"/>
                  <a:pt x="2412" y="720"/>
                  <a:pt x="2412" y="720"/>
                </a:cubicBezTo>
                <a:cubicBezTo>
                  <a:pt x="2415" y="720"/>
                  <a:pt x="2415" y="720"/>
                  <a:pt x="2415" y="720"/>
                </a:cubicBezTo>
                <a:cubicBezTo>
                  <a:pt x="2418" y="721"/>
                  <a:pt x="2418" y="721"/>
                  <a:pt x="2418" y="721"/>
                </a:cubicBezTo>
                <a:cubicBezTo>
                  <a:pt x="2421" y="721"/>
                  <a:pt x="2421" y="721"/>
                  <a:pt x="2421" y="721"/>
                </a:cubicBezTo>
                <a:cubicBezTo>
                  <a:pt x="2421" y="720"/>
                  <a:pt x="2421" y="720"/>
                  <a:pt x="2421" y="720"/>
                </a:cubicBezTo>
                <a:cubicBezTo>
                  <a:pt x="2422" y="720"/>
                  <a:pt x="2422" y="720"/>
                  <a:pt x="2422" y="720"/>
                </a:cubicBezTo>
                <a:cubicBezTo>
                  <a:pt x="2423" y="720"/>
                  <a:pt x="2423" y="720"/>
                  <a:pt x="2423" y="720"/>
                </a:cubicBezTo>
                <a:cubicBezTo>
                  <a:pt x="2424" y="721"/>
                  <a:pt x="2424" y="721"/>
                  <a:pt x="2424" y="721"/>
                </a:cubicBezTo>
                <a:cubicBezTo>
                  <a:pt x="2425" y="723"/>
                  <a:pt x="2425" y="723"/>
                  <a:pt x="2425" y="723"/>
                </a:cubicBezTo>
                <a:cubicBezTo>
                  <a:pt x="2428" y="721"/>
                  <a:pt x="2428" y="721"/>
                  <a:pt x="2428" y="721"/>
                </a:cubicBezTo>
                <a:cubicBezTo>
                  <a:pt x="2428" y="720"/>
                  <a:pt x="2428" y="720"/>
                  <a:pt x="2428" y="720"/>
                </a:cubicBezTo>
                <a:cubicBezTo>
                  <a:pt x="2430" y="720"/>
                  <a:pt x="2430" y="720"/>
                  <a:pt x="2430" y="720"/>
                </a:cubicBezTo>
                <a:cubicBezTo>
                  <a:pt x="2431" y="721"/>
                  <a:pt x="2431" y="721"/>
                  <a:pt x="2431" y="721"/>
                </a:cubicBezTo>
                <a:cubicBezTo>
                  <a:pt x="2432" y="721"/>
                  <a:pt x="2432" y="721"/>
                  <a:pt x="2432" y="721"/>
                </a:cubicBezTo>
                <a:cubicBezTo>
                  <a:pt x="2432" y="720"/>
                  <a:pt x="2432" y="720"/>
                  <a:pt x="2432" y="720"/>
                </a:cubicBezTo>
                <a:cubicBezTo>
                  <a:pt x="2437" y="720"/>
                  <a:pt x="2437" y="720"/>
                  <a:pt x="2437" y="720"/>
                </a:cubicBezTo>
                <a:cubicBezTo>
                  <a:pt x="2444" y="720"/>
                  <a:pt x="2444" y="720"/>
                  <a:pt x="2444" y="720"/>
                </a:cubicBezTo>
                <a:cubicBezTo>
                  <a:pt x="2444" y="718"/>
                  <a:pt x="2444" y="718"/>
                  <a:pt x="2444" y="718"/>
                </a:cubicBezTo>
                <a:cubicBezTo>
                  <a:pt x="2447" y="718"/>
                  <a:pt x="2447" y="718"/>
                  <a:pt x="2447" y="718"/>
                </a:cubicBezTo>
                <a:cubicBezTo>
                  <a:pt x="2451" y="718"/>
                  <a:pt x="2451" y="718"/>
                  <a:pt x="2451" y="718"/>
                </a:cubicBezTo>
                <a:cubicBezTo>
                  <a:pt x="2450" y="717"/>
                  <a:pt x="2450" y="717"/>
                  <a:pt x="2450" y="717"/>
                </a:cubicBezTo>
                <a:cubicBezTo>
                  <a:pt x="2451" y="717"/>
                  <a:pt x="2451" y="717"/>
                  <a:pt x="2451" y="717"/>
                </a:cubicBezTo>
                <a:cubicBezTo>
                  <a:pt x="2452" y="718"/>
                  <a:pt x="2452" y="718"/>
                  <a:pt x="2452" y="718"/>
                </a:cubicBezTo>
                <a:cubicBezTo>
                  <a:pt x="2455" y="720"/>
                  <a:pt x="2455" y="720"/>
                  <a:pt x="2455" y="720"/>
                </a:cubicBezTo>
                <a:cubicBezTo>
                  <a:pt x="2457" y="720"/>
                  <a:pt x="2457" y="720"/>
                  <a:pt x="2457" y="720"/>
                </a:cubicBezTo>
                <a:cubicBezTo>
                  <a:pt x="2458" y="720"/>
                  <a:pt x="2458" y="720"/>
                  <a:pt x="2458" y="720"/>
                </a:cubicBezTo>
                <a:cubicBezTo>
                  <a:pt x="2458" y="721"/>
                  <a:pt x="2458" y="721"/>
                  <a:pt x="2458" y="721"/>
                </a:cubicBezTo>
                <a:cubicBezTo>
                  <a:pt x="2460" y="720"/>
                  <a:pt x="2460" y="720"/>
                  <a:pt x="2460" y="720"/>
                </a:cubicBezTo>
                <a:cubicBezTo>
                  <a:pt x="2461" y="718"/>
                  <a:pt x="2461" y="718"/>
                  <a:pt x="2461" y="718"/>
                </a:cubicBezTo>
                <a:cubicBezTo>
                  <a:pt x="2465" y="718"/>
                  <a:pt x="2465" y="718"/>
                  <a:pt x="2465" y="718"/>
                </a:cubicBezTo>
                <a:cubicBezTo>
                  <a:pt x="2473" y="717"/>
                  <a:pt x="2473" y="717"/>
                  <a:pt x="2473" y="717"/>
                </a:cubicBezTo>
                <a:cubicBezTo>
                  <a:pt x="2475" y="717"/>
                  <a:pt x="2475" y="717"/>
                  <a:pt x="2475" y="717"/>
                </a:cubicBezTo>
                <a:cubicBezTo>
                  <a:pt x="2475" y="716"/>
                  <a:pt x="2475" y="716"/>
                  <a:pt x="2475" y="716"/>
                </a:cubicBezTo>
                <a:cubicBezTo>
                  <a:pt x="2477" y="716"/>
                  <a:pt x="2477" y="716"/>
                  <a:pt x="2477" y="716"/>
                </a:cubicBezTo>
                <a:cubicBezTo>
                  <a:pt x="2475" y="717"/>
                  <a:pt x="2475" y="717"/>
                  <a:pt x="2475" y="717"/>
                </a:cubicBezTo>
                <a:cubicBezTo>
                  <a:pt x="2480" y="717"/>
                  <a:pt x="2480" y="717"/>
                  <a:pt x="2480" y="717"/>
                </a:cubicBezTo>
                <a:cubicBezTo>
                  <a:pt x="2483" y="720"/>
                  <a:pt x="2483" y="720"/>
                  <a:pt x="2483" y="720"/>
                </a:cubicBezTo>
                <a:cubicBezTo>
                  <a:pt x="2483" y="724"/>
                  <a:pt x="2483" y="724"/>
                  <a:pt x="2483" y="724"/>
                </a:cubicBezTo>
                <a:cubicBezTo>
                  <a:pt x="2483" y="726"/>
                  <a:pt x="2483" y="726"/>
                  <a:pt x="2483" y="726"/>
                </a:cubicBezTo>
                <a:cubicBezTo>
                  <a:pt x="2485" y="726"/>
                  <a:pt x="2485" y="726"/>
                  <a:pt x="2485" y="726"/>
                </a:cubicBezTo>
                <a:cubicBezTo>
                  <a:pt x="2488" y="726"/>
                  <a:pt x="2488" y="726"/>
                  <a:pt x="2488" y="726"/>
                </a:cubicBezTo>
                <a:cubicBezTo>
                  <a:pt x="2490" y="727"/>
                  <a:pt x="2490" y="727"/>
                  <a:pt x="2490" y="727"/>
                </a:cubicBezTo>
                <a:cubicBezTo>
                  <a:pt x="2490" y="729"/>
                  <a:pt x="2490" y="729"/>
                  <a:pt x="2490" y="729"/>
                </a:cubicBezTo>
                <a:cubicBezTo>
                  <a:pt x="2490" y="731"/>
                  <a:pt x="2490" y="731"/>
                  <a:pt x="2490" y="731"/>
                </a:cubicBezTo>
                <a:cubicBezTo>
                  <a:pt x="2491" y="731"/>
                  <a:pt x="2491" y="731"/>
                  <a:pt x="2491" y="731"/>
                </a:cubicBezTo>
                <a:cubicBezTo>
                  <a:pt x="2490" y="733"/>
                  <a:pt x="2490" y="733"/>
                  <a:pt x="2490" y="733"/>
                </a:cubicBezTo>
                <a:cubicBezTo>
                  <a:pt x="2491" y="734"/>
                  <a:pt x="2491" y="734"/>
                  <a:pt x="2491" y="734"/>
                </a:cubicBezTo>
                <a:cubicBezTo>
                  <a:pt x="2494" y="736"/>
                  <a:pt x="2494" y="736"/>
                  <a:pt x="2494" y="736"/>
                </a:cubicBezTo>
                <a:cubicBezTo>
                  <a:pt x="2493" y="737"/>
                  <a:pt x="2493" y="737"/>
                  <a:pt x="2493" y="737"/>
                </a:cubicBezTo>
                <a:cubicBezTo>
                  <a:pt x="2495" y="737"/>
                  <a:pt x="2495" y="737"/>
                  <a:pt x="2495" y="737"/>
                </a:cubicBezTo>
                <a:cubicBezTo>
                  <a:pt x="2495" y="740"/>
                  <a:pt x="2495" y="740"/>
                  <a:pt x="2495" y="740"/>
                </a:cubicBezTo>
                <a:cubicBezTo>
                  <a:pt x="2497" y="740"/>
                  <a:pt x="2497" y="740"/>
                  <a:pt x="2497" y="740"/>
                </a:cubicBezTo>
                <a:cubicBezTo>
                  <a:pt x="2497" y="739"/>
                  <a:pt x="2497" y="739"/>
                  <a:pt x="2497" y="739"/>
                </a:cubicBezTo>
                <a:cubicBezTo>
                  <a:pt x="2500" y="740"/>
                  <a:pt x="2500" y="740"/>
                  <a:pt x="2500" y="740"/>
                </a:cubicBezTo>
                <a:cubicBezTo>
                  <a:pt x="2500" y="737"/>
                  <a:pt x="2500" y="737"/>
                  <a:pt x="2500" y="737"/>
                </a:cubicBezTo>
                <a:cubicBezTo>
                  <a:pt x="2501" y="740"/>
                  <a:pt x="2501" y="740"/>
                  <a:pt x="2501" y="740"/>
                </a:cubicBezTo>
                <a:cubicBezTo>
                  <a:pt x="2501" y="743"/>
                  <a:pt x="2501" y="743"/>
                  <a:pt x="2501" y="743"/>
                </a:cubicBezTo>
                <a:cubicBezTo>
                  <a:pt x="2504" y="743"/>
                  <a:pt x="2504" y="743"/>
                  <a:pt x="2504" y="743"/>
                </a:cubicBezTo>
                <a:cubicBezTo>
                  <a:pt x="2505" y="741"/>
                  <a:pt x="2505" y="741"/>
                  <a:pt x="2505" y="741"/>
                </a:cubicBezTo>
                <a:cubicBezTo>
                  <a:pt x="2504" y="744"/>
                  <a:pt x="2504" y="744"/>
                  <a:pt x="2504" y="744"/>
                </a:cubicBezTo>
                <a:cubicBezTo>
                  <a:pt x="2507" y="746"/>
                  <a:pt x="2507" y="746"/>
                  <a:pt x="2507" y="746"/>
                </a:cubicBezTo>
                <a:cubicBezTo>
                  <a:pt x="2508" y="747"/>
                  <a:pt x="2508" y="747"/>
                  <a:pt x="2508" y="747"/>
                </a:cubicBezTo>
                <a:cubicBezTo>
                  <a:pt x="2508" y="749"/>
                  <a:pt x="2508" y="749"/>
                  <a:pt x="2508" y="749"/>
                </a:cubicBezTo>
                <a:cubicBezTo>
                  <a:pt x="2514" y="751"/>
                  <a:pt x="2514" y="751"/>
                  <a:pt x="2514" y="751"/>
                </a:cubicBezTo>
                <a:cubicBezTo>
                  <a:pt x="2520" y="754"/>
                  <a:pt x="2520" y="754"/>
                  <a:pt x="2520" y="754"/>
                </a:cubicBezTo>
                <a:cubicBezTo>
                  <a:pt x="2521" y="753"/>
                  <a:pt x="2521" y="753"/>
                  <a:pt x="2521" y="753"/>
                </a:cubicBezTo>
                <a:cubicBezTo>
                  <a:pt x="2523" y="751"/>
                  <a:pt x="2523" y="751"/>
                  <a:pt x="2523" y="751"/>
                </a:cubicBezTo>
                <a:cubicBezTo>
                  <a:pt x="2528" y="751"/>
                  <a:pt x="2528" y="751"/>
                  <a:pt x="2528" y="751"/>
                </a:cubicBezTo>
                <a:cubicBezTo>
                  <a:pt x="2528" y="750"/>
                  <a:pt x="2528" y="750"/>
                  <a:pt x="2528" y="750"/>
                </a:cubicBezTo>
                <a:cubicBezTo>
                  <a:pt x="2530" y="749"/>
                  <a:pt x="2530" y="749"/>
                  <a:pt x="2530" y="749"/>
                </a:cubicBezTo>
                <a:cubicBezTo>
                  <a:pt x="2530" y="750"/>
                  <a:pt x="2530" y="750"/>
                  <a:pt x="2530" y="750"/>
                </a:cubicBezTo>
                <a:cubicBezTo>
                  <a:pt x="2528" y="751"/>
                  <a:pt x="2528" y="751"/>
                  <a:pt x="2528" y="751"/>
                </a:cubicBezTo>
                <a:cubicBezTo>
                  <a:pt x="2527" y="756"/>
                  <a:pt x="2527" y="756"/>
                  <a:pt x="2527" y="756"/>
                </a:cubicBezTo>
                <a:cubicBezTo>
                  <a:pt x="2523" y="759"/>
                  <a:pt x="2523" y="759"/>
                  <a:pt x="2523" y="759"/>
                </a:cubicBezTo>
                <a:cubicBezTo>
                  <a:pt x="2521" y="759"/>
                  <a:pt x="2521" y="759"/>
                  <a:pt x="2521" y="759"/>
                </a:cubicBezTo>
                <a:cubicBezTo>
                  <a:pt x="2520" y="759"/>
                  <a:pt x="2520" y="759"/>
                  <a:pt x="2520" y="759"/>
                </a:cubicBezTo>
                <a:cubicBezTo>
                  <a:pt x="2517" y="760"/>
                  <a:pt x="2517" y="760"/>
                  <a:pt x="2517" y="760"/>
                </a:cubicBezTo>
                <a:cubicBezTo>
                  <a:pt x="2516" y="760"/>
                  <a:pt x="2516" y="760"/>
                  <a:pt x="2516" y="760"/>
                </a:cubicBezTo>
                <a:cubicBezTo>
                  <a:pt x="2514" y="759"/>
                  <a:pt x="2514" y="759"/>
                  <a:pt x="2514" y="759"/>
                </a:cubicBezTo>
                <a:cubicBezTo>
                  <a:pt x="2513" y="759"/>
                  <a:pt x="2513" y="759"/>
                  <a:pt x="2513" y="759"/>
                </a:cubicBezTo>
                <a:cubicBezTo>
                  <a:pt x="2513" y="760"/>
                  <a:pt x="2513" y="760"/>
                  <a:pt x="2513" y="760"/>
                </a:cubicBezTo>
                <a:cubicBezTo>
                  <a:pt x="2514" y="763"/>
                  <a:pt x="2514" y="763"/>
                  <a:pt x="2514" y="763"/>
                </a:cubicBezTo>
                <a:cubicBezTo>
                  <a:pt x="2520" y="769"/>
                  <a:pt x="2520" y="769"/>
                  <a:pt x="2520" y="769"/>
                </a:cubicBezTo>
                <a:cubicBezTo>
                  <a:pt x="2526" y="774"/>
                  <a:pt x="2526" y="774"/>
                  <a:pt x="2526" y="774"/>
                </a:cubicBezTo>
                <a:cubicBezTo>
                  <a:pt x="2530" y="779"/>
                  <a:pt x="2530" y="779"/>
                  <a:pt x="2530" y="779"/>
                </a:cubicBezTo>
                <a:cubicBezTo>
                  <a:pt x="2536" y="782"/>
                  <a:pt x="2536" y="782"/>
                  <a:pt x="2536" y="782"/>
                </a:cubicBezTo>
                <a:cubicBezTo>
                  <a:pt x="2538" y="782"/>
                  <a:pt x="2538" y="782"/>
                  <a:pt x="2538" y="782"/>
                </a:cubicBezTo>
                <a:cubicBezTo>
                  <a:pt x="2540" y="782"/>
                  <a:pt x="2540" y="782"/>
                  <a:pt x="2540" y="782"/>
                </a:cubicBezTo>
                <a:cubicBezTo>
                  <a:pt x="2544" y="779"/>
                  <a:pt x="2544" y="779"/>
                  <a:pt x="2544" y="779"/>
                </a:cubicBezTo>
                <a:cubicBezTo>
                  <a:pt x="2550" y="776"/>
                  <a:pt x="2550" y="776"/>
                  <a:pt x="2550" y="776"/>
                </a:cubicBezTo>
                <a:cubicBezTo>
                  <a:pt x="2551" y="774"/>
                  <a:pt x="2551" y="774"/>
                  <a:pt x="2551" y="774"/>
                </a:cubicBezTo>
                <a:cubicBezTo>
                  <a:pt x="2551" y="773"/>
                  <a:pt x="2551" y="773"/>
                  <a:pt x="2551" y="773"/>
                </a:cubicBezTo>
                <a:cubicBezTo>
                  <a:pt x="2553" y="770"/>
                  <a:pt x="2553" y="770"/>
                  <a:pt x="2553" y="770"/>
                </a:cubicBezTo>
                <a:cubicBezTo>
                  <a:pt x="2553" y="769"/>
                  <a:pt x="2553" y="769"/>
                  <a:pt x="2553" y="769"/>
                </a:cubicBezTo>
                <a:cubicBezTo>
                  <a:pt x="2549" y="767"/>
                  <a:pt x="2549" y="767"/>
                  <a:pt x="2549" y="767"/>
                </a:cubicBezTo>
                <a:cubicBezTo>
                  <a:pt x="2550" y="766"/>
                  <a:pt x="2550" y="766"/>
                  <a:pt x="2550" y="766"/>
                </a:cubicBezTo>
                <a:cubicBezTo>
                  <a:pt x="2551" y="766"/>
                  <a:pt x="2551" y="766"/>
                  <a:pt x="2551" y="766"/>
                </a:cubicBezTo>
                <a:cubicBezTo>
                  <a:pt x="2550" y="764"/>
                  <a:pt x="2550" y="764"/>
                  <a:pt x="2550" y="764"/>
                </a:cubicBezTo>
                <a:cubicBezTo>
                  <a:pt x="2551" y="764"/>
                  <a:pt x="2551" y="764"/>
                  <a:pt x="2551" y="764"/>
                </a:cubicBezTo>
                <a:cubicBezTo>
                  <a:pt x="2553" y="761"/>
                  <a:pt x="2553" y="761"/>
                  <a:pt x="2553" y="761"/>
                </a:cubicBezTo>
                <a:cubicBezTo>
                  <a:pt x="2551" y="760"/>
                  <a:pt x="2551" y="760"/>
                  <a:pt x="2551" y="760"/>
                </a:cubicBezTo>
                <a:cubicBezTo>
                  <a:pt x="2553" y="760"/>
                  <a:pt x="2553" y="760"/>
                  <a:pt x="2553" y="760"/>
                </a:cubicBezTo>
                <a:cubicBezTo>
                  <a:pt x="2553" y="759"/>
                  <a:pt x="2553" y="759"/>
                  <a:pt x="2553" y="759"/>
                </a:cubicBezTo>
                <a:cubicBezTo>
                  <a:pt x="2556" y="760"/>
                  <a:pt x="2556" y="760"/>
                  <a:pt x="2556" y="760"/>
                </a:cubicBezTo>
                <a:cubicBezTo>
                  <a:pt x="2559" y="761"/>
                  <a:pt x="2559" y="761"/>
                  <a:pt x="2559" y="761"/>
                </a:cubicBezTo>
                <a:cubicBezTo>
                  <a:pt x="2557" y="761"/>
                  <a:pt x="2557" y="761"/>
                  <a:pt x="2557" y="761"/>
                </a:cubicBezTo>
                <a:cubicBezTo>
                  <a:pt x="2556" y="763"/>
                  <a:pt x="2556" y="763"/>
                  <a:pt x="2556" y="763"/>
                </a:cubicBezTo>
                <a:cubicBezTo>
                  <a:pt x="2554" y="763"/>
                  <a:pt x="2554" y="763"/>
                  <a:pt x="2554" y="763"/>
                </a:cubicBezTo>
                <a:cubicBezTo>
                  <a:pt x="2556" y="764"/>
                  <a:pt x="2556" y="764"/>
                  <a:pt x="2556" y="764"/>
                </a:cubicBezTo>
                <a:cubicBezTo>
                  <a:pt x="2557" y="764"/>
                  <a:pt x="2557" y="764"/>
                  <a:pt x="2557" y="764"/>
                </a:cubicBezTo>
                <a:cubicBezTo>
                  <a:pt x="2556" y="767"/>
                  <a:pt x="2556" y="767"/>
                  <a:pt x="2556" y="767"/>
                </a:cubicBezTo>
                <a:cubicBezTo>
                  <a:pt x="2557" y="769"/>
                  <a:pt x="2557" y="769"/>
                  <a:pt x="2557" y="769"/>
                </a:cubicBezTo>
                <a:cubicBezTo>
                  <a:pt x="2560" y="769"/>
                  <a:pt x="2560" y="769"/>
                  <a:pt x="2560" y="769"/>
                </a:cubicBezTo>
                <a:cubicBezTo>
                  <a:pt x="2557" y="770"/>
                  <a:pt x="2557" y="770"/>
                  <a:pt x="2557" y="770"/>
                </a:cubicBezTo>
                <a:cubicBezTo>
                  <a:pt x="2557" y="773"/>
                  <a:pt x="2557" y="773"/>
                  <a:pt x="2557" y="773"/>
                </a:cubicBezTo>
                <a:cubicBezTo>
                  <a:pt x="2557" y="774"/>
                  <a:pt x="2557" y="774"/>
                  <a:pt x="2557" y="774"/>
                </a:cubicBezTo>
                <a:cubicBezTo>
                  <a:pt x="2559" y="776"/>
                  <a:pt x="2559" y="776"/>
                  <a:pt x="2559" y="776"/>
                </a:cubicBezTo>
                <a:cubicBezTo>
                  <a:pt x="2559" y="777"/>
                  <a:pt x="2559" y="777"/>
                  <a:pt x="2559" y="777"/>
                </a:cubicBezTo>
                <a:cubicBezTo>
                  <a:pt x="2560" y="776"/>
                  <a:pt x="2560" y="776"/>
                  <a:pt x="2560" y="776"/>
                </a:cubicBezTo>
                <a:cubicBezTo>
                  <a:pt x="2560" y="777"/>
                  <a:pt x="2560" y="777"/>
                  <a:pt x="2560" y="777"/>
                </a:cubicBezTo>
                <a:cubicBezTo>
                  <a:pt x="2561" y="780"/>
                  <a:pt x="2561" y="780"/>
                  <a:pt x="2561" y="780"/>
                </a:cubicBezTo>
                <a:cubicBezTo>
                  <a:pt x="2561" y="783"/>
                  <a:pt x="2561" y="783"/>
                  <a:pt x="2561" y="783"/>
                </a:cubicBezTo>
                <a:cubicBezTo>
                  <a:pt x="2561" y="784"/>
                  <a:pt x="2561" y="784"/>
                  <a:pt x="2561" y="784"/>
                </a:cubicBezTo>
                <a:cubicBezTo>
                  <a:pt x="2560" y="790"/>
                  <a:pt x="2560" y="790"/>
                  <a:pt x="2560" y="790"/>
                </a:cubicBezTo>
                <a:cubicBezTo>
                  <a:pt x="2560" y="796"/>
                  <a:pt x="2560" y="796"/>
                  <a:pt x="2560" y="796"/>
                </a:cubicBezTo>
                <a:cubicBezTo>
                  <a:pt x="2561" y="797"/>
                  <a:pt x="2561" y="797"/>
                  <a:pt x="2561" y="797"/>
                </a:cubicBezTo>
                <a:cubicBezTo>
                  <a:pt x="2561" y="799"/>
                  <a:pt x="2561" y="799"/>
                  <a:pt x="2561" y="799"/>
                </a:cubicBezTo>
                <a:cubicBezTo>
                  <a:pt x="2561" y="800"/>
                  <a:pt x="2561" y="800"/>
                  <a:pt x="2561" y="800"/>
                </a:cubicBezTo>
                <a:cubicBezTo>
                  <a:pt x="2563" y="800"/>
                  <a:pt x="2563" y="800"/>
                  <a:pt x="2563" y="800"/>
                </a:cubicBezTo>
                <a:cubicBezTo>
                  <a:pt x="2566" y="802"/>
                  <a:pt x="2566" y="802"/>
                  <a:pt x="2566" y="802"/>
                </a:cubicBezTo>
                <a:cubicBezTo>
                  <a:pt x="2563" y="802"/>
                  <a:pt x="2563" y="802"/>
                  <a:pt x="2563" y="802"/>
                </a:cubicBezTo>
                <a:cubicBezTo>
                  <a:pt x="2563" y="806"/>
                  <a:pt x="2563" y="806"/>
                  <a:pt x="2563" y="806"/>
                </a:cubicBezTo>
                <a:cubicBezTo>
                  <a:pt x="2564" y="803"/>
                  <a:pt x="2564" y="803"/>
                  <a:pt x="2564" y="803"/>
                </a:cubicBezTo>
                <a:cubicBezTo>
                  <a:pt x="2564" y="804"/>
                  <a:pt x="2564" y="804"/>
                  <a:pt x="2564" y="804"/>
                </a:cubicBezTo>
                <a:cubicBezTo>
                  <a:pt x="2564" y="806"/>
                  <a:pt x="2564" y="806"/>
                  <a:pt x="2564" y="806"/>
                </a:cubicBezTo>
                <a:cubicBezTo>
                  <a:pt x="2564" y="807"/>
                  <a:pt x="2564" y="807"/>
                  <a:pt x="2564" y="807"/>
                </a:cubicBezTo>
                <a:cubicBezTo>
                  <a:pt x="2564" y="809"/>
                  <a:pt x="2564" y="809"/>
                  <a:pt x="2564" y="809"/>
                </a:cubicBezTo>
                <a:cubicBezTo>
                  <a:pt x="2564" y="810"/>
                  <a:pt x="2564" y="810"/>
                  <a:pt x="2564" y="810"/>
                </a:cubicBezTo>
                <a:cubicBezTo>
                  <a:pt x="2566" y="813"/>
                  <a:pt x="2566" y="813"/>
                  <a:pt x="2566" y="813"/>
                </a:cubicBezTo>
                <a:cubicBezTo>
                  <a:pt x="2564" y="812"/>
                  <a:pt x="2564" y="812"/>
                  <a:pt x="2564" y="812"/>
                </a:cubicBezTo>
                <a:cubicBezTo>
                  <a:pt x="2564" y="813"/>
                  <a:pt x="2564" y="813"/>
                  <a:pt x="2564" y="813"/>
                </a:cubicBezTo>
                <a:cubicBezTo>
                  <a:pt x="2566" y="816"/>
                  <a:pt x="2566" y="816"/>
                  <a:pt x="2566" y="816"/>
                </a:cubicBezTo>
                <a:cubicBezTo>
                  <a:pt x="2566" y="817"/>
                  <a:pt x="2566" y="817"/>
                  <a:pt x="2566" y="817"/>
                </a:cubicBezTo>
                <a:cubicBezTo>
                  <a:pt x="2567" y="820"/>
                  <a:pt x="2567" y="820"/>
                  <a:pt x="2567" y="820"/>
                </a:cubicBezTo>
                <a:cubicBezTo>
                  <a:pt x="2569" y="826"/>
                  <a:pt x="2569" y="826"/>
                  <a:pt x="2569" y="826"/>
                </a:cubicBezTo>
                <a:cubicBezTo>
                  <a:pt x="2570" y="833"/>
                  <a:pt x="2570" y="833"/>
                  <a:pt x="2570" y="833"/>
                </a:cubicBezTo>
                <a:cubicBezTo>
                  <a:pt x="2571" y="840"/>
                  <a:pt x="2571" y="840"/>
                  <a:pt x="2571" y="840"/>
                </a:cubicBezTo>
                <a:cubicBezTo>
                  <a:pt x="2574" y="845"/>
                  <a:pt x="2574" y="845"/>
                  <a:pt x="2574" y="845"/>
                </a:cubicBezTo>
                <a:cubicBezTo>
                  <a:pt x="2576" y="849"/>
                  <a:pt x="2576" y="849"/>
                  <a:pt x="2576" y="849"/>
                </a:cubicBezTo>
                <a:cubicBezTo>
                  <a:pt x="2577" y="850"/>
                  <a:pt x="2577" y="850"/>
                  <a:pt x="2577" y="850"/>
                </a:cubicBezTo>
                <a:cubicBezTo>
                  <a:pt x="2579" y="852"/>
                  <a:pt x="2579" y="852"/>
                  <a:pt x="2579" y="852"/>
                </a:cubicBezTo>
                <a:cubicBezTo>
                  <a:pt x="2579" y="853"/>
                  <a:pt x="2579" y="853"/>
                  <a:pt x="2579" y="853"/>
                </a:cubicBezTo>
                <a:cubicBezTo>
                  <a:pt x="2580" y="855"/>
                  <a:pt x="2580" y="855"/>
                  <a:pt x="2580" y="855"/>
                </a:cubicBezTo>
                <a:cubicBezTo>
                  <a:pt x="2579" y="855"/>
                  <a:pt x="2579" y="855"/>
                  <a:pt x="2579" y="855"/>
                </a:cubicBezTo>
                <a:cubicBezTo>
                  <a:pt x="2580" y="856"/>
                  <a:pt x="2580" y="856"/>
                  <a:pt x="2580" y="856"/>
                </a:cubicBezTo>
                <a:cubicBezTo>
                  <a:pt x="2581" y="859"/>
                  <a:pt x="2581" y="859"/>
                  <a:pt x="2581" y="859"/>
                </a:cubicBezTo>
                <a:cubicBezTo>
                  <a:pt x="2583" y="860"/>
                  <a:pt x="2583" y="860"/>
                  <a:pt x="2583" y="860"/>
                </a:cubicBezTo>
                <a:cubicBezTo>
                  <a:pt x="2583" y="862"/>
                  <a:pt x="2583" y="862"/>
                  <a:pt x="2583" y="862"/>
                </a:cubicBezTo>
                <a:cubicBezTo>
                  <a:pt x="2583" y="863"/>
                  <a:pt x="2583" y="863"/>
                  <a:pt x="2583" y="863"/>
                </a:cubicBezTo>
                <a:cubicBezTo>
                  <a:pt x="2586" y="865"/>
                  <a:pt x="2586" y="865"/>
                  <a:pt x="2586" y="865"/>
                </a:cubicBezTo>
                <a:cubicBezTo>
                  <a:pt x="2586" y="868"/>
                  <a:pt x="2586" y="868"/>
                  <a:pt x="2586" y="868"/>
                </a:cubicBezTo>
                <a:cubicBezTo>
                  <a:pt x="2587" y="869"/>
                  <a:pt x="2587" y="869"/>
                  <a:pt x="2587" y="869"/>
                </a:cubicBezTo>
                <a:cubicBezTo>
                  <a:pt x="2589" y="870"/>
                  <a:pt x="2589" y="870"/>
                  <a:pt x="2589" y="870"/>
                </a:cubicBezTo>
                <a:cubicBezTo>
                  <a:pt x="2587" y="870"/>
                  <a:pt x="2587" y="870"/>
                  <a:pt x="2587" y="870"/>
                </a:cubicBezTo>
                <a:cubicBezTo>
                  <a:pt x="2589" y="873"/>
                  <a:pt x="2589" y="873"/>
                  <a:pt x="2589" y="873"/>
                </a:cubicBezTo>
                <a:cubicBezTo>
                  <a:pt x="2590" y="878"/>
                  <a:pt x="2590" y="878"/>
                  <a:pt x="2590" y="878"/>
                </a:cubicBezTo>
                <a:cubicBezTo>
                  <a:pt x="2592" y="883"/>
                  <a:pt x="2592" y="883"/>
                  <a:pt x="2592" y="883"/>
                </a:cubicBezTo>
                <a:cubicBezTo>
                  <a:pt x="2594" y="893"/>
                  <a:pt x="2594" y="893"/>
                  <a:pt x="2594" y="893"/>
                </a:cubicBezTo>
                <a:cubicBezTo>
                  <a:pt x="2600" y="902"/>
                  <a:pt x="2600" y="902"/>
                  <a:pt x="2600" y="902"/>
                </a:cubicBezTo>
                <a:cubicBezTo>
                  <a:pt x="2607" y="913"/>
                  <a:pt x="2607" y="913"/>
                  <a:pt x="2607" y="913"/>
                </a:cubicBezTo>
                <a:cubicBezTo>
                  <a:pt x="2610" y="922"/>
                  <a:pt x="2610" y="922"/>
                  <a:pt x="2610" y="922"/>
                </a:cubicBezTo>
                <a:cubicBezTo>
                  <a:pt x="2612" y="925"/>
                  <a:pt x="2612" y="925"/>
                  <a:pt x="2612" y="925"/>
                </a:cubicBezTo>
                <a:cubicBezTo>
                  <a:pt x="2612" y="926"/>
                  <a:pt x="2612" y="926"/>
                  <a:pt x="2612" y="926"/>
                </a:cubicBezTo>
                <a:cubicBezTo>
                  <a:pt x="2612" y="928"/>
                  <a:pt x="2612" y="928"/>
                  <a:pt x="2612" y="928"/>
                </a:cubicBezTo>
                <a:cubicBezTo>
                  <a:pt x="2613" y="926"/>
                  <a:pt x="2613" y="926"/>
                  <a:pt x="2613" y="926"/>
                </a:cubicBezTo>
                <a:cubicBezTo>
                  <a:pt x="2613" y="929"/>
                  <a:pt x="2613" y="929"/>
                  <a:pt x="2613" y="929"/>
                </a:cubicBezTo>
                <a:cubicBezTo>
                  <a:pt x="2614" y="931"/>
                  <a:pt x="2614" y="931"/>
                  <a:pt x="2614" y="931"/>
                </a:cubicBezTo>
                <a:cubicBezTo>
                  <a:pt x="2616" y="935"/>
                  <a:pt x="2616" y="935"/>
                  <a:pt x="2616" y="935"/>
                </a:cubicBezTo>
                <a:cubicBezTo>
                  <a:pt x="2614" y="934"/>
                  <a:pt x="2614" y="934"/>
                  <a:pt x="2614" y="934"/>
                </a:cubicBezTo>
                <a:cubicBezTo>
                  <a:pt x="2614" y="932"/>
                  <a:pt x="2614" y="932"/>
                  <a:pt x="2614" y="932"/>
                </a:cubicBezTo>
                <a:cubicBezTo>
                  <a:pt x="2614" y="931"/>
                  <a:pt x="2614" y="931"/>
                  <a:pt x="2614" y="931"/>
                </a:cubicBezTo>
                <a:cubicBezTo>
                  <a:pt x="2613" y="932"/>
                  <a:pt x="2613" y="932"/>
                  <a:pt x="2613" y="932"/>
                </a:cubicBezTo>
                <a:cubicBezTo>
                  <a:pt x="2613" y="934"/>
                  <a:pt x="2613" y="934"/>
                  <a:pt x="2613" y="934"/>
                </a:cubicBezTo>
                <a:cubicBezTo>
                  <a:pt x="2614" y="936"/>
                  <a:pt x="2614" y="936"/>
                  <a:pt x="2614" y="936"/>
                </a:cubicBezTo>
                <a:cubicBezTo>
                  <a:pt x="2616" y="941"/>
                  <a:pt x="2616" y="941"/>
                  <a:pt x="2616" y="941"/>
                </a:cubicBezTo>
                <a:cubicBezTo>
                  <a:pt x="2616" y="942"/>
                  <a:pt x="2616" y="942"/>
                  <a:pt x="2616" y="942"/>
                </a:cubicBezTo>
                <a:cubicBezTo>
                  <a:pt x="2617" y="942"/>
                  <a:pt x="2617" y="942"/>
                  <a:pt x="2617" y="942"/>
                </a:cubicBezTo>
                <a:cubicBezTo>
                  <a:pt x="2617" y="944"/>
                  <a:pt x="2617" y="944"/>
                  <a:pt x="2617" y="944"/>
                </a:cubicBezTo>
                <a:cubicBezTo>
                  <a:pt x="2620" y="946"/>
                  <a:pt x="2620" y="946"/>
                  <a:pt x="2620" y="946"/>
                </a:cubicBezTo>
                <a:cubicBezTo>
                  <a:pt x="2624" y="952"/>
                  <a:pt x="2624" y="952"/>
                  <a:pt x="2624" y="952"/>
                </a:cubicBezTo>
                <a:cubicBezTo>
                  <a:pt x="2627" y="954"/>
                  <a:pt x="2627" y="954"/>
                  <a:pt x="2627" y="954"/>
                </a:cubicBezTo>
                <a:cubicBezTo>
                  <a:pt x="2630" y="954"/>
                  <a:pt x="2630" y="954"/>
                  <a:pt x="2630" y="954"/>
                </a:cubicBezTo>
                <a:cubicBezTo>
                  <a:pt x="2633" y="952"/>
                  <a:pt x="2633" y="952"/>
                  <a:pt x="2633" y="952"/>
                </a:cubicBezTo>
                <a:cubicBezTo>
                  <a:pt x="2636" y="949"/>
                  <a:pt x="2636" y="949"/>
                  <a:pt x="2636" y="949"/>
                </a:cubicBezTo>
                <a:cubicBezTo>
                  <a:pt x="2636" y="946"/>
                  <a:pt x="2636" y="946"/>
                  <a:pt x="2636" y="946"/>
                </a:cubicBezTo>
                <a:cubicBezTo>
                  <a:pt x="2637" y="945"/>
                  <a:pt x="2637" y="945"/>
                  <a:pt x="2637" y="945"/>
                </a:cubicBezTo>
                <a:cubicBezTo>
                  <a:pt x="2637" y="942"/>
                  <a:pt x="2637" y="942"/>
                  <a:pt x="2637" y="942"/>
                </a:cubicBezTo>
                <a:cubicBezTo>
                  <a:pt x="2640" y="941"/>
                  <a:pt x="2640" y="941"/>
                  <a:pt x="2640" y="941"/>
                </a:cubicBezTo>
                <a:cubicBezTo>
                  <a:pt x="2646" y="938"/>
                  <a:pt x="2646" y="938"/>
                  <a:pt x="2646" y="938"/>
                </a:cubicBezTo>
                <a:cubicBezTo>
                  <a:pt x="2647" y="938"/>
                  <a:pt x="2647" y="938"/>
                  <a:pt x="2647" y="938"/>
                </a:cubicBezTo>
                <a:cubicBezTo>
                  <a:pt x="2645" y="936"/>
                  <a:pt x="2645" y="936"/>
                  <a:pt x="2645" y="936"/>
                </a:cubicBezTo>
                <a:cubicBezTo>
                  <a:pt x="2645" y="934"/>
                  <a:pt x="2645" y="934"/>
                  <a:pt x="2645" y="934"/>
                </a:cubicBezTo>
                <a:cubicBezTo>
                  <a:pt x="2647" y="931"/>
                  <a:pt x="2647" y="931"/>
                  <a:pt x="2647" y="931"/>
                </a:cubicBezTo>
                <a:cubicBezTo>
                  <a:pt x="2649" y="929"/>
                  <a:pt x="2649" y="929"/>
                  <a:pt x="2649" y="929"/>
                </a:cubicBezTo>
                <a:cubicBezTo>
                  <a:pt x="2649" y="926"/>
                  <a:pt x="2649" y="926"/>
                  <a:pt x="2649" y="926"/>
                </a:cubicBezTo>
                <a:cubicBezTo>
                  <a:pt x="2649" y="925"/>
                  <a:pt x="2649" y="925"/>
                  <a:pt x="2649" y="925"/>
                </a:cubicBezTo>
                <a:cubicBezTo>
                  <a:pt x="2650" y="923"/>
                  <a:pt x="2650" y="923"/>
                  <a:pt x="2650" y="923"/>
                </a:cubicBezTo>
                <a:cubicBezTo>
                  <a:pt x="2653" y="923"/>
                  <a:pt x="2653" y="923"/>
                  <a:pt x="2653" y="923"/>
                </a:cubicBezTo>
                <a:cubicBezTo>
                  <a:pt x="2656" y="923"/>
                  <a:pt x="2656" y="923"/>
                  <a:pt x="2656" y="923"/>
                </a:cubicBezTo>
                <a:cubicBezTo>
                  <a:pt x="2655" y="915"/>
                  <a:pt x="2655" y="915"/>
                  <a:pt x="2655" y="915"/>
                </a:cubicBezTo>
                <a:cubicBezTo>
                  <a:pt x="2655" y="912"/>
                  <a:pt x="2655" y="912"/>
                  <a:pt x="2655" y="912"/>
                </a:cubicBezTo>
                <a:cubicBezTo>
                  <a:pt x="2653" y="909"/>
                  <a:pt x="2653" y="909"/>
                  <a:pt x="2653" y="909"/>
                </a:cubicBezTo>
                <a:cubicBezTo>
                  <a:pt x="2653" y="908"/>
                  <a:pt x="2653" y="908"/>
                  <a:pt x="2653" y="908"/>
                </a:cubicBezTo>
                <a:cubicBezTo>
                  <a:pt x="2655" y="906"/>
                  <a:pt x="2655" y="906"/>
                  <a:pt x="2655" y="906"/>
                </a:cubicBezTo>
                <a:cubicBezTo>
                  <a:pt x="2655" y="901"/>
                  <a:pt x="2655" y="901"/>
                  <a:pt x="2655" y="901"/>
                </a:cubicBezTo>
                <a:cubicBezTo>
                  <a:pt x="2656" y="896"/>
                  <a:pt x="2656" y="896"/>
                  <a:pt x="2656" y="896"/>
                </a:cubicBezTo>
                <a:cubicBezTo>
                  <a:pt x="2659" y="891"/>
                  <a:pt x="2659" y="891"/>
                  <a:pt x="2659" y="891"/>
                </a:cubicBezTo>
                <a:cubicBezTo>
                  <a:pt x="2659" y="886"/>
                  <a:pt x="2659" y="886"/>
                  <a:pt x="2659" y="886"/>
                </a:cubicBezTo>
                <a:cubicBezTo>
                  <a:pt x="2659" y="882"/>
                  <a:pt x="2659" y="882"/>
                  <a:pt x="2659" y="882"/>
                </a:cubicBezTo>
                <a:cubicBezTo>
                  <a:pt x="2657" y="880"/>
                  <a:pt x="2657" y="880"/>
                  <a:pt x="2657" y="880"/>
                </a:cubicBezTo>
                <a:cubicBezTo>
                  <a:pt x="2656" y="879"/>
                  <a:pt x="2656" y="879"/>
                  <a:pt x="2656" y="879"/>
                </a:cubicBezTo>
                <a:cubicBezTo>
                  <a:pt x="2655" y="878"/>
                  <a:pt x="2655" y="878"/>
                  <a:pt x="2655" y="878"/>
                </a:cubicBezTo>
                <a:cubicBezTo>
                  <a:pt x="2656" y="878"/>
                  <a:pt x="2656" y="878"/>
                  <a:pt x="2656" y="878"/>
                </a:cubicBezTo>
                <a:cubicBezTo>
                  <a:pt x="2657" y="880"/>
                  <a:pt x="2657" y="880"/>
                  <a:pt x="2657" y="880"/>
                </a:cubicBezTo>
                <a:cubicBezTo>
                  <a:pt x="2656" y="873"/>
                  <a:pt x="2656" y="873"/>
                  <a:pt x="2656" y="873"/>
                </a:cubicBezTo>
                <a:cubicBezTo>
                  <a:pt x="2656" y="868"/>
                  <a:pt x="2656" y="868"/>
                  <a:pt x="2656" y="868"/>
                </a:cubicBezTo>
                <a:cubicBezTo>
                  <a:pt x="2655" y="863"/>
                  <a:pt x="2655" y="863"/>
                  <a:pt x="2655" y="863"/>
                </a:cubicBezTo>
                <a:cubicBezTo>
                  <a:pt x="2653" y="860"/>
                  <a:pt x="2653" y="860"/>
                  <a:pt x="2653" y="860"/>
                </a:cubicBezTo>
                <a:cubicBezTo>
                  <a:pt x="2653" y="858"/>
                  <a:pt x="2653" y="858"/>
                  <a:pt x="2653" y="858"/>
                </a:cubicBezTo>
                <a:cubicBezTo>
                  <a:pt x="2655" y="855"/>
                  <a:pt x="2655" y="855"/>
                  <a:pt x="2655" y="855"/>
                </a:cubicBezTo>
                <a:cubicBezTo>
                  <a:pt x="2656" y="850"/>
                  <a:pt x="2656" y="850"/>
                  <a:pt x="2656" y="850"/>
                </a:cubicBezTo>
                <a:cubicBezTo>
                  <a:pt x="2660" y="848"/>
                  <a:pt x="2660" y="848"/>
                  <a:pt x="2660" y="848"/>
                </a:cubicBezTo>
                <a:cubicBezTo>
                  <a:pt x="2662" y="848"/>
                  <a:pt x="2662" y="848"/>
                  <a:pt x="2662" y="848"/>
                </a:cubicBezTo>
                <a:cubicBezTo>
                  <a:pt x="2662" y="846"/>
                  <a:pt x="2662" y="846"/>
                  <a:pt x="2662" y="846"/>
                </a:cubicBezTo>
                <a:cubicBezTo>
                  <a:pt x="2663" y="848"/>
                  <a:pt x="2663" y="848"/>
                  <a:pt x="2663" y="848"/>
                </a:cubicBezTo>
                <a:cubicBezTo>
                  <a:pt x="2665" y="849"/>
                  <a:pt x="2665" y="849"/>
                  <a:pt x="2665" y="849"/>
                </a:cubicBezTo>
                <a:cubicBezTo>
                  <a:pt x="2666" y="843"/>
                  <a:pt x="2666" y="843"/>
                  <a:pt x="2666" y="843"/>
                </a:cubicBezTo>
                <a:cubicBezTo>
                  <a:pt x="2666" y="842"/>
                  <a:pt x="2666" y="842"/>
                  <a:pt x="2666" y="842"/>
                </a:cubicBezTo>
                <a:cubicBezTo>
                  <a:pt x="2667" y="842"/>
                  <a:pt x="2667" y="842"/>
                  <a:pt x="2667" y="842"/>
                </a:cubicBezTo>
                <a:cubicBezTo>
                  <a:pt x="2675" y="840"/>
                  <a:pt x="2675" y="840"/>
                  <a:pt x="2675" y="840"/>
                </a:cubicBezTo>
                <a:cubicBezTo>
                  <a:pt x="2678" y="840"/>
                  <a:pt x="2678" y="840"/>
                  <a:pt x="2678" y="840"/>
                </a:cubicBezTo>
                <a:cubicBezTo>
                  <a:pt x="2679" y="837"/>
                  <a:pt x="2679" y="837"/>
                  <a:pt x="2679" y="837"/>
                </a:cubicBezTo>
                <a:cubicBezTo>
                  <a:pt x="2679" y="836"/>
                  <a:pt x="2679" y="836"/>
                  <a:pt x="2679" y="836"/>
                </a:cubicBezTo>
                <a:cubicBezTo>
                  <a:pt x="2679" y="835"/>
                  <a:pt x="2679" y="835"/>
                  <a:pt x="2679" y="835"/>
                </a:cubicBezTo>
                <a:cubicBezTo>
                  <a:pt x="2678" y="833"/>
                  <a:pt x="2678" y="833"/>
                  <a:pt x="2678" y="833"/>
                </a:cubicBezTo>
                <a:cubicBezTo>
                  <a:pt x="2680" y="829"/>
                  <a:pt x="2680" y="829"/>
                  <a:pt x="2680" y="829"/>
                </a:cubicBezTo>
                <a:cubicBezTo>
                  <a:pt x="2685" y="826"/>
                  <a:pt x="2685" y="826"/>
                  <a:pt x="2685" y="826"/>
                </a:cubicBezTo>
                <a:cubicBezTo>
                  <a:pt x="2688" y="825"/>
                  <a:pt x="2688" y="825"/>
                  <a:pt x="2688" y="825"/>
                </a:cubicBezTo>
                <a:cubicBezTo>
                  <a:pt x="2689" y="823"/>
                  <a:pt x="2689" y="823"/>
                  <a:pt x="2689" y="823"/>
                </a:cubicBezTo>
                <a:cubicBezTo>
                  <a:pt x="2690" y="822"/>
                  <a:pt x="2690" y="822"/>
                  <a:pt x="2690" y="822"/>
                </a:cubicBezTo>
                <a:cubicBezTo>
                  <a:pt x="2692" y="820"/>
                  <a:pt x="2692" y="820"/>
                  <a:pt x="2692" y="820"/>
                </a:cubicBezTo>
                <a:cubicBezTo>
                  <a:pt x="2692" y="817"/>
                  <a:pt x="2692" y="817"/>
                  <a:pt x="2692" y="817"/>
                </a:cubicBezTo>
                <a:cubicBezTo>
                  <a:pt x="2695" y="817"/>
                  <a:pt x="2695" y="817"/>
                  <a:pt x="2695" y="817"/>
                </a:cubicBezTo>
                <a:cubicBezTo>
                  <a:pt x="2699" y="813"/>
                  <a:pt x="2699" y="813"/>
                  <a:pt x="2699" y="813"/>
                </a:cubicBezTo>
                <a:cubicBezTo>
                  <a:pt x="2702" y="809"/>
                  <a:pt x="2702" y="809"/>
                  <a:pt x="2702" y="809"/>
                </a:cubicBezTo>
                <a:cubicBezTo>
                  <a:pt x="2703" y="804"/>
                  <a:pt x="2703" y="804"/>
                  <a:pt x="2703" y="804"/>
                </a:cubicBezTo>
                <a:cubicBezTo>
                  <a:pt x="2706" y="800"/>
                  <a:pt x="2706" y="800"/>
                  <a:pt x="2706" y="800"/>
                </a:cubicBezTo>
                <a:cubicBezTo>
                  <a:pt x="2709" y="799"/>
                  <a:pt x="2709" y="799"/>
                  <a:pt x="2709" y="799"/>
                </a:cubicBezTo>
                <a:cubicBezTo>
                  <a:pt x="2710" y="796"/>
                  <a:pt x="2710" y="796"/>
                  <a:pt x="2710" y="796"/>
                </a:cubicBezTo>
                <a:cubicBezTo>
                  <a:pt x="2709" y="797"/>
                  <a:pt x="2709" y="797"/>
                  <a:pt x="2709" y="797"/>
                </a:cubicBezTo>
                <a:cubicBezTo>
                  <a:pt x="2708" y="799"/>
                  <a:pt x="2708" y="799"/>
                  <a:pt x="2708" y="799"/>
                </a:cubicBezTo>
                <a:cubicBezTo>
                  <a:pt x="2709" y="796"/>
                  <a:pt x="2709" y="796"/>
                  <a:pt x="2709" y="796"/>
                </a:cubicBezTo>
                <a:cubicBezTo>
                  <a:pt x="2710" y="793"/>
                  <a:pt x="2710" y="793"/>
                  <a:pt x="2710" y="793"/>
                </a:cubicBezTo>
                <a:cubicBezTo>
                  <a:pt x="2712" y="793"/>
                  <a:pt x="2712" y="793"/>
                  <a:pt x="2712" y="793"/>
                </a:cubicBezTo>
                <a:cubicBezTo>
                  <a:pt x="2712" y="794"/>
                  <a:pt x="2712" y="794"/>
                  <a:pt x="2712" y="794"/>
                </a:cubicBezTo>
                <a:cubicBezTo>
                  <a:pt x="2712" y="796"/>
                  <a:pt x="2712" y="796"/>
                  <a:pt x="2712" y="796"/>
                </a:cubicBezTo>
                <a:cubicBezTo>
                  <a:pt x="2718" y="794"/>
                  <a:pt x="2718" y="794"/>
                  <a:pt x="2718" y="794"/>
                </a:cubicBezTo>
                <a:cubicBezTo>
                  <a:pt x="2722" y="792"/>
                  <a:pt x="2722" y="792"/>
                  <a:pt x="2722" y="792"/>
                </a:cubicBezTo>
                <a:cubicBezTo>
                  <a:pt x="2721" y="792"/>
                  <a:pt x="2721" y="792"/>
                  <a:pt x="2721" y="792"/>
                </a:cubicBezTo>
                <a:cubicBezTo>
                  <a:pt x="2722" y="790"/>
                  <a:pt x="2722" y="790"/>
                  <a:pt x="2722" y="790"/>
                </a:cubicBezTo>
                <a:cubicBezTo>
                  <a:pt x="2725" y="787"/>
                  <a:pt x="2725" y="787"/>
                  <a:pt x="2725" y="787"/>
                </a:cubicBezTo>
                <a:cubicBezTo>
                  <a:pt x="2726" y="786"/>
                  <a:pt x="2726" y="786"/>
                  <a:pt x="2726" y="786"/>
                </a:cubicBezTo>
                <a:cubicBezTo>
                  <a:pt x="2726" y="784"/>
                  <a:pt x="2726" y="784"/>
                  <a:pt x="2726" y="784"/>
                </a:cubicBezTo>
                <a:cubicBezTo>
                  <a:pt x="2728" y="783"/>
                  <a:pt x="2728" y="783"/>
                  <a:pt x="2728" y="783"/>
                </a:cubicBezTo>
                <a:cubicBezTo>
                  <a:pt x="2726" y="779"/>
                  <a:pt x="2726" y="779"/>
                  <a:pt x="2726" y="779"/>
                </a:cubicBezTo>
                <a:cubicBezTo>
                  <a:pt x="2726" y="774"/>
                  <a:pt x="2726" y="774"/>
                  <a:pt x="2726" y="774"/>
                </a:cubicBezTo>
                <a:cubicBezTo>
                  <a:pt x="2728" y="772"/>
                  <a:pt x="2728" y="772"/>
                  <a:pt x="2728" y="772"/>
                </a:cubicBezTo>
                <a:cubicBezTo>
                  <a:pt x="2731" y="770"/>
                  <a:pt x="2731" y="770"/>
                  <a:pt x="2731" y="770"/>
                </a:cubicBezTo>
                <a:cubicBezTo>
                  <a:pt x="2736" y="769"/>
                  <a:pt x="2736" y="769"/>
                  <a:pt x="2736" y="769"/>
                </a:cubicBezTo>
                <a:cubicBezTo>
                  <a:pt x="2739" y="764"/>
                  <a:pt x="2739" y="764"/>
                  <a:pt x="2739" y="764"/>
                </a:cubicBezTo>
                <a:cubicBezTo>
                  <a:pt x="2739" y="763"/>
                  <a:pt x="2739" y="763"/>
                  <a:pt x="2739" y="763"/>
                </a:cubicBezTo>
                <a:cubicBezTo>
                  <a:pt x="2741" y="764"/>
                  <a:pt x="2741" y="764"/>
                  <a:pt x="2741" y="764"/>
                </a:cubicBezTo>
                <a:cubicBezTo>
                  <a:pt x="2741" y="767"/>
                  <a:pt x="2741" y="767"/>
                  <a:pt x="2741" y="767"/>
                </a:cubicBezTo>
                <a:cubicBezTo>
                  <a:pt x="2742" y="770"/>
                  <a:pt x="2742" y="770"/>
                  <a:pt x="2742" y="770"/>
                </a:cubicBezTo>
                <a:cubicBezTo>
                  <a:pt x="2742" y="769"/>
                  <a:pt x="2742" y="769"/>
                  <a:pt x="2742" y="769"/>
                </a:cubicBezTo>
                <a:cubicBezTo>
                  <a:pt x="2743" y="769"/>
                  <a:pt x="2743" y="769"/>
                  <a:pt x="2743" y="769"/>
                </a:cubicBezTo>
                <a:cubicBezTo>
                  <a:pt x="2743" y="767"/>
                  <a:pt x="2743" y="767"/>
                  <a:pt x="2743" y="767"/>
                </a:cubicBezTo>
                <a:cubicBezTo>
                  <a:pt x="2743" y="766"/>
                  <a:pt x="2743" y="766"/>
                  <a:pt x="2743" y="766"/>
                </a:cubicBezTo>
                <a:cubicBezTo>
                  <a:pt x="2745" y="769"/>
                  <a:pt x="2745" y="769"/>
                  <a:pt x="2745" y="769"/>
                </a:cubicBezTo>
                <a:cubicBezTo>
                  <a:pt x="2745" y="766"/>
                  <a:pt x="2745" y="766"/>
                  <a:pt x="2745" y="766"/>
                </a:cubicBezTo>
                <a:cubicBezTo>
                  <a:pt x="2745" y="764"/>
                  <a:pt x="2745" y="764"/>
                  <a:pt x="2745" y="764"/>
                </a:cubicBezTo>
                <a:cubicBezTo>
                  <a:pt x="2745" y="763"/>
                  <a:pt x="2745" y="763"/>
                  <a:pt x="2745" y="763"/>
                </a:cubicBezTo>
                <a:cubicBezTo>
                  <a:pt x="2746" y="761"/>
                  <a:pt x="2746" y="761"/>
                  <a:pt x="2746" y="761"/>
                </a:cubicBezTo>
                <a:cubicBezTo>
                  <a:pt x="2745" y="764"/>
                  <a:pt x="2745" y="764"/>
                  <a:pt x="2745" y="764"/>
                </a:cubicBezTo>
                <a:cubicBezTo>
                  <a:pt x="2746" y="763"/>
                  <a:pt x="2746" y="763"/>
                  <a:pt x="2746" y="763"/>
                </a:cubicBezTo>
                <a:cubicBezTo>
                  <a:pt x="2746" y="766"/>
                  <a:pt x="2746" y="766"/>
                  <a:pt x="2746" y="766"/>
                </a:cubicBezTo>
                <a:cubicBezTo>
                  <a:pt x="2746" y="769"/>
                  <a:pt x="2746" y="769"/>
                  <a:pt x="2746" y="769"/>
                </a:cubicBezTo>
                <a:cubicBezTo>
                  <a:pt x="2748" y="769"/>
                  <a:pt x="2748" y="769"/>
                  <a:pt x="2748" y="769"/>
                </a:cubicBezTo>
                <a:cubicBezTo>
                  <a:pt x="2749" y="767"/>
                  <a:pt x="2749" y="767"/>
                  <a:pt x="2749" y="767"/>
                </a:cubicBezTo>
                <a:cubicBezTo>
                  <a:pt x="2749" y="769"/>
                  <a:pt x="2749" y="769"/>
                  <a:pt x="2749" y="769"/>
                </a:cubicBezTo>
                <a:cubicBezTo>
                  <a:pt x="2751" y="769"/>
                  <a:pt x="2751" y="769"/>
                  <a:pt x="2751" y="769"/>
                </a:cubicBezTo>
                <a:cubicBezTo>
                  <a:pt x="2751" y="767"/>
                  <a:pt x="2751" y="767"/>
                  <a:pt x="2751" y="767"/>
                </a:cubicBezTo>
                <a:cubicBezTo>
                  <a:pt x="2749" y="764"/>
                  <a:pt x="2749" y="764"/>
                  <a:pt x="2749" y="764"/>
                </a:cubicBezTo>
                <a:cubicBezTo>
                  <a:pt x="2751" y="766"/>
                  <a:pt x="2751" y="766"/>
                  <a:pt x="2751" y="766"/>
                </a:cubicBezTo>
                <a:cubicBezTo>
                  <a:pt x="2751" y="763"/>
                  <a:pt x="2751" y="763"/>
                  <a:pt x="2751" y="763"/>
                </a:cubicBezTo>
                <a:cubicBezTo>
                  <a:pt x="2752" y="766"/>
                  <a:pt x="2752" y="766"/>
                  <a:pt x="2752" y="766"/>
                </a:cubicBezTo>
                <a:cubicBezTo>
                  <a:pt x="2753" y="769"/>
                  <a:pt x="2753" y="769"/>
                  <a:pt x="2753" y="769"/>
                </a:cubicBezTo>
                <a:cubicBezTo>
                  <a:pt x="2753" y="767"/>
                  <a:pt x="2753" y="767"/>
                  <a:pt x="2753" y="767"/>
                </a:cubicBezTo>
                <a:cubicBezTo>
                  <a:pt x="2753" y="764"/>
                  <a:pt x="2753" y="764"/>
                  <a:pt x="2753" y="764"/>
                </a:cubicBezTo>
                <a:cubicBezTo>
                  <a:pt x="2755" y="769"/>
                  <a:pt x="2755" y="769"/>
                  <a:pt x="2755" y="769"/>
                </a:cubicBezTo>
                <a:cubicBezTo>
                  <a:pt x="2756" y="766"/>
                  <a:pt x="2756" y="766"/>
                  <a:pt x="2756" y="766"/>
                </a:cubicBezTo>
                <a:cubicBezTo>
                  <a:pt x="2758" y="767"/>
                  <a:pt x="2758" y="767"/>
                  <a:pt x="2758" y="767"/>
                </a:cubicBezTo>
                <a:cubicBezTo>
                  <a:pt x="2758" y="766"/>
                  <a:pt x="2758" y="766"/>
                  <a:pt x="2758" y="766"/>
                </a:cubicBezTo>
                <a:cubicBezTo>
                  <a:pt x="2759" y="766"/>
                  <a:pt x="2759" y="766"/>
                  <a:pt x="2759" y="766"/>
                </a:cubicBezTo>
                <a:cubicBezTo>
                  <a:pt x="2759" y="764"/>
                  <a:pt x="2759" y="764"/>
                  <a:pt x="2759" y="764"/>
                </a:cubicBezTo>
                <a:cubicBezTo>
                  <a:pt x="2759" y="763"/>
                  <a:pt x="2759" y="763"/>
                  <a:pt x="2759" y="763"/>
                </a:cubicBezTo>
                <a:cubicBezTo>
                  <a:pt x="2759" y="760"/>
                  <a:pt x="2759" y="760"/>
                  <a:pt x="2759" y="760"/>
                </a:cubicBezTo>
                <a:cubicBezTo>
                  <a:pt x="2759" y="759"/>
                  <a:pt x="2759" y="759"/>
                  <a:pt x="2759" y="759"/>
                </a:cubicBezTo>
                <a:cubicBezTo>
                  <a:pt x="2761" y="757"/>
                  <a:pt x="2761" y="757"/>
                  <a:pt x="2761" y="757"/>
                </a:cubicBezTo>
                <a:cubicBezTo>
                  <a:pt x="2761" y="761"/>
                  <a:pt x="2761" y="761"/>
                  <a:pt x="2761" y="761"/>
                </a:cubicBezTo>
                <a:cubicBezTo>
                  <a:pt x="2761" y="764"/>
                  <a:pt x="2761" y="764"/>
                  <a:pt x="2761" y="764"/>
                </a:cubicBezTo>
                <a:cubicBezTo>
                  <a:pt x="2762" y="761"/>
                  <a:pt x="2762" y="761"/>
                  <a:pt x="2762" y="761"/>
                </a:cubicBezTo>
                <a:cubicBezTo>
                  <a:pt x="2762" y="764"/>
                  <a:pt x="2762" y="764"/>
                  <a:pt x="2762" y="764"/>
                </a:cubicBezTo>
                <a:cubicBezTo>
                  <a:pt x="2762" y="766"/>
                  <a:pt x="2762" y="766"/>
                  <a:pt x="2762" y="766"/>
                </a:cubicBezTo>
                <a:cubicBezTo>
                  <a:pt x="2764" y="764"/>
                  <a:pt x="2764" y="764"/>
                  <a:pt x="2764" y="764"/>
                </a:cubicBezTo>
                <a:cubicBezTo>
                  <a:pt x="2764" y="766"/>
                  <a:pt x="2764" y="766"/>
                  <a:pt x="2764" y="766"/>
                </a:cubicBezTo>
                <a:cubicBezTo>
                  <a:pt x="2764" y="767"/>
                  <a:pt x="2764" y="767"/>
                  <a:pt x="2764" y="767"/>
                </a:cubicBezTo>
                <a:cubicBezTo>
                  <a:pt x="2765" y="767"/>
                  <a:pt x="2765" y="767"/>
                  <a:pt x="2765" y="767"/>
                </a:cubicBezTo>
                <a:cubicBezTo>
                  <a:pt x="2765" y="766"/>
                  <a:pt x="2765" y="766"/>
                  <a:pt x="2765" y="766"/>
                </a:cubicBezTo>
                <a:cubicBezTo>
                  <a:pt x="2765" y="760"/>
                  <a:pt x="2765" y="760"/>
                  <a:pt x="2765" y="760"/>
                </a:cubicBezTo>
                <a:cubicBezTo>
                  <a:pt x="2766" y="763"/>
                  <a:pt x="2766" y="763"/>
                  <a:pt x="2766" y="763"/>
                </a:cubicBezTo>
                <a:cubicBezTo>
                  <a:pt x="2768" y="761"/>
                  <a:pt x="2768" y="761"/>
                  <a:pt x="2768" y="761"/>
                </a:cubicBezTo>
                <a:cubicBezTo>
                  <a:pt x="2768" y="760"/>
                  <a:pt x="2768" y="760"/>
                  <a:pt x="2768" y="760"/>
                </a:cubicBezTo>
                <a:cubicBezTo>
                  <a:pt x="2766" y="756"/>
                  <a:pt x="2766" y="756"/>
                  <a:pt x="2766" y="756"/>
                </a:cubicBezTo>
                <a:cubicBezTo>
                  <a:pt x="2765" y="754"/>
                  <a:pt x="2765" y="754"/>
                  <a:pt x="2765" y="754"/>
                </a:cubicBezTo>
                <a:cubicBezTo>
                  <a:pt x="2765" y="751"/>
                  <a:pt x="2765" y="751"/>
                  <a:pt x="2765" y="751"/>
                </a:cubicBezTo>
                <a:cubicBezTo>
                  <a:pt x="2765" y="750"/>
                  <a:pt x="2765" y="750"/>
                  <a:pt x="2765" y="750"/>
                </a:cubicBezTo>
                <a:cubicBezTo>
                  <a:pt x="2766" y="749"/>
                  <a:pt x="2766" y="749"/>
                  <a:pt x="2766" y="749"/>
                </a:cubicBezTo>
                <a:cubicBezTo>
                  <a:pt x="2766" y="747"/>
                  <a:pt x="2766" y="747"/>
                  <a:pt x="2766" y="747"/>
                </a:cubicBezTo>
                <a:cubicBezTo>
                  <a:pt x="2765" y="746"/>
                  <a:pt x="2765" y="746"/>
                  <a:pt x="2765" y="746"/>
                </a:cubicBezTo>
                <a:cubicBezTo>
                  <a:pt x="2766" y="744"/>
                  <a:pt x="2766" y="744"/>
                  <a:pt x="2766" y="744"/>
                </a:cubicBezTo>
                <a:cubicBezTo>
                  <a:pt x="2765" y="744"/>
                  <a:pt x="2765" y="744"/>
                  <a:pt x="2765" y="744"/>
                </a:cubicBezTo>
                <a:cubicBezTo>
                  <a:pt x="2765" y="743"/>
                  <a:pt x="2765" y="743"/>
                  <a:pt x="2765" y="743"/>
                </a:cubicBezTo>
                <a:cubicBezTo>
                  <a:pt x="2766" y="743"/>
                  <a:pt x="2766" y="743"/>
                  <a:pt x="2766" y="743"/>
                </a:cubicBezTo>
                <a:cubicBezTo>
                  <a:pt x="2766" y="744"/>
                  <a:pt x="2766" y="744"/>
                  <a:pt x="2766" y="744"/>
                </a:cubicBezTo>
                <a:cubicBezTo>
                  <a:pt x="2766" y="746"/>
                  <a:pt x="2766" y="746"/>
                  <a:pt x="2766" y="746"/>
                </a:cubicBezTo>
                <a:cubicBezTo>
                  <a:pt x="2768" y="749"/>
                  <a:pt x="2768" y="749"/>
                  <a:pt x="2768" y="749"/>
                </a:cubicBezTo>
                <a:cubicBezTo>
                  <a:pt x="2768" y="750"/>
                  <a:pt x="2768" y="750"/>
                  <a:pt x="2768" y="750"/>
                </a:cubicBezTo>
                <a:cubicBezTo>
                  <a:pt x="2769" y="754"/>
                  <a:pt x="2769" y="754"/>
                  <a:pt x="2769" y="754"/>
                </a:cubicBezTo>
                <a:cubicBezTo>
                  <a:pt x="2771" y="756"/>
                  <a:pt x="2771" y="756"/>
                  <a:pt x="2771" y="756"/>
                </a:cubicBezTo>
                <a:cubicBezTo>
                  <a:pt x="2772" y="756"/>
                  <a:pt x="2772" y="756"/>
                  <a:pt x="2772" y="756"/>
                </a:cubicBezTo>
                <a:cubicBezTo>
                  <a:pt x="2772" y="754"/>
                  <a:pt x="2772" y="754"/>
                  <a:pt x="2772" y="754"/>
                </a:cubicBezTo>
                <a:cubicBezTo>
                  <a:pt x="2774" y="756"/>
                  <a:pt x="2774" y="756"/>
                  <a:pt x="2774" y="756"/>
                </a:cubicBezTo>
                <a:cubicBezTo>
                  <a:pt x="2775" y="756"/>
                  <a:pt x="2775" y="756"/>
                  <a:pt x="2775" y="756"/>
                </a:cubicBezTo>
                <a:cubicBezTo>
                  <a:pt x="2775" y="754"/>
                  <a:pt x="2775" y="754"/>
                  <a:pt x="2775" y="754"/>
                </a:cubicBezTo>
                <a:cubicBezTo>
                  <a:pt x="2776" y="753"/>
                  <a:pt x="2776" y="753"/>
                  <a:pt x="2776" y="753"/>
                </a:cubicBezTo>
                <a:cubicBezTo>
                  <a:pt x="2778" y="751"/>
                  <a:pt x="2778" y="751"/>
                  <a:pt x="2778" y="751"/>
                </a:cubicBezTo>
                <a:cubicBezTo>
                  <a:pt x="2778" y="754"/>
                  <a:pt x="2778" y="754"/>
                  <a:pt x="2778" y="754"/>
                </a:cubicBezTo>
                <a:cubicBezTo>
                  <a:pt x="2779" y="757"/>
                  <a:pt x="2779" y="757"/>
                  <a:pt x="2779" y="757"/>
                </a:cubicBezTo>
                <a:cubicBezTo>
                  <a:pt x="2782" y="761"/>
                  <a:pt x="2782" y="761"/>
                  <a:pt x="2782" y="761"/>
                </a:cubicBezTo>
                <a:cubicBezTo>
                  <a:pt x="2784" y="764"/>
                  <a:pt x="2784" y="764"/>
                  <a:pt x="2784" y="764"/>
                </a:cubicBezTo>
                <a:cubicBezTo>
                  <a:pt x="2786" y="770"/>
                  <a:pt x="2786" y="770"/>
                  <a:pt x="2786" y="770"/>
                </a:cubicBezTo>
                <a:cubicBezTo>
                  <a:pt x="2786" y="774"/>
                  <a:pt x="2786" y="774"/>
                  <a:pt x="2786" y="774"/>
                </a:cubicBezTo>
                <a:cubicBezTo>
                  <a:pt x="2789" y="777"/>
                  <a:pt x="2789" y="777"/>
                  <a:pt x="2789" y="777"/>
                </a:cubicBezTo>
                <a:cubicBezTo>
                  <a:pt x="2790" y="779"/>
                  <a:pt x="2790" y="779"/>
                  <a:pt x="2790" y="779"/>
                </a:cubicBezTo>
                <a:cubicBezTo>
                  <a:pt x="2791" y="780"/>
                  <a:pt x="2791" y="780"/>
                  <a:pt x="2791" y="780"/>
                </a:cubicBezTo>
                <a:cubicBezTo>
                  <a:pt x="2792" y="783"/>
                  <a:pt x="2792" y="783"/>
                  <a:pt x="2792" y="783"/>
                </a:cubicBezTo>
                <a:cubicBezTo>
                  <a:pt x="2795" y="784"/>
                  <a:pt x="2795" y="784"/>
                  <a:pt x="2795" y="784"/>
                </a:cubicBezTo>
                <a:cubicBezTo>
                  <a:pt x="2796" y="787"/>
                  <a:pt x="2796" y="787"/>
                  <a:pt x="2796" y="787"/>
                </a:cubicBezTo>
                <a:cubicBezTo>
                  <a:pt x="2796" y="786"/>
                  <a:pt x="2796" y="786"/>
                  <a:pt x="2796" y="786"/>
                </a:cubicBezTo>
                <a:cubicBezTo>
                  <a:pt x="2796" y="783"/>
                  <a:pt x="2796" y="783"/>
                  <a:pt x="2796" y="783"/>
                </a:cubicBezTo>
                <a:cubicBezTo>
                  <a:pt x="2798" y="786"/>
                  <a:pt x="2798" y="786"/>
                  <a:pt x="2798" y="786"/>
                </a:cubicBezTo>
                <a:cubicBezTo>
                  <a:pt x="2798" y="787"/>
                  <a:pt x="2798" y="787"/>
                  <a:pt x="2798" y="787"/>
                </a:cubicBezTo>
                <a:cubicBezTo>
                  <a:pt x="2798" y="789"/>
                  <a:pt x="2798" y="789"/>
                  <a:pt x="2798" y="789"/>
                </a:cubicBezTo>
                <a:cubicBezTo>
                  <a:pt x="2799" y="790"/>
                  <a:pt x="2799" y="790"/>
                  <a:pt x="2799" y="790"/>
                </a:cubicBezTo>
                <a:cubicBezTo>
                  <a:pt x="2800" y="789"/>
                  <a:pt x="2800" y="789"/>
                  <a:pt x="2800" y="789"/>
                </a:cubicBezTo>
                <a:cubicBezTo>
                  <a:pt x="2802" y="789"/>
                  <a:pt x="2802" y="789"/>
                  <a:pt x="2802" y="789"/>
                </a:cubicBezTo>
                <a:cubicBezTo>
                  <a:pt x="2801" y="792"/>
                  <a:pt x="2801" y="792"/>
                  <a:pt x="2801" y="792"/>
                </a:cubicBezTo>
                <a:cubicBezTo>
                  <a:pt x="2802" y="793"/>
                  <a:pt x="2802" y="793"/>
                  <a:pt x="2802" y="793"/>
                </a:cubicBezTo>
                <a:cubicBezTo>
                  <a:pt x="2802" y="792"/>
                  <a:pt x="2802" y="792"/>
                  <a:pt x="2802" y="792"/>
                </a:cubicBezTo>
                <a:cubicBezTo>
                  <a:pt x="2804" y="794"/>
                  <a:pt x="2804" y="794"/>
                  <a:pt x="2804" y="794"/>
                </a:cubicBezTo>
                <a:cubicBezTo>
                  <a:pt x="2802" y="790"/>
                  <a:pt x="2802" y="790"/>
                  <a:pt x="2802" y="790"/>
                </a:cubicBezTo>
                <a:cubicBezTo>
                  <a:pt x="2804" y="790"/>
                  <a:pt x="2804" y="790"/>
                  <a:pt x="2804" y="790"/>
                </a:cubicBezTo>
                <a:cubicBezTo>
                  <a:pt x="2805" y="792"/>
                  <a:pt x="2805" y="792"/>
                  <a:pt x="2805" y="792"/>
                </a:cubicBezTo>
                <a:cubicBezTo>
                  <a:pt x="2807" y="793"/>
                  <a:pt x="2807" y="793"/>
                  <a:pt x="2807" y="793"/>
                </a:cubicBezTo>
                <a:cubicBezTo>
                  <a:pt x="2808" y="793"/>
                  <a:pt x="2808" y="793"/>
                  <a:pt x="2808" y="793"/>
                </a:cubicBezTo>
                <a:cubicBezTo>
                  <a:pt x="2808" y="794"/>
                  <a:pt x="2808" y="794"/>
                  <a:pt x="2808" y="794"/>
                </a:cubicBezTo>
                <a:cubicBezTo>
                  <a:pt x="2811" y="796"/>
                  <a:pt x="2811" y="796"/>
                  <a:pt x="2811" y="796"/>
                </a:cubicBezTo>
                <a:cubicBezTo>
                  <a:pt x="2811" y="797"/>
                  <a:pt x="2811" y="797"/>
                  <a:pt x="2811" y="797"/>
                </a:cubicBezTo>
                <a:cubicBezTo>
                  <a:pt x="2812" y="799"/>
                  <a:pt x="2812" y="799"/>
                  <a:pt x="2812" y="799"/>
                </a:cubicBezTo>
                <a:cubicBezTo>
                  <a:pt x="2814" y="800"/>
                  <a:pt x="2814" y="800"/>
                  <a:pt x="2814" y="800"/>
                </a:cubicBezTo>
                <a:cubicBezTo>
                  <a:pt x="2815" y="803"/>
                  <a:pt x="2815" y="803"/>
                  <a:pt x="2815" y="803"/>
                </a:cubicBezTo>
                <a:cubicBezTo>
                  <a:pt x="2815" y="806"/>
                  <a:pt x="2815" y="806"/>
                  <a:pt x="2815" y="806"/>
                </a:cubicBezTo>
                <a:cubicBezTo>
                  <a:pt x="2815" y="807"/>
                  <a:pt x="2815" y="807"/>
                  <a:pt x="2815" y="807"/>
                </a:cubicBezTo>
                <a:cubicBezTo>
                  <a:pt x="2818" y="809"/>
                  <a:pt x="2818" y="809"/>
                  <a:pt x="2818" y="809"/>
                </a:cubicBezTo>
                <a:cubicBezTo>
                  <a:pt x="2817" y="809"/>
                  <a:pt x="2817" y="809"/>
                  <a:pt x="2817" y="809"/>
                </a:cubicBezTo>
                <a:cubicBezTo>
                  <a:pt x="2818" y="812"/>
                  <a:pt x="2818" y="812"/>
                  <a:pt x="2818" y="812"/>
                </a:cubicBezTo>
                <a:cubicBezTo>
                  <a:pt x="2819" y="815"/>
                  <a:pt x="2819" y="815"/>
                  <a:pt x="2819" y="815"/>
                </a:cubicBezTo>
                <a:cubicBezTo>
                  <a:pt x="2821" y="817"/>
                  <a:pt x="2821" y="817"/>
                  <a:pt x="2821" y="817"/>
                </a:cubicBezTo>
                <a:cubicBezTo>
                  <a:pt x="2822" y="822"/>
                  <a:pt x="2822" y="822"/>
                  <a:pt x="2822" y="822"/>
                </a:cubicBezTo>
                <a:cubicBezTo>
                  <a:pt x="2824" y="826"/>
                  <a:pt x="2824" y="826"/>
                  <a:pt x="2824" y="826"/>
                </a:cubicBezTo>
                <a:cubicBezTo>
                  <a:pt x="2824" y="827"/>
                  <a:pt x="2824" y="827"/>
                  <a:pt x="2824" y="827"/>
                </a:cubicBezTo>
                <a:cubicBezTo>
                  <a:pt x="2824" y="829"/>
                  <a:pt x="2824" y="829"/>
                  <a:pt x="2824" y="829"/>
                </a:cubicBezTo>
                <a:cubicBezTo>
                  <a:pt x="2822" y="832"/>
                  <a:pt x="2822" y="832"/>
                  <a:pt x="2822" y="832"/>
                </a:cubicBezTo>
                <a:cubicBezTo>
                  <a:pt x="2822" y="835"/>
                  <a:pt x="2822" y="835"/>
                  <a:pt x="2822" y="835"/>
                </a:cubicBezTo>
                <a:cubicBezTo>
                  <a:pt x="2821" y="842"/>
                  <a:pt x="2821" y="842"/>
                  <a:pt x="2821" y="842"/>
                </a:cubicBezTo>
                <a:cubicBezTo>
                  <a:pt x="2821" y="845"/>
                  <a:pt x="2821" y="845"/>
                  <a:pt x="2821" y="845"/>
                </a:cubicBezTo>
                <a:cubicBezTo>
                  <a:pt x="2822" y="846"/>
                  <a:pt x="2822" y="846"/>
                  <a:pt x="2822" y="846"/>
                </a:cubicBezTo>
                <a:cubicBezTo>
                  <a:pt x="2825" y="843"/>
                  <a:pt x="2825" y="843"/>
                  <a:pt x="2825" y="843"/>
                </a:cubicBezTo>
                <a:cubicBezTo>
                  <a:pt x="2827" y="840"/>
                  <a:pt x="2827" y="840"/>
                  <a:pt x="2827" y="840"/>
                </a:cubicBezTo>
                <a:cubicBezTo>
                  <a:pt x="2827" y="843"/>
                  <a:pt x="2827" y="843"/>
                  <a:pt x="2827" y="843"/>
                </a:cubicBezTo>
                <a:cubicBezTo>
                  <a:pt x="2825" y="846"/>
                  <a:pt x="2825" y="846"/>
                  <a:pt x="2825" y="846"/>
                </a:cubicBezTo>
                <a:cubicBezTo>
                  <a:pt x="2827" y="846"/>
                  <a:pt x="2827" y="846"/>
                  <a:pt x="2827" y="846"/>
                </a:cubicBezTo>
                <a:cubicBezTo>
                  <a:pt x="2828" y="843"/>
                  <a:pt x="2828" y="843"/>
                  <a:pt x="2828" y="843"/>
                </a:cubicBezTo>
                <a:cubicBezTo>
                  <a:pt x="2828" y="845"/>
                  <a:pt x="2828" y="845"/>
                  <a:pt x="2828" y="845"/>
                </a:cubicBezTo>
                <a:cubicBezTo>
                  <a:pt x="2831" y="843"/>
                  <a:pt x="2831" y="843"/>
                  <a:pt x="2831" y="843"/>
                </a:cubicBezTo>
                <a:cubicBezTo>
                  <a:pt x="2829" y="846"/>
                  <a:pt x="2829" y="846"/>
                  <a:pt x="2829" y="846"/>
                </a:cubicBezTo>
                <a:cubicBezTo>
                  <a:pt x="2829" y="849"/>
                  <a:pt x="2829" y="849"/>
                  <a:pt x="2829" y="849"/>
                </a:cubicBezTo>
                <a:cubicBezTo>
                  <a:pt x="2831" y="849"/>
                  <a:pt x="2831" y="849"/>
                  <a:pt x="2831" y="849"/>
                </a:cubicBezTo>
                <a:cubicBezTo>
                  <a:pt x="2831" y="848"/>
                  <a:pt x="2831" y="848"/>
                  <a:pt x="2831" y="848"/>
                </a:cubicBezTo>
                <a:cubicBezTo>
                  <a:pt x="2832" y="845"/>
                  <a:pt x="2832" y="845"/>
                  <a:pt x="2832" y="845"/>
                </a:cubicBezTo>
                <a:cubicBezTo>
                  <a:pt x="2832" y="846"/>
                  <a:pt x="2832" y="846"/>
                  <a:pt x="2832" y="846"/>
                </a:cubicBezTo>
                <a:cubicBezTo>
                  <a:pt x="2834" y="849"/>
                  <a:pt x="2834" y="849"/>
                  <a:pt x="2834" y="849"/>
                </a:cubicBezTo>
                <a:cubicBezTo>
                  <a:pt x="2834" y="848"/>
                  <a:pt x="2834" y="848"/>
                  <a:pt x="2834" y="848"/>
                </a:cubicBezTo>
                <a:cubicBezTo>
                  <a:pt x="2834" y="846"/>
                  <a:pt x="2834" y="846"/>
                  <a:pt x="2834" y="846"/>
                </a:cubicBezTo>
                <a:cubicBezTo>
                  <a:pt x="2835" y="845"/>
                  <a:pt x="2835" y="845"/>
                  <a:pt x="2835" y="845"/>
                </a:cubicBezTo>
                <a:cubicBezTo>
                  <a:pt x="2835" y="848"/>
                  <a:pt x="2835" y="848"/>
                  <a:pt x="2835" y="848"/>
                </a:cubicBezTo>
                <a:cubicBezTo>
                  <a:pt x="2835" y="849"/>
                  <a:pt x="2835" y="849"/>
                  <a:pt x="2835" y="849"/>
                </a:cubicBezTo>
                <a:cubicBezTo>
                  <a:pt x="2835" y="850"/>
                  <a:pt x="2835" y="850"/>
                  <a:pt x="2835" y="850"/>
                </a:cubicBezTo>
                <a:cubicBezTo>
                  <a:pt x="2837" y="849"/>
                  <a:pt x="2837" y="849"/>
                  <a:pt x="2837" y="849"/>
                </a:cubicBezTo>
                <a:cubicBezTo>
                  <a:pt x="2838" y="848"/>
                  <a:pt x="2838" y="848"/>
                  <a:pt x="2838" y="848"/>
                </a:cubicBezTo>
                <a:cubicBezTo>
                  <a:pt x="2840" y="843"/>
                  <a:pt x="2840" y="843"/>
                  <a:pt x="2840" y="843"/>
                </a:cubicBezTo>
                <a:cubicBezTo>
                  <a:pt x="2841" y="843"/>
                  <a:pt x="2841" y="843"/>
                  <a:pt x="2841" y="843"/>
                </a:cubicBezTo>
                <a:cubicBezTo>
                  <a:pt x="2842" y="843"/>
                  <a:pt x="2842" y="843"/>
                  <a:pt x="2842" y="843"/>
                </a:cubicBezTo>
                <a:lnTo>
                  <a:pt x="2842" y="842"/>
                </a:lnTo>
                <a:close/>
                <a:moveTo>
                  <a:pt x="3034" y="756"/>
                </a:moveTo>
                <a:cubicBezTo>
                  <a:pt x="3036" y="760"/>
                  <a:pt x="3036" y="760"/>
                  <a:pt x="3036" y="760"/>
                </a:cubicBezTo>
                <a:cubicBezTo>
                  <a:pt x="3034" y="759"/>
                  <a:pt x="3034" y="759"/>
                  <a:pt x="3034" y="759"/>
                </a:cubicBezTo>
                <a:lnTo>
                  <a:pt x="3034" y="756"/>
                </a:lnTo>
                <a:close/>
                <a:moveTo>
                  <a:pt x="1773" y="245"/>
                </a:moveTo>
                <a:cubicBezTo>
                  <a:pt x="1773" y="247"/>
                  <a:pt x="1773" y="247"/>
                  <a:pt x="1773" y="247"/>
                </a:cubicBezTo>
                <a:cubicBezTo>
                  <a:pt x="1772" y="245"/>
                  <a:pt x="1772" y="245"/>
                  <a:pt x="1772" y="245"/>
                </a:cubicBezTo>
                <a:cubicBezTo>
                  <a:pt x="1774" y="244"/>
                  <a:pt x="1774" y="244"/>
                  <a:pt x="1774" y="244"/>
                </a:cubicBezTo>
                <a:lnTo>
                  <a:pt x="1773" y="245"/>
                </a:lnTo>
                <a:close/>
                <a:moveTo>
                  <a:pt x="1774" y="263"/>
                </a:moveTo>
                <a:cubicBezTo>
                  <a:pt x="1773" y="263"/>
                  <a:pt x="1773" y="263"/>
                  <a:pt x="1773" y="263"/>
                </a:cubicBezTo>
                <a:cubicBezTo>
                  <a:pt x="1774" y="261"/>
                  <a:pt x="1774" y="261"/>
                  <a:pt x="1774" y="261"/>
                </a:cubicBezTo>
                <a:lnTo>
                  <a:pt x="1774" y="263"/>
                </a:lnTo>
                <a:close/>
                <a:moveTo>
                  <a:pt x="1779" y="234"/>
                </a:moveTo>
                <a:cubicBezTo>
                  <a:pt x="1779" y="233"/>
                  <a:pt x="1779" y="233"/>
                  <a:pt x="1779" y="233"/>
                </a:cubicBezTo>
                <a:cubicBezTo>
                  <a:pt x="1777" y="233"/>
                  <a:pt x="1777" y="233"/>
                  <a:pt x="1777" y="233"/>
                </a:cubicBezTo>
                <a:cubicBezTo>
                  <a:pt x="1776" y="232"/>
                  <a:pt x="1776" y="232"/>
                  <a:pt x="1776" y="232"/>
                </a:cubicBezTo>
                <a:cubicBezTo>
                  <a:pt x="1779" y="231"/>
                  <a:pt x="1779" y="231"/>
                  <a:pt x="1779" y="231"/>
                </a:cubicBezTo>
                <a:cubicBezTo>
                  <a:pt x="1782" y="233"/>
                  <a:pt x="1782" y="233"/>
                  <a:pt x="1782" y="233"/>
                </a:cubicBezTo>
                <a:lnTo>
                  <a:pt x="1779" y="234"/>
                </a:lnTo>
                <a:close/>
                <a:moveTo>
                  <a:pt x="1790" y="241"/>
                </a:moveTo>
                <a:cubicBezTo>
                  <a:pt x="1789" y="243"/>
                  <a:pt x="1789" y="243"/>
                  <a:pt x="1789" y="243"/>
                </a:cubicBezTo>
                <a:cubicBezTo>
                  <a:pt x="1790" y="244"/>
                  <a:pt x="1790" y="244"/>
                  <a:pt x="1790" y="244"/>
                </a:cubicBezTo>
                <a:cubicBezTo>
                  <a:pt x="1787" y="244"/>
                  <a:pt x="1787" y="244"/>
                  <a:pt x="1787" y="244"/>
                </a:cubicBezTo>
                <a:cubicBezTo>
                  <a:pt x="1789" y="243"/>
                  <a:pt x="1789" y="243"/>
                  <a:pt x="1789" y="243"/>
                </a:cubicBezTo>
                <a:cubicBezTo>
                  <a:pt x="1787" y="243"/>
                  <a:pt x="1787" y="243"/>
                  <a:pt x="1787" y="243"/>
                </a:cubicBezTo>
                <a:cubicBezTo>
                  <a:pt x="1786" y="241"/>
                  <a:pt x="1786" y="241"/>
                  <a:pt x="1786" y="241"/>
                </a:cubicBezTo>
                <a:cubicBezTo>
                  <a:pt x="1784" y="241"/>
                  <a:pt x="1784" y="241"/>
                  <a:pt x="1784" y="241"/>
                </a:cubicBezTo>
                <a:cubicBezTo>
                  <a:pt x="1783" y="241"/>
                  <a:pt x="1783" y="241"/>
                  <a:pt x="1783" y="241"/>
                </a:cubicBezTo>
                <a:cubicBezTo>
                  <a:pt x="1784" y="240"/>
                  <a:pt x="1784" y="240"/>
                  <a:pt x="1784" y="240"/>
                </a:cubicBezTo>
                <a:cubicBezTo>
                  <a:pt x="1786" y="240"/>
                  <a:pt x="1786" y="240"/>
                  <a:pt x="1786" y="240"/>
                </a:cubicBezTo>
                <a:cubicBezTo>
                  <a:pt x="1790" y="240"/>
                  <a:pt x="1790" y="240"/>
                  <a:pt x="1790" y="240"/>
                </a:cubicBezTo>
                <a:cubicBezTo>
                  <a:pt x="1789" y="241"/>
                  <a:pt x="1789" y="241"/>
                  <a:pt x="1789" y="241"/>
                </a:cubicBezTo>
                <a:lnTo>
                  <a:pt x="1790" y="241"/>
                </a:lnTo>
                <a:close/>
                <a:moveTo>
                  <a:pt x="1790" y="228"/>
                </a:moveTo>
                <a:cubicBezTo>
                  <a:pt x="1787" y="230"/>
                  <a:pt x="1787" y="230"/>
                  <a:pt x="1787" y="230"/>
                </a:cubicBezTo>
                <a:cubicBezTo>
                  <a:pt x="1789" y="228"/>
                  <a:pt x="1789" y="228"/>
                  <a:pt x="1789" y="228"/>
                </a:cubicBezTo>
                <a:cubicBezTo>
                  <a:pt x="1789" y="227"/>
                  <a:pt x="1789" y="227"/>
                  <a:pt x="1789" y="227"/>
                </a:cubicBezTo>
                <a:cubicBezTo>
                  <a:pt x="1787" y="225"/>
                  <a:pt x="1787" y="225"/>
                  <a:pt x="1787" y="225"/>
                </a:cubicBezTo>
                <a:cubicBezTo>
                  <a:pt x="1790" y="227"/>
                  <a:pt x="1790" y="227"/>
                  <a:pt x="1790" y="227"/>
                </a:cubicBezTo>
                <a:cubicBezTo>
                  <a:pt x="1789" y="228"/>
                  <a:pt x="1789" y="228"/>
                  <a:pt x="1789" y="228"/>
                </a:cubicBezTo>
                <a:lnTo>
                  <a:pt x="1790" y="228"/>
                </a:lnTo>
                <a:close/>
                <a:moveTo>
                  <a:pt x="1794" y="240"/>
                </a:moveTo>
                <a:cubicBezTo>
                  <a:pt x="1792" y="241"/>
                  <a:pt x="1792" y="241"/>
                  <a:pt x="1792" y="241"/>
                </a:cubicBezTo>
                <a:cubicBezTo>
                  <a:pt x="1792" y="240"/>
                  <a:pt x="1792" y="240"/>
                  <a:pt x="1792" y="240"/>
                </a:cubicBezTo>
                <a:cubicBezTo>
                  <a:pt x="1792" y="238"/>
                  <a:pt x="1792" y="238"/>
                  <a:pt x="1792" y="238"/>
                </a:cubicBezTo>
                <a:cubicBezTo>
                  <a:pt x="1794" y="237"/>
                  <a:pt x="1794" y="237"/>
                  <a:pt x="1794" y="237"/>
                </a:cubicBezTo>
                <a:cubicBezTo>
                  <a:pt x="1793" y="240"/>
                  <a:pt x="1793" y="240"/>
                  <a:pt x="1793" y="240"/>
                </a:cubicBezTo>
                <a:lnTo>
                  <a:pt x="1794" y="240"/>
                </a:lnTo>
                <a:close/>
                <a:moveTo>
                  <a:pt x="1796" y="221"/>
                </a:moveTo>
                <a:cubicBezTo>
                  <a:pt x="1799" y="221"/>
                  <a:pt x="1799" y="221"/>
                  <a:pt x="1799" y="221"/>
                </a:cubicBezTo>
                <a:cubicBezTo>
                  <a:pt x="1800" y="222"/>
                  <a:pt x="1800" y="222"/>
                  <a:pt x="1800" y="222"/>
                </a:cubicBezTo>
                <a:lnTo>
                  <a:pt x="1796" y="221"/>
                </a:lnTo>
                <a:close/>
                <a:moveTo>
                  <a:pt x="1842" y="190"/>
                </a:moveTo>
                <a:cubicBezTo>
                  <a:pt x="1840" y="188"/>
                  <a:pt x="1840" y="188"/>
                  <a:pt x="1840" y="188"/>
                </a:cubicBezTo>
                <a:cubicBezTo>
                  <a:pt x="1843" y="188"/>
                  <a:pt x="1843" y="188"/>
                  <a:pt x="1843" y="188"/>
                </a:cubicBezTo>
                <a:lnTo>
                  <a:pt x="1842" y="190"/>
                </a:lnTo>
                <a:close/>
                <a:moveTo>
                  <a:pt x="1882" y="155"/>
                </a:moveTo>
                <a:cubicBezTo>
                  <a:pt x="1880" y="154"/>
                  <a:pt x="1880" y="154"/>
                  <a:pt x="1880" y="154"/>
                </a:cubicBezTo>
                <a:cubicBezTo>
                  <a:pt x="1883" y="154"/>
                  <a:pt x="1883" y="154"/>
                  <a:pt x="1883" y="154"/>
                </a:cubicBezTo>
                <a:lnTo>
                  <a:pt x="1882" y="155"/>
                </a:lnTo>
                <a:close/>
                <a:moveTo>
                  <a:pt x="1899" y="144"/>
                </a:moveTo>
                <a:cubicBezTo>
                  <a:pt x="1898" y="142"/>
                  <a:pt x="1898" y="142"/>
                  <a:pt x="1898" y="142"/>
                </a:cubicBezTo>
                <a:cubicBezTo>
                  <a:pt x="1899" y="142"/>
                  <a:pt x="1899" y="142"/>
                  <a:pt x="1899" y="142"/>
                </a:cubicBezTo>
                <a:lnTo>
                  <a:pt x="1899" y="144"/>
                </a:lnTo>
                <a:close/>
                <a:moveTo>
                  <a:pt x="1840" y="329"/>
                </a:moveTo>
                <a:cubicBezTo>
                  <a:pt x="1842" y="327"/>
                  <a:pt x="1842" y="327"/>
                  <a:pt x="1842" y="327"/>
                </a:cubicBezTo>
                <a:cubicBezTo>
                  <a:pt x="1843" y="327"/>
                  <a:pt x="1843" y="327"/>
                  <a:pt x="1843" y="327"/>
                </a:cubicBezTo>
                <a:lnTo>
                  <a:pt x="1840" y="329"/>
                </a:lnTo>
                <a:close/>
                <a:moveTo>
                  <a:pt x="1509" y="882"/>
                </a:moveTo>
                <a:cubicBezTo>
                  <a:pt x="1511" y="882"/>
                  <a:pt x="1511" y="882"/>
                  <a:pt x="1511" y="882"/>
                </a:cubicBezTo>
                <a:cubicBezTo>
                  <a:pt x="1508" y="883"/>
                  <a:pt x="1508" y="883"/>
                  <a:pt x="1508" y="883"/>
                </a:cubicBezTo>
                <a:lnTo>
                  <a:pt x="1509" y="882"/>
                </a:lnTo>
                <a:close/>
                <a:moveTo>
                  <a:pt x="1501" y="896"/>
                </a:moveTo>
                <a:cubicBezTo>
                  <a:pt x="1499" y="896"/>
                  <a:pt x="1499" y="896"/>
                  <a:pt x="1499" y="896"/>
                </a:cubicBezTo>
                <a:cubicBezTo>
                  <a:pt x="1502" y="895"/>
                  <a:pt x="1502" y="895"/>
                  <a:pt x="1502" y="895"/>
                </a:cubicBezTo>
                <a:cubicBezTo>
                  <a:pt x="1505" y="895"/>
                  <a:pt x="1505" y="895"/>
                  <a:pt x="1505" y="895"/>
                </a:cubicBezTo>
                <a:lnTo>
                  <a:pt x="1501" y="896"/>
                </a:lnTo>
                <a:close/>
                <a:moveTo>
                  <a:pt x="1511" y="892"/>
                </a:moveTo>
                <a:cubicBezTo>
                  <a:pt x="1511" y="893"/>
                  <a:pt x="1511" y="893"/>
                  <a:pt x="1511" y="893"/>
                </a:cubicBezTo>
                <a:cubicBezTo>
                  <a:pt x="1509" y="893"/>
                  <a:pt x="1509" y="893"/>
                  <a:pt x="1509" y="893"/>
                </a:cubicBezTo>
                <a:cubicBezTo>
                  <a:pt x="1508" y="893"/>
                  <a:pt x="1508" y="893"/>
                  <a:pt x="1508" y="893"/>
                </a:cubicBezTo>
                <a:cubicBezTo>
                  <a:pt x="1505" y="892"/>
                  <a:pt x="1505" y="892"/>
                  <a:pt x="1505" y="892"/>
                </a:cubicBezTo>
                <a:cubicBezTo>
                  <a:pt x="1502" y="893"/>
                  <a:pt x="1502" y="893"/>
                  <a:pt x="1502" y="893"/>
                </a:cubicBezTo>
                <a:cubicBezTo>
                  <a:pt x="1501" y="893"/>
                  <a:pt x="1501" y="893"/>
                  <a:pt x="1501" y="893"/>
                </a:cubicBezTo>
                <a:cubicBezTo>
                  <a:pt x="1498" y="892"/>
                  <a:pt x="1498" y="892"/>
                  <a:pt x="1498" y="892"/>
                </a:cubicBezTo>
                <a:cubicBezTo>
                  <a:pt x="1498" y="891"/>
                  <a:pt x="1498" y="891"/>
                  <a:pt x="1498" y="891"/>
                </a:cubicBezTo>
                <a:cubicBezTo>
                  <a:pt x="1499" y="892"/>
                  <a:pt x="1499" y="892"/>
                  <a:pt x="1499" y="892"/>
                </a:cubicBezTo>
                <a:cubicBezTo>
                  <a:pt x="1501" y="892"/>
                  <a:pt x="1501" y="892"/>
                  <a:pt x="1501" y="892"/>
                </a:cubicBezTo>
                <a:cubicBezTo>
                  <a:pt x="1503" y="892"/>
                  <a:pt x="1503" y="892"/>
                  <a:pt x="1503" y="892"/>
                </a:cubicBezTo>
                <a:cubicBezTo>
                  <a:pt x="1505" y="891"/>
                  <a:pt x="1505" y="891"/>
                  <a:pt x="1505" y="891"/>
                </a:cubicBezTo>
                <a:cubicBezTo>
                  <a:pt x="1508" y="892"/>
                  <a:pt x="1508" y="892"/>
                  <a:pt x="1508" y="892"/>
                </a:cubicBezTo>
                <a:cubicBezTo>
                  <a:pt x="1511" y="892"/>
                  <a:pt x="1511" y="892"/>
                  <a:pt x="1511" y="892"/>
                </a:cubicBezTo>
                <a:cubicBezTo>
                  <a:pt x="1511" y="891"/>
                  <a:pt x="1511" y="891"/>
                  <a:pt x="1511" y="891"/>
                </a:cubicBezTo>
                <a:cubicBezTo>
                  <a:pt x="1512" y="889"/>
                  <a:pt x="1512" y="889"/>
                  <a:pt x="1512" y="889"/>
                </a:cubicBezTo>
                <a:lnTo>
                  <a:pt x="1511" y="892"/>
                </a:lnTo>
                <a:close/>
                <a:moveTo>
                  <a:pt x="1599" y="702"/>
                </a:moveTo>
                <a:cubicBezTo>
                  <a:pt x="1599" y="701"/>
                  <a:pt x="1599" y="701"/>
                  <a:pt x="1599" y="700"/>
                </a:cubicBezTo>
                <a:cubicBezTo>
                  <a:pt x="1600" y="691"/>
                  <a:pt x="1600" y="691"/>
                  <a:pt x="1600" y="691"/>
                </a:cubicBezTo>
                <a:lnTo>
                  <a:pt x="1599" y="702"/>
                </a:lnTo>
                <a:close/>
                <a:moveTo>
                  <a:pt x="1600" y="689"/>
                </a:moveTo>
                <a:cubicBezTo>
                  <a:pt x="1599" y="689"/>
                  <a:pt x="1599" y="689"/>
                  <a:pt x="1599" y="689"/>
                </a:cubicBezTo>
                <a:cubicBezTo>
                  <a:pt x="1600" y="687"/>
                  <a:pt x="1600" y="687"/>
                  <a:pt x="1600" y="687"/>
                </a:cubicBezTo>
                <a:cubicBezTo>
                  <a:pt x="1600" y="689"/>
                  <a:pt x="1600" y="689"/>
                  <a:pt x="1600" y="689"/>
                </a:cubicBezTo>
                <a:close/>
                <a:moveTo>
                  <a:pt x="1651" y="992"/>
                </a:moveTo>
                <a:cubicBezTo>
                  <a:pt x="1650" y="992"/>
                  <a:pt x="1650" y="992"/>
                  <a:pt x="1650" y="992"/>
                </a:cubicBezTo>
                <a:cubicBezTo>
                  <a:pt x="1651" y="991"/>
                  <a:pt x="1651" y="991"/>
                  <a:pt x="1651" y="991"/>
                </a:cubicBezTo>
                <a:lnTo>
                  <a:pt x="1651" y="992"/>
                </a:lnTo>
                <a:close/>
                <a:moveTo>
                  <a:pt x="1696" y="859"/>
                </a:moveTo>
                <a:cubicBezTo>
                  <a:pt x="1697" y="859"/>
                  <a:pt x="1697" y="859"/>
                  <a:pt x="1697" y="859"/>
                </a:cubicBezTo>
                <a:cubicBezTo>
                  <a:pt x="1700" y="860"/>
                  <a:pt x="1700" y="860"/>
                  <a:pt x="1700" y="860"/>
                </a:cubicBezTo>
                <a:lnTo>
                  <a:pt x="1696" y="859"/>
                </a:lnTo>
                <a:close/>
                <a:moveTo>
                  <a:pt x="1816" y="1100"/>
                </a:moveTo>
                <a:cubicBezTo>
                  <a:pt x="1815" y="1098"/>
                  <a:pt x="1815" y="1098"/>
                  <a:pt x="1815" y="1098"/>
                </a:cubicBezTo>
                <a:cubicBezTo>
                  <a:pt x="1816" y="1098"/>
                  <a:pt x="1816" y="1098"/>
                  <a:pt x="1816" y="1098"/>
                </a:cubicBezTo>
                <a:cubicBezTo>
                  <a:pt x="1817" y="1100"/>
                  <a:pt x="1817" y="1100"/>
                  <a:pt x="1817" y="1100"/>
                </a:cubicBezTo>
                <a:lnTo>
                  <a:pt x="1816" y="1100"/>
                </a:lnTo>
                <a:close/>
                <a:moveTo>
                  <a:pt x="1856" y="1130"/>
                </a:moveTo>
                <a:cubicBezTo>
                  <a:pt x="1855" y="1127"/>
                  <a:pt x="1855" y="1127"/>
                  <a:pt x="1855" y="1127"/>
                </a:cubicBezTo>
                <a:cubicBezTo>
                  <a:pt x="1856" y="1129"/>
                  <a:pt x="1856" y="1129"/>
                  <a:pt x="1856" y="1129"/>
                </a:cubicBezTo>
                <a:lnTo>
                  <a:pt x="1856" y="1130"/>
                </a:lnTo>
                <a:close/>
                <a:moveTo>
                  <a:pt x="1936" y="1405"/>
                </a:moveTo>
                <a:cubicBezTo>
                  <a:pt x="1936" y="1404"/>
                  <a:pt x="1936" y="1404"/>
                  <a:pt x="1935" y="1403"/>
                </a:cubicBezTo>
                <a:cubicBezTo>
                  <a:pt x="1936" y="1404"/>
                  <a:pt x="1936" y="1404"/>
                  <a:pt x="1936" y="1404"/>
                </a:cubicBezTo>
                <a:lnTo>
                  <a:pt x="1936" y="1405"/>
                </a:lnTo>
                <a:close/>
                <a:moveTo>
                  <a:pt x="2071" y="1184"/>
                </a:moveTo>
                <a:cubicBezTo>
                  <a:pt x="2070" y="1184"/>
                  <a:pt x="2070" y="1184"/>
                  <a:pt x="2070" y="1184"/>
                </a:cubicBezTo>
                <a:cubicBezTo>
                  <a:pt x="2068" y="1183"/>
                  <a:pt x="2068" y="1183"/>
                  <a:pt x="2068" y="1183"/>
                </a:cubicBezTo>
                <a:cubicBezTo>
                  <a:pt x="2065" y="1182"/>
                  <a:pt x="2065" y="1182"/>
                  <a:pt x="2065" y="1182"/>
                </a:cubicBezTo>
                <a:cubicBezTo>
                  <a:pt x="2064" y="1182"/>
                  <a:pt x="2064" y="1182"/>
                  <a:pt x="2064" y="1182"/>
                </a:cubicBezTo>
                <a:cubicBezTo>
                  <a:pt x="2064" y="1180"/>
                  <a:pt x="2064" y="1180"/>
                  <a:pt x="2064" y="1180"/>
                </a:cubicBezTo>
                <a:cubicBezTo>
                  <a:pt x="2063" y="1180"/>
                  <a:pt x="2063" y="1180"/>
                  <a:pt x="2063" y="1180"/>
                </a:cubicBezTo>
                <a:cubicBezTo>
                  <a:pt x="2064" y="1177"/>
                  <a:pt x="2064" y="1177"/>
                  <a:pt x="2064" y="1177"/>
                </a:cubicBezTo>
                <a:cubicBezTo>
                  <a:pt x="2064" y="1174"/>
                  <a:pt x="2064" y="1174"/>
                  <a:pt x="2064" y="1174"/>
                </a:cubicBezTo>
                <a:cubicBezTo>
                  <a:pt x="2063" y="1173"/>
                  <a:pt x="2063" y="1173"/>
                  <a:pt x="2063" y="1173"/>
                </a:cubicBezTo>
                <a:cubicBezTo>
                  <a:pt x="2061" y="1171"/>
                  <a:pt x="2061" y="1171"/>
                  <a:pt x="2061" y="1171"/>
                </a:cubicBezTo>
                <a:cubicBezTo>
                  <a:pt x="2061" y="1170"/>
                  <a:pt x="2061" y="1170"/>
                  <a:pt x="2061" y="1170"/>
                </a:cubicBezTo>
                <a:cubicBezTo>
                  <a:pt x="2060" y="1166"/>
                  <a:pt x="2060" y="1166"/>
                  <a:pt x="2060" y="1166"/>
                </a:cubicBezTo>
                <a:cubicBezTo>
                  <a:pt x="2057" y="1163"/>
                  <a:pt x="2057" y="1163"/>
                  <a:pt x="2057" y="1163"/>
                </a:cubicBezTo>
                <a:cubicBezTo>
                  <a:pt x="2055" y="1160"/>
                  <a:pt x="2055" y="1160"/>
                  <a:pt x="2055" y="1160"/>
                </a:cubicBezTo>
                <a:cubicBezTo>
                  <a:pt x="2053" y="1159"/>
                  <a:pt x="2053" y="1159"/>
                  <a:pt x="2053" y="1159"/>
                </a:cubicBezTo>
                <a:cubicBezTo>
                  <a:pt x="2048" y="1147"/>
                  <a:pt x="2048" y="1147"/>
                  <a:pt x="2048" y="1147"/>
                </a:cubicBezTo>
                <a:cubicBezTo>
                  <a:pt x="2048" y="1146"/>
                  <a:pt x="2048" y="1146"/>
                  <a:pt x="2048" y="1146"/>
                </a:cubicBezTo>
                <a:cubicBezTo>
                  <a:pt x="2050" y="1143"/>
                  <a:pt x="2050" y="1143"/>
                  <a:pt x="2050" y="1143"/>
                </a:cubicBezTo>
                <a:cubicBezTo>
                  <a:pt x="2050" y="1140"/>
                  <a:pt x="2050" y="1140"/>
                  <a:pt x="2050" y="1140"/>
                </a:cubicBezTo>
                <a:cubicBezTo>
                  <a:pt x="2048" y="1139"/>
                  <a:pt x="2048" y="1139"/>
                  <a:pt x="2048" y="1139"/>
                </a:cubicBezTo>
                <a:cubicBezTo>
                  <a:pt x="2048" y="1136"/>
                  <a:pt x="2048" y="1136"/>
                  <a:pt x="2048" y="1136"/>
                </a:cubicBezTo>
                <a:cubicBezTo>
                  <a:pt x="2047" y="1131"/>
                  <a:pt x="2047" y="1131"/>
                  <a:pt x="2047" y="1131"/>
                </a:cubicBezTo>
                <a:cubicBezTo>
                  <a:pt x="2048" y="1126"/>
                  <a:pt x="2048" y="1126"/>
                  <a:pt x="2048" y="1126"/>
                </a:cubicBezTo>
                <a:cubicBezTo>
                  <a:pt x="2048" y="1123"/>
                  <a:pt x="2048" y="1123"/>
                  <a:pt x="2048" y="1123"/>
                </a:cubicBezTo>
                <a:cubicBezTo>
                  <a:pt x="2047" y="1124"/>
                  <a:pt x="2047" y="1124"/>
                  <a:pt x="2047" y="1124"/>
                </a:cubicBezTo>
                <a:cubicBezTo>
                  <a:pt x="2048" y="1120"/>
                  <a:pt x="2048" y="1120"/>
                  <a:pt x="2048" y="1120"/>
                </a:cubicBezTo>
                <a:cubicBezTo>
                  <a:pt x="2048" y="1117"/>
                  <a:pt x="2048" y="1117"/>
                  <a:pt x="2048" y="1117"/>
                </a:cubicBezTo>
                <a:cubicBezTo>
                  <a:pt x="2047" y="1113"/>
                  <a:pt x="2047" y="1113"/>
                  <a:pt x="2047" y="1113"/>
                </a:cubicBezTo>
                <a:cubicBezTo>
                  <a:pt x="2048" y="1110"/>
                  <a:pt x="2048" y="1110"/>
                  <a:pt x="2048" y="1110"/>
                </a:cubicBezTo>
                <a:cubicBezTo>
                  <a:pt x="2048" y="1107"/>
                  <a:pt x="2048" y="1107"/>
                  <a:pt x="2048" y="1107"/>
                </a:cubicBezTo>
                <a:cubicBezTo>
                  <a:pt x="2048" y="1106"/>
                  <a:pt x="2048" y="1106"/>
                  <a:pt x="2048" y="1106"/>
                </a:cubicBezTo>
                <a:cubicBezTo>
                  <a:pt x="2050" y="1108"/>
                  <a:pt x="2050" y="1108"/>
                  <a:pt x="2050" y="1108"/>
                </a:cubicBezTo>
                <a:cubicBezTo>
                  <a:pt x="2048" y="1110"/>
                  <a:pt x="2048" y="1110"/>
                  <a:pt x="2048" y="1110"/>
                </a:cubicBezTo>
                <a:cubicBezTo>
                  <a:pt x="2050" y="1113"/>
                  <a:pt x="2050" y="1113"/>
                  <a:pt x="2050" y="1113"/>
                </a:cubicBezTo>
                <a:cubicBezTo>
                  <a:pt x="2050" y="1117"/>
                  <a:pt x="2050" y="1117"/>
                  <a:pt x="2050" y="1117"/>
                </a:cubicBezTo>
                <a:cubicBezTo>
                  <a:pt x="2054" y="1126"/>
                  <a:pt x="2054" y="1126"/>
                  <a:pt x="2054" y="1126"/>
                </a:cubicBezTo>
                <a:cubicBezTo>
                  <a:pt x="2053" y="1128"/>
                  <a:pt x="2053" y="1128"/>
                  <a:pt x="2053" y="1128"/>
                </a:cubicBezTo>
                <a:cubicBezTo>
                  <a:pt x="2053" y="1130"/>
                  <a:pt x="2053" y="1130"/>
                  <a:pt x="2053" y="1130"/>
                </a:cubicBezTo>
                <a:cubicBezTo>
                  <a:pt x="2055" y="1134"/>
                  <a:pt x="2055" y="1134"/>
                  <a:pt x="2055" y="1134"/>
                </a:cubicBezTo>
                <a:cubicBezTo>
                  <a:pt x="2055" y="1139"/>
                  <a:pt x="2055" y="1139"/>
                  <a:pt x="2055" y="1139"/>
                </a:cubicBezTo>
                <a:cubicBezTo>
                  <a:pt x="2057" y="1143"/>
                  <a:pt x="2057" y="1143"/>
                  <a:pt x="2057" y="1143"/>
                </a:cubicBezTo>
                <a:cubicBezTo>
                  <a:pt x="2057" y="1144"/>
                  <a:pt x="2057" y="1144"/>
                  <a:pt x="2057" y="1144"/>
                </a:cubicBezTo>
                <a:cubicBezTo>
                  <a:pt x="2057" y="1146"/>
                  <a:pt x="2057" y="1146"/>
                  <a:pt x="2057" y="1146"/>
                </a:cubicBezTo>
                <a:cubicBezTo>
                  <a:pt x="2054" y="1149"/>
                  <a:pt x="2054" y="1149"/>
                  <a:pt x="2054" y="1149"/>
                </a:cubicBezTo>
                <a:cubicBezTo>
                  <a:pt x="2054" y="1150"/>
                  <a:pt x="2054" y="1150"/>
                  <a:pt x="2054" y="1150"/>
                </a:cubicBezTo>
                <a:cubicBezTo>
                  <a:pt x="2055" y="1151"/>
                  <a:pt x="2055" y="1151"/>
                  <a:pt x="2055" y="1151"/>
                </a:cubicBezTo>
                <a:cubicBezTo>
                  <a:pt x="2057" y="1153"/>
                  <a:pt x="2057" y="1153"/>
                  <a:pt x="2057" y="1153"/>
                </a:cubicBezTo>
                <a:cubicBezTo>
                  <a:pt x="2058" y="1153"/>
                  <a:pt x="2058" y="1153"/>
                  <a:pt x="2058" y="1153"/>
                </a:cubicBezTo>
                <a:cubicBezTo>
                  <a:pt x="2061" y="1156"/>
                  <a:pt x="2061" y="1156"/>
                  <a:pt x="2061" y="1156"/>
                </a:cubicBezTo>
                <a:cubicBezTo>
                  <a:pt x="2064" y="1160"/>
                  <a:pt x="2064" y="1160"/>
                  <a:pt x="2064" y="1160"/>
                </a:cubicBezTo>
                <a:cubicBezTo>
                  <a:pt x="2065" y="1167"/>
                  <a:pt x="2065" y="1167"/>
                  <a:pt x="2065" y="1167"/>
                </a:cubicBezTo>
                <a:cubicBezTo>
                  <a:pt x="2071" y="1183"/>
                  <a:pt x="2071" y="1183"/>
                  <a:pt x="2071" y="1183"/>
                </a:cubicBezTo>
                <a:cubicBezTo>
                  <a:pt x="2071" y="1184"/>
                  <a:pt x="2071" y="1184"/>
                  <a:pt x="2071" y="1184"/>
                </a:cubicBezTo>
                <a:close/>
                <a:moveTo>
                  <a:pt x="2118" y="1257"/>
                </a:moveTo>
                <a:cubicBezTo>
                  <a:pt x="2118" y="1262"/>
                  <a:pt x="2118" y="1262"/>
                  <a:pt x="2118" y="1262"/>
                </a:cubicBezTo>
                <a:cubicBezTo>
                  <a:pt x="2114" y="1256"/>
                  <a:pt x="2114" y="1256"/>
                  <a:pt x="2114" y="1256"/>
                </a:cubicBezTo>
                <a:cubicBezTo>
                  <a:pt x="2114" y="1259"/>
                  <a:pt x="2114" y="1259"/>
                  <a:pt x="2114" y="1259"/>
                </a:cubicBezTo>
                <a:cubicBezTo>
                  <a:pt x="2113" y="1259"/>
                  <a:pt x="2113" y="1259"/>
                  <a:pt x="2113" y="1259"/>
                </a:cubicBezTo>
                <a:cubicBezTo>
                  <a:pt x="2111" y="1257"/>
                  <a:pt x="2111" y="1257"/>
                  <a:pt x="2111" y="1257"/>
                </a:cubicBezTo>
                <a:cubicBezTo>
                  <a:pt x="2111" y="1253"/>
                  <a:pt x="2111" y="1253"/>
                  <a:pt x="2111" y="1253"/>
                </a:cubicBezTo>
                <a:cubicBezTo>
                  <a:pt x="2111" y="1250"/>
                  <a:pt x="2111" y="1250"/>
                  <a:pt x="2111" y="1250"/>
                </a:cubicBezTo>
                <a:cubicBezTo>
                  <a:pt x="2110" y="1249"/>
                  <a:pt x="2110" y="1249"/>
                  <a:pt x="2110" y="1249"/>
                </a:cubicBezTo>
                <a:cubicBezTo>
                  <a:pt x="2108" y="1247"/>
                  <a:pt x="2108" y="1247"/>
                  <a:pt x="2108" y="1247"/>
                </a:cubicBezTo>
                <a:cubicBezTo>
                  <a:pt x="2108" y="1243"/>
                  <a:pt x="2108" y="1243"/>
                  <a:pt x="2108" y="1243"/>
                </a:cubicBezTo>
                <a:cubicBezTo>
                  <a:pt x="2108" y="1240"/>
                  <a:pt x="2108" y="1240"/>
                  <a:pt x="2108" y="1240"/>
                </a:cubicBezTo>
                <a:cubicBezTo>
                  <a:pt x="2104" y="1232"/>
                  <a:pt x="2104" y="1232"/>
                  <a:pt x="2104" y="1232"/>
                </a:cubicBezTo>
                <a:cubicBezTo>
                  <a:pt x="2104" y="1230"/>
                  <a:pt x="2104" y="1230"/>
                  <a:pt x="2104" y="1230"/>
                </a:cubicBezTo>
                <a:cubicBezTo>
                  <a:pt x="2106" y="1227"/>
                  <a:pt x="2106" y="1227"/>
                  <a:pt x="2106" y="1227"/>
                </a:cubicBezTo>
                <a:cubicBezTo>
                  <a:pt x="2107" y="1225"/>
                  <a:pt x="2107" y="1225"/>
                  <a:pt x="2107" y="1225"/>
                </a:cubicBezTo>
                <a:cubicBezTo>
                  <a:pt x="2108" y="1222"/>
                  <a:pt x="2108" y="1222"/>
                  <a:pt x="2108" y="1222"/>
                </a:cubicBezTo>
                <a:cubicBezTo>
                  <a:pt x="2107" y="1210"/>
                  <a:pt x="2107" y="1210"/>
                  <a:pt x="2107" y="1210"/>
                </a:cubicBezTo>
                <a:cubicBezTo>
                  <a:pt x="2108" y="1207"/>
                  <a:pt x="2108" y="1207"/>
                  <a:pt x="2108" y="1207"/>
                </a:cubicBezTo>
                <a:cubicBezTo>
                  <a:pt x="2108" y="1206"/>
                  <a:pt x="2108" y="1206"/>
                  <a:pt x="2108" y="1206"/>
                </a:cubicBezTo>
                <a:cubicBezTo>
                  <a:pt x="2107" y="1204"/>
                  <a:pt x="2107" y="1204"/>
                  <a:pt x="2107" y="1204"/>
                </a:cubicBezTo>
                <a:cubicBezTo>
                  <a:pt x="2104" y="1200"/>
                  <a:pt x="2104" y="1200"/>
                  <a:pt x="2104" y="1200"/>
                </a:cubicBezTo>
                <a:cubicBezTo>
                  <a:pt x="2104" y="1197"/>
                  <a:pt x="2104" y="1197"/>
                  <a:pt x="2104" y="1197"/>
                </a:cubicBezTo>
                <a:cubicBezTo>
                  <a:pt x="2104" y="1196"/>
                  <a:pt x="2104" y="1196"/>
                  <a:pt x="2104" y="1196"/>
                </a:cubicBezTo>
                <a:cubicBezTo>
                  <a:pt x="2106" y="1194"/>
                  <a:pt x="2106" y="1194"/>
                  <a:pt x="2106" y="1194"/>
                </a:cubicBezTo>
                <a:cubicBezTo>
                  <a:pt x="2107" y="1194"/>
                  <a:pt x="2107" y="1194"/>
                  <a:pt x="2107" y="1194"/>
                </a:cubicBezTo>
                <a:cubicBezTo>
                  <a:pt x="2110" y="1199"/>
                  <a:pt x="2110" y="1199"/>
                  <a:pt x="2110" y="1199"/>
                </a:cubicBezTo>
                <a:cubicBezTo>
                  <a:pt x="2111" y="1203"/>
                  <a:pt x="2111" y="1203"/>
                  <a:pt x="2111" y="1203"/>
                </a:cubicBezTo>
                <a:cubicBezTo>
                  <a:pt x="2113" y="1210"/>
                  <a:pt x="2113" y="1210"/>
                  <a:pt x="2113" y="1210"/>
                </a:cubicBezTo>
                <a:cubicBezTo>
                  <a:pt x="2113" y="1213"/>
                  <a:pt x="2113" y="1213"/>
                  <a:pt x="2113" y="1213"/>
                </a:cubicBezTo>
                <a:cubicBezTo>
                  <a:pt x="2113" y="1217"/>
                  <a:pt x="2113" y="1217"/>
                  <a:pt x="2113" y="1217"/>
                </a:cubicBezTo>
                <a:cubicBezTo>
                  <a:pt x="2116" y="1220"/>
                  <a:pt x="2116" y="1220"/>
                  <a:pt x="2116" y="1220"/>
                </a:cubicBezTo>
                <a:cubicBezTo>
                  <a:pt x="2116" y="1223"/>
                  <a:pt x="2116" y="1223"/>
                  <a:pt x="2116" y="1223"/>
                </a:cubicBezTo>
                <a:cubicBezTo>
                  <a:pt x="2116" y="1227"/>
                  <a:pt x="2116" y="1227"/>
                  <a:pt x="2116" y="1227"/>
                </a:cubicBezTo>
                <a:cubicBezTo>
                  <a:pt x="2116" y="1229"/>
                  <a:pt x="2116" y="1229"/>
                  <a:pt x="2116" y="1229"/>
                </a:cubicBezTo>
                <a:cubicBezTo>
                  <a:pt x="2113" y="1232"/>
                  <a:pt x="2113" y="1232"/>
                  <a:pt x="2113" y="1232"/>
                </a:cubicBezTo>
                <a:cubicBezTo>
                  <a:pt x="2114" y="1237"/>
                  <a:pt x="2114" y="1237"/>
                  <a:pt x="2114" y="1237"/>
                </a:cubicBezTo>
                <a:cubicBezTo>
                  <a:pt x="2114" y="1240"/>
                  <a:pt x="2114" y="1240"/>
                  <a:pt x="2114" y="1240"/>
                </a:cubicBezTo>
                <a:cubicBezTo>
                  <a:pt x="2114" y="1243"/>
                  <a:pt x="2114" y="1243"/>
                  <a:pt x="2114" y="1243"/>
                </a:cubicBezTo>
                <a:cubicBezTo>
                  <a:pt x="2114" y="1249"/>
                  <a:pt x="2114" y="1249"/>
                  <a:pt x="2114" y="1249"/>
                </a:cubicBezTo>
                <a:cubicBezTo>
                  <a:pt x="2114" y="1252"/>
                  <a:pt x="2114" y="1252"/>
                  <a:pt x="2114" y="1252"/>
                </a:cubicBezTo>
                <a:cubicBezTo>
                  <a:pt x="2116" y="1252"/>
                  <a:pt x="2116" y="1252"/>
                  <a:pt x="2116" y="1252"/>
                </a:cubicBezTo>
                <a:cubicBezTo>
                  <a:pt x="2117" y="1255"/>
                  <a:pt x="2117" y="1255"/>
                  <a:pt x="2117" y="1255"/>
                </a:cubicBezTo>
                <a:lnTo>
                  <a:pt x="2118" y="1257"/>
                </a:lnTo>
                <a:close/>
                <a:moveTo>
                  <a:pt x="2078" y="1094"/>
                </a:moveTo>
                <a:cubicBezTo>
                  <a:pt x="2078" y="1091"/>
                  <a:pt x="2078" y="1091"/>
                  <a:pt x="2078" y="1091"/>
                </a:cubicBezTo>
                <a:cubicBezTo>
                  <a:pt x="2078" y="1088"/>
                  <a:pt x="2078" y="1088"/>
                  <a:pt x="2078" y="1088"/>
                </a:cubicBezTo>
                <a:cubicBezTo>
                  <a:pt x="2080" y="1085"/>
                  <a:pt x="2080" y="1085"/>
                  <a:pt x="2080" y="1085"/>
                </a:cubicBezTo>
                <a:cubicBezTo>
                  <a:pt x="2080" y="1084"/>
                  <a:pt x="2080" y="1084"/>
                  <a:pt x="2080" y="1084"/>
                </a:cubicBezTo>
                <a:cubicBezTo>
                  <a:pt x="2081" y="1083"/>
                  <a:pt x="2081" y="1083"/>
                  <a:pt x="2081" y="1083"/>
                </a:cubicBezTo>
                <a:cubicBezTo>
                  <a:pt x="2080" y="1078"/>
                  <a:pt x="2080" y="1078"/>
                  <a:pt x="2080" y="1078"/>
                </a:cubicBezTo>
                <a:cubicBezTo>
                  <a:pt x="2080" y="1077"/>
                  <a:pt x="2080" y="1077"/>
                  <a:pt x="2080" y="1077"/>
                </a:cubicBezTo>
                <a:cubicBezTo>
                  <a:pt x="2080" y="1074"/>
                  <a:pt x="2080" y="1074"/>
                  <a:pt x="2080" y="1074"/>
                </a:cubicBezTo>
                <a:cubicBezTo>
                  <a:pt x="2081" y="1071"/>
                  <a:pt x="2081" y="1071"/>
                  <a:pt x="2081" y="1071"/>
                </a:cubicBezTo>
                <a:cubicBezTo>
                  <a:pt x="2083" y="1068"/>
                  <a:pt x="2083" y="1068"/>
                  <a:pt x="2083" y="1068"/>
                </a:cubicBezTo>
                <a:cubicBezTo>
                  <a:pt x="2081" y="1067"/>
                  <a:pt x="2081" y="1067"/>
                  <a:pt x="2081" y="1067"/>
                </a:cubicBezTo>
                <a:cubicBezTo>
                  <a:pt x="2083" y="1065"/>
                  <a:pt x="2083" y="1065"/>
                  <a:pt x="2083" y="1065"/>
                </a:cubicBezTo>
                <a:cubicBezTo>
                  <a:pt x="2084" y="1065"/>
                  <a:pt x="2084" y="1065"/>
                  <a:pt x="2084" y="1065"/>
                </a:cubicBezTo>
                <a:cubicBezTo>
                  <a:pt x="2087" y="1064"/>
                  <a:pt x="2087" y="1064"/>
                  <a:pt x="2087" y="1064"/>
                </a:cubicBezTo>
                <a:cubicBezTo>
                  <a:pt x="2088" y="1064"/>
                  <a:pt x="2088" y="1064"/>
                  <a:pt x="2088" y="1064"/>
                </a:cubicBezTo>
                <a:cubicBezTo>
                  <a:pt x="2090" y="1061"/>
                  <a:pt x="2090" y="1061"/>
                  <a:pt x="2090" y="1061"/>
                </a:cubicBezTo>
                <a:cubicBezTo>
                  <a:pt x="2090" y="1063"/>
                  <a:pt x="2090" y="1063"/>
                  <a:pt x="2090" y="1063"/>
                </a:cubicBezTo>
                <a:cubicBezTo>
                  <a:pt x="2093" y="1064"/>
                  <a:pt x="2093" y="1064"/>
                  <a:pt x="2093" y="1064"/>
                </a:cubicBezTo>
                <a:cubicBezTo>
                  <a:pt x="2094" y="1063"/>
                  <a:pt x="2094" y="1063"/>
                  <a:pt x="2094" y="1063"/>
                </a:cubicBezTo>
                <a:cubicBezTo>
                  <a:pt x="2096" y="1061"/>
                  <a:pt x="2096" y="1061"/>
                  <a:pt x="2096" y="1061"/>
                </a:cubicBezTo>
                <a:cubicBezTo>
                  <a:pt x="2097" y="1061"/>
                  <a:pt x="2097" y="1061"/>
                  <a:pt x="2097" y="1061"/>
                </a:cubicBezTo>
                <a:cubicBezTo>
                  <a:pt x="2097" y="1060"/>
                  <a:pt x="2097" y="1060"/>
                  <a:pt x="2097" y="1060"/>
                </a:cubicBezTo>
                <a:cubicBezTo>
                  <a:pt x="2097" y="1058"/>
                  <a:pt x="2097" y="1058"/>
                  <a:pt x="2097" y="1058"/>
                </a:cubicBezTo>
                <a:cubicBezTo>
                  <a:pt x="2098" y="1058"/>
                  <a:pt x="2098" y="1058"/>
                  <a:pt x="2098" y="1058"/>
                </a:cubicBezTo>
                <a:cubicBezTo>
                  <a:pt x="2100" y="1060"/>
                  <a:pt x="2100" y="1060"/>
                  <a:pt x="2100" y="1060"/>
                </a:cubicBezTo>
                <a:cubicBezTo>
                  <a:pt x="2100" y="1061"/>
                  <a:pt x="2100" y="1061"/>
                  <a:pt x="2100" y="1061"/>
                </a:cubicBezTo>
                <a:cubicBezTo>
                  <a:pt x="2101" y="1061"/>
                  <a:pt x="2101" y="1061"/>
                  <a:pt x="2101" y="1061"/>
                </a:cubicBezTo>
                <a:cubicBezTo>
                  <a:pt x="2103" y="1060"/>
                  <a:pt x="2103" y="1060"/>
                  <a:pt x="2103" y="1060"/>
                </a:cubicBezTo>
                <a:cubicBezTo>
                  <a:pt x="2103" y="1061"/>
                  <a:pt x="2103" y="1061"/>
                  <a:pt x="2103" y="1061"/>
                </a:cubicBezTo>
                <a:cubicBezTo>
                  <a:pt x="2104" y="1063"/>
                  <a:pt x="2104" y="1063"/>
                  <a:pt x="2104" y="1063"/>
                </a:cubicBezTo>
                <a:cubicBezTo>
                  <a:pt x="2106" y="1063"/>
                  <a:pt x="2106" y="1063"/>
                  <a:pt x="2106" y="1063"/>
                </a:cubicBezTo>
                <a:cubicBezTo>
                  <a:pt x="2107" y="1067"/>
                  <a:pt x="2107" y="1067"/>
                  <a:pt x="2107" y="1067"/>
                </a:cubicBezTo>
                <a:cubicBezTo>
                  <a:pt x="2110" y="1068"/>
                  <a:pt x="2110" y="1068"/>
                  <a:pt x="2110" y="1068"/>
                </a:cubicBezTo>
                <a:cubicBezTo>
                  <a:pt x="2113" y="1067"/>
                  <a:pt x="2113" y="1067"/>
                  <a:pt x="2113" y="1067"/>
                </a:cubicBezTo>
                <a:cubicBezTo>
                  <a:pt x="2114" y="1067"/>
                  <a:pt x="2114" y="1067"/>
                  <a:pt x="2114" y="1067"/>
                </a:cubicBezTo>
                <a:cubicBezTo>
                  <a:pt x="2117" y="1068"/>
                  <a:pt x="2117" y="1068"/>
                  <a:pt x="2117" y="1068"/>
                </a:cubicBezTo>
                <a:cubicBezTo>
                  <a:pt x="2111" y="1070"/>
                  <a:pt x="2111" y="1070"/>
                  <a:pt x="2111" y="1070"/>
                </a:cubicBezTo>
                <a:cubicBezTo>
                  <a:pt x="2111" y="1071"/>
                  <a:pt x="2111" y="1071"/>
                  <a:pt x="2111" y="1071"/>
                </a:cubicBezTo>
                <a:cubicBezTo>
                  <a:pt x="2108" y="1071"/>
                  <a:pt x="2108" y="1071"/>
                  <a:pt x="2108" y="1071"/>
                </a:cubicBezTo>
                <a:cubicBezTo>
                  <a:pt x="2107" y="1074"/>
                  <a:pt x="2107" y="1074"/>
                  <a:pt x="2107" y="1074"/>
                </a:cubicBezTo>
                <a:cubicBezTo>
                  <a:pt x="2107" y="1077"/>
                  <a:pt x="2107" y="1077"/>
                  <a:pt x="2107" y="1077"/>
                </a:cubicBezTo>
                <a:cubicBezTo>
                  <a:pt x="2107" y="1078"/>
                  <a:pt x="2107" y="1078"/>
                  <a:pt x="2107" y="1078"/>
                </a:cubicBezTo>
                <a:cubicBezTo>
                  <a:pt x="2106" y="1081"/>
                  <a:pt x="2106" y="1081"/>
                  <a:pt x="2106" y="1081"/>
                </a:cubicBezTo>
                <a:cubicBezTo>
                  <a:pt x="2106" y="1083"/>
                  <a:pt x="2106" y="1083"/>
                  <a:pt x="2106" y="1083"/>
                </a:cubicBezTo>
                <a:cubicBezTo>
                  <a:pt x="2104" y="1084"/>
                  <a:pt x="2104" y="1084"/>
                  <a:pt x="2104" y="1084"/>
                </a:cubicBezTo>
                <a:cubicBezTo>
                  <a:pt x="2106" y="1085"/>
                  <a:pt x="2106" y="1085"/>
                  <a:pt x="2106" y="1085"/>
                </a:cubicBezTo>
                <a:cubicBezTo>
                  <a:pt x="2103" y="1084"/>
                  <a:pt x="2103" y="1084"/>
                  <a:pt x="2103" y="1084"/>
                </a:cubicBezTo>
                <a:cubicBezTo>
                  <a:pt x="2101" y="1085"/>
                  <a:pt x="2101" y="1085"/>
                  <a:pt x="2101" y="1085"/>
                </a:cubicBezTo>
                <a:cubicBezTo>
                  <a:pt x="2103" y="1087"/>
                  <a:pt x="2103" y="1087"/>
                  <a:pt x="2103" y="1087"/>
                </a:cubicBezTo>
                <a:cubicBezTo>
                  <a:pt x="2101" y="1088"/>
                  <a:pt x="2101" y="1088"/>
                  <a:pt x="2101" y="1088"/>
                </a:cubicBezTo>
                <a:cubicBezTo>
                  <a:pt x="2101" y="1090"/>
                  <a:pt x="2101" y="1090"/>
                  <a:pt x="2101" y="1090"/>
                </a:cubicBezTo>
                <a:cubicBezTo>
                  <a:pt x="2098" y="1090"/>
                  <a:pt x="2098" y="1090"/>
                  <a:pt x="2098" y="1090"/>
                </a:cubicBezTo>
                <a:cubicBezTo>
                  <a:pt x="2098" y="1091"/>
                  <a:pt x="2098" y="1091"/>
                  <a:pt x="2098" y="1091"/>
                </a:cubicBezTo>
                <a:cubicBezTo>
                  <a:pt x="2100" y="1091"/>
                  <a:pt x="2100" y="1091"/>
                  <a:pt x="2100" y="1091"/>
                </a:cubicBezTo>
                <a:cubicBezTo>
                  <a:pt x="2101" y="1091"/>
                  <a:pt x="2101" y="1091"/>
                  <a:pt x="2101" y="1091"/>
                </a:cubicBezTo>
                <a:cubicBezTo>
                  <a:pt x="2098" y="1093"/>
                  <a:pt x="2098" y="1093"/>
                  <a:pt x="2098" y="1093"/>
                </a:cubicBezTo>
                <a:cubicBezTo>
                  <a:pt x="2097" y="1093"/>
                  <a:pt x="2097" y="1093"/>
                  <a:pt x="2097" y="1093"/>
                </a:cubicBezTo>
                <a:cubicBezTo>
                  <a:pt x="2101" y="1094"/>
                  <a:pt x="2101" y="1094"/>
                  <a:pt x="2101" y="1094"/>
                </a:cubicBezTo>
                <a:cubicBezTo>
                  <a:pt x="2103" y="1094"/>
                  <a:pt x="2103" y="1094"/>
                  <a:pt x="2103" y="1094"/>
                </a:cubicBezTo>
                <a:cubicBezTo>
                  <a:pt x="2104" y="1094"/>
                  <a:pt x="2104" y="1094"/>
                  <a:pt x="2104" y="1094"/>
                </a:cubicBezTo>
                <a:cubicBezTo>
                  <a:pt x="2103" y="1096"/>
                  <a:pt x="2103" y="1096"/>
                  <a:pt x="2103" y="1096"/>
                </a:cubicBezTo>
                <a:cubicBezTo>
                  <a:pt x="2100" y="1097"/>
                  <a:pt x="2100" y="1097"/>
                  <a:pt x="2100" y="1097"/>
                </a:cubicBezTo>
                <a:cubicBezTo>
                  <a:pt x="2100" y="1100"/>
                  <a:pt x="2100" y="1100"/>
                  <a:pt x="2100" y="1100"/>
                </a:cubicBezTo>
                <a:cubicBezTo>
                  <a:pt x="2096" y="1098"/>
                  <a:pt x="2096" y="1098"/>
                  <a:pt x="2096" y="1098"/>
                </a:cubicBezTo>
                <a:cubicBezTo>
                  <a:pt x="2094" y="1097"/>
                  <a:pt x="2094" y="1097"/>
                  <a:pt x="2094" y="1097"/>
                </a:cubicBezTo>
                <a:cubicBezTo>
                  <a:pt x="2093" y="1098"/>
                  <a:pt x="2093" y="1098"/>
                  <a:pt x="2093" y="1098"/>
                </a:cubicBezTo>
                <a:cubicBezTo>
                  <a:pt x="2093" y="1100"/>
                  <a:pt x="2093" y="1100"/>
                  <a:pt x="2093" y="1100"/>
                </a:cubicBezTo>
                <a:cubicBezTo>
                  <a:pt x="2091" y="1098"/>
                  <a:pt x="2091" y="1098"/>
                  <a:pt x="2091" y="1098"/>
                </a:cubicBezTo>
                <a:cubicBezTo>
                  <a:pt x="2090" y="1097"/>
                  <a:pt x="2090" y="1097"/>
                  <a:pt x="2090" y="1097"/>
                </a:cubicBezTo>
                <a:cubicBezTo>
                  <a:pt x="2088" y="1098"/>
                  <a:pt x="2088" y="1098"/>
                  <a:pt x="2088" y="1098"/>
                </a:cubicBezTo>
                <a:cubicBezTo>
                  <a:pt x="2087" y="1098"/>
                  <a:pt x="2087" y="1098"/>
                  <a:pt x="2087" y="1098"/>
                </a:cubicBezTo>
                <a:cubicBezTo>
                  <a:pt x="2085" y="1096"/>
                  <a:pt x="2085" y="1096"/>
                  <a:pt x="2085" y="1096"/>
                </a:cubicBezTo>
                <a:cubicBezTo>
                  <a:pt x="2084" y="1097"/>
                  <a:pt x="2084" y="1097"/>
                  <a:pt x="2084" y="1097"/>
                </a:cubicBezTo>
                <a:cubicBezTo>
                  <a:pt x="2084" y="1100"/>
                  <a:pt x="2084" y="1100"/>
                  <a:pt x="2084" y="1100"/>
                </a:cubicBezTo>
                <a:cubicBezTo>
                  <a:pt x="2083" y="1100"/>
                  <a:pt x="2083" y="1100"/>
                  <a:pt x="2083" y="1100"/>
                </a:cubicBezTo>
                <a:cubicBezTo>
                  <a:pt x="2083" y="1103"/>
                  <a:pt x="2083" y="1103"/>
                  <a:pt x="2083" y="1103"/>
                </a:cubicBezTo>
                <a:cubicBezTo>
                  <a:pt x="2081" y="1101"/>
                  <a:pt x="2081" y="1101"/>
                  <a:pt x="2081" y="1101"/>
                </a:cubicBezTo>
                <a:cubicBezTo>
                  <a:pt x="2080" y="1103"/>
                  <a:pt x="2080" y="1103"/>
                  <a:pt x="2080" y="1103"/>
                </a:cubicBezTo>
                <a:cubicBezTo>
                  <a:pt x="2080" y="1097"/>
                  <a:pt x="2080" y="1097"/>
                  <a:pt x="2080" y="1097"/>
                </a:cubicBezTo>
                <a:cubicBezTo>
                  <a:pt x="2078" y="1096"/>
                  <a:pt x="2078" y="1096"/>
                  <a:pt x="2078" y="1096"/>
                </a:cubicBezTo>
                <a:lnTo>
                  <a:pt x="2078" y="1094"/>
                </a:lnTo>
                <a:close/>
                <a:moveTo>
                  <a:pt x="2313" y="562"/>
                </a:moveTo>
                <a:cubicBezTo>
                  <a:pt x="2312" y="562"/>
                  <a:pt x="2312" y="562"/>
                  <a:pt x="2312" y="562"/>
                </a:cubicBezTo>
                <a:cubicBezTo>
                  <a:pt x="2309" y="561"/>
                  <a:pt x="2309" y="561"/>
                  <a:pt x="2309" y="561"/>
                </a:cubicBezTo>
                <a:cubicBezTo>
                  <a:pt x="2308" y="561"/>
                  <a:pt x="2308" y="561"/>
                  <a:pt x="2308" y="561"/>
                </a:cubicBezTo>
                <a:cubicBezTo>
                  <a:pt x="2303" y="561"/>
                  <a:pt x="2303" y="561"/>
                  <a:pt x="2303" y="561"/>
                </a:cubicBezTo>
                <a:cubicBezTo>
                  <a:pt x="2295" y="564"/>
                  <a:pt x="2295" y="564"/>
                  <a:pt x="2295" y="564"/>
                </a:cubicBezTo>
                <a:cubicBezTo>
                  <a:pt x="2290" y="565"/>
                  <a:pt x="2290" y="565"/>
                  <a:pt x="2290" y="565"/>
                </a:cubicBezTo>
                <a:cubicBezTo>
                  <a:pt x="2288" y="564"/>
                  <a:pt x="2288" y="564"/>
                  <a:pt x="2288" y="564"/>
                </a:cubicBezTo>
                <a:cubicBezTo>
                  <a:pt x="2280" y="562"/>
                  <a:pt x="2280" y="562"/>
                  <a:pt x="2280" y="562"/>
                </a:cubicBezTo>
                <a:cubicBezTo>
                  <a:pt x="2273" y="558"/>
                  <a:pt x="2273" y="558"/>
                  <a:pt x="2273" y="558"/>
                </a:cubicBezTo>
                <a:cubicBezTo>
                  <a:pt x="2270" y="556"/>
                  <a:pt x="2270" y="556"/>
                  <a:pt x="2270" y="556"/>
                </a:cubicBezTo>
                <a:cubicBezTo>
                  <a:pt x="2268" y="554"/>
                  <a:pt x="2268" y="554"/>
                  <a:pt x="2268" y="554"/>
                </a:cubicBezTo>
                <a:cubicBezTo>
                  <a:pt x="2263" y="552"/>
                  <a:pt x="2263" y="552"/>
                  <a:pt x="2263" y="552"/>
                </a:cubicBezTo>
                <a:cubicBezTo>
                  <a:pt x="2257" y="551"/>
                  <a:pt x="2257" y="551"/>
                  <a:pt x="2257" y="551"/>
                </a:cubicBezTo>
                <a:cubicBezTo>
                  <a:pt x="2255" y="549"/>
                  <a:pt x="2255" y="549"/>
                  <a:pt x="2255" y="549"/>
                </a:cubicBezTo>
                <a:cubicBezTo>
                  <a:pt x="2255" y="546"/>
                  <a:pt x="2255" y="546"/>
                  <a:pt x="2255" y="546"/>
                </a:cubicBezTo>
                <a:cubicBezTo>
                  <a:pt x="2252" y="541"/>
                  <a:pt x="2252" y="541"/>
                  <a:pt x="2252" y="541"/>
                </a:cubicBezTo>
                <a:cubicBezTo>
                  <a:pt x="2250" y="539"/>
                  <a:pt x="2250" y="539"/>
                  <a:pt x="2250" y="539"/>
                </a:cubicBezTo>
                <a:cubicBezTo>
                  <a:pt x="2252" y="539"/>
                  <a:pt x="2252" y="539"/>
                  <a:pt x="2252" y="539"/>
                </a:cubicBezTo>
                <a:cubicBezTo>
                  <a:pt x="2252" y="535"/>
                  <a:pt x="2252" y="535"/>
                  <a:pt x="2252" y="535"/>
                </a:cubicBezTo>
                <a:cubicBezTo>
                  <a:pt x="2252" y="531"/>
                  <a:pt x="2252" y="531"/>
                  <a:pt x="2252" y="531"/>
                </a:cubicBezTo>
                <a:cubicBezTo>
                  <a:pt x="2253" y="531"/>
                  <a:pt x="2253" y="531"/>
                  <a:pt x="2253" y="531"/>
                </a:cubicBezTo>
                <a:cubicBezTo>
                  <a:pt x="2253" y="532"/>
                  <a:pt x="2253" y="532"/>
                  <a:pt x="2253" y="532"/>
                </a:cubicBezTo>
                <a:cubicBezTo>
                  <a:pt x="2255" y="532"/>
                  <a:pt x="2255" y="532"/>
                  <a:pt x="2255" y="532"/>
                </a:cubicBezTo>
                <a:cubicBezTo>
                  <a:pt x="2255" y="529"/>
                  <a:pt x="2255" y="529"/>
                  <a:pt x="2255" y="529"/>
                </a:cubicBezTo>
                <a:cubicBezTo>
                  <a:pt x="2256" y="526"/>
                  <a:pt x="2256" y="526"/>
                  <a:pt x="2256" y="526"/>
                </a:cubicBezTo>
                <a:cubicBezTo>
                  <a:pt x="2255" y="524"/>
                  <a:pt x="2255" y="524"/>
                  <a:pt x="2255" y="524"/>
                </a:cubicBezTo>
                <a:cubicBezTo>
                  <a:pt x="2255" y="521"/>
                  <a:pt x="2255" y="521"/>
                  <a:pt x="2255" y="521"/>
                </a:cubicBezTo>
                <a:cubicBezTo>
                  <a:pt x="2256" y="516"/>
                  <a:pt x="2256" y="516"/>
                  <a:pt x="2256" y="516"/>
                </a:cubicBezTo>
                <a:cubicBezTo>
                  <a:pt x="2259" y="513"/>
                  <a:pt x="2259" y="513"/>
                  <a:pt x="2259" y="513"/>
                </a:cubicBezTo>
                <a:cubicBezTo>
                  <a:pt x="2262" y="513"/>
                  <a:pt x="2262" y="513"/>
                  <a:pt x="2262" y="513"/>
                </a:cubicBezTo>
                <a:cubicBezTo>
                  <a:pt x="2266" y="515"/>
                  <a:pt x="2266" y="515"/>
                  <a:pt x="2266" y="515"/>
                </a:cubicBezTo>
                <a:cubicBezTo>
                  <a:pt x="2263" y="512"/>
                  <a:pt x="2263" y="512"/>
                  <a:pt x="2263" y="512"/>
                </a:cubicBezTo>
                <a:cubicBezTo>
                  <a:pt x="2259" y="511"/>
                  <a:pt x="2259" y="511"/>
                  <a:pt x="2259" y="511"/>
                </a:cubicBezTo>
                <a:cubicBezTo>
                  <a:pt x="2256" y="511"/>
                  <a:pt x="2256" y="511"/>
                  <a:pt x="2256" y="511"/>
                </a:cubicBezTo>
                <a:cubicBezTo>
                  <a:pt x="2255" y="509"/>
                  <a:pt x="2255" y="509"/>
                  <a:pt x="2255" y="509"/>
                </a:cubicBezTo>
                <a:cubicBezTo>
                  <a:pt x="2255" y="508"/>
                  <a:pt x="2255" y="508"/>
                  <a:pt x="2255" y="508"/>
                </a:cubicBezTo>
                <a:cubicBezTo>
                  <a:pt x="2253" y="508"/>
                  <a:pt x="2253" y="508"/>
                  <a:pt x="2253" y="508"/>
                </a:cubicBezTo>
                <a:cubicBezTo>
                  <a:pt x="2247" y="499"/>
                  <a:pt x="2247" y="499"/>
                  <a:pt x="2247" y="499"/>
                </a:cubicBezTo>
                <a:cubicBezTo>
                  <a:pt x="2245" y="496"/>
                  <a:pt x="2245" y="496"/>
                  <a:pt x="2245" y="496"/>
                </a:cubicBezTo>
                <a:cubicBezTo>
                  <a:pt x="2242" y="493"/>
                  <a:pt x="2242" y="493"/>
                  <a:pt x="2242" y="493"/>
                </a:cubicBezTo>
                <a:cubicBezTo>
                  <a:pt x="2240" y="495"/>
                  <a:pt x="2240" y="495"/>
                  <a:pt x="2240" y="495"/>
                </a:cubicBezTo>
                <a:cubicBezTo>
                  <a:pt x="2240" y="493"/>
                  <a:pt x="2240" y="493"/>
                  <a:pt x="2240" y="493"/>
                </a:cubicBezTo>
                <a:cubicBezTo>
                  <a:pt x="2239" y="492"/>
                  <a:pt x="2239" y="492"/>
                  <a:pt x="2239" y="492"/>
                </a:cubicBezTo>
                <a:cubicBezTo>
                  <a:pt x="2235" y="486"/>
                  <a:pt x="2235" y="486"/>
                  <a:pt x="2235" y="486"/>
                </a:cubicBezTo>
                <a:cubicBezTo>
                  <a:pt x="2230" y="482"/>
                  <a:pt x="2230" y="482"/>
                  <a:pt x="2230" y="482"/>
                </a:cubicBezTo>
                <a:cubicBezTo>
                  <a:pt x="2229" y="481"/>
                  <a:pt x="2229" y="481"/>
                  <a:pt x="2229" y="481"/>
                </a:cubicBezTo>
                <a:cubicBezTo>
                  <a:pt x="2227" y="478"/>
                  <a:pt x="2227" y="478"/>
                  <a:pt x="2227" y="478"/>
                </a:cubicBezTo>
                <a:cubicBezTo>
                  <a:pt x="2226" y="476"/>
                  <a:pt x="2226" y="476"/>
                  <a:pt x="2226" y="476"/>
                </a:cubicBezTo>
                <a:cubicBezTo>
                  <a:pt x="2227" y="473"/>
                  <a:pt x="2227" y="473"/>
                  <a:pt x="2227" y="473"/>
                </a:cubicBezTo>
                <a:cubicBezTo>
                  <a:pt x="2226" y="472"/>
                  <a:pt x="2226" y="472"/>
                  <a:pt x="2226" y="472"/>
                </a:cubicBezTo>
                <a:cubicBezTo>
                  <a:pt x="2226" y="470"/>
                  <a:pt x="2226" y="470"/>
                  <a:pt x="2226" y="470"/>
                </a:cubicBezTo>
                <a:cubicBezTo>
                  <a:pt x="2225" y="470"/>
                  <a:pt x="2225" y="470"/>
                  <a:pt x="2225" y="470"/>
                </a:cubicBezTo>
                <a:cubicBezTo>
                  <a:pt x="2225" y="469"/>
                  <a:pt x="2225" y="469"/>
                  <a:pt x="2225" y="469"/>
                </a:cubicBezTo>
                <a:cubicBezTo>
                  <a:pt x="2225" y="468"/>
                  <a:pt x="2225" y="468"/>
                  <a:pt x="2225" y="468"/>
                </a:cubicBezTo>
                <a:cubicBezTo>
                  <a:pt x="2225" y="466"/>
                  <a:pt x="2225" y="466"/>
                  <a:pt x="2225" y="466"/>
                </a:cubicBezTo>
                <a:cubicBezTo>
                  <a:pt x="2223" y="463"/>
                  <a:pt x="2223" y="463"/>
                  <a:pt x="2223" y="463"/>
                </a:cubicBezTo>
                <a:cubicBezTo>
                  <a:pt x="2219" y="460"/>
                  <a:pt x="2219" y="460"/>
                  <a:pt x="2219" y="460"/>
                </a:cubicBezTo>
                <a:cubicBezTo>
                  <a:pt x="2216" y="459"/>
                  <a:pt x="2216" y="459"/>
                  <a:pt x="2216" y="459"/>
                </a:cubicBezTo>
                <a:cubicBezTo>
                  <a:pt x="2214" y="458"/>
                  <a:pt x="2214" y="458"/>
                  <a:pt x="2214" y="458"/>
                </a:cubicBezTo>
                <a:cubicBezTo>
                  <a:pt x="2214" y="456"/>
                  <a:pt x="2214" y="456"/>
                  <a:pt x="2214" y="456"/>
                </a:cubicBezTo>
                <a:cubicBezTo>
                  <a:pt x="2216" y="455"/>
                  <a:pt x="2216" y="455"/>
                  <a:pt x="2216" y="455"/>
                </a:cubicBezTo>
                <a:cubicBezTo>
                  <a:pt x="2217" y="453"/>
                  <a:pt x="2217" y="453"/>
                  <a:pt x="2217" y="453"/>
                </a:cubicBezTo>
                <a:cubicBezTo>
                  <a:pt x="2220" y="448"/>
                  <a:pt x="2220" y="448"/>
                  <a:pt x="2220" y="448"/>
                </a:cubicBezTo>
                <a:cubicBezTo>
                  <a:pt x="2220" y="445"/>
                  <a:pt x="2220" y="445"/>
                  <a:pt x="2220" y="445"/>
                </a:cubicBezTo>
                <a:cubicBezTo>
                  <a:pt x="2219" y="440"/>
                  <a:pt x="2219" y="440"/>
                  <a:pt x="2219" y="440"/>
                </a:cubicBezTo>
                <a:cubicBezTo>
                  <a:pt x="2222" y="442"/>
                  <a:pt x="2222" y="442"/>
                  <a:pt x="2222" y="442"/>
                </a:cubicBezTo>
                <a:cubicBezTo>
                  <a:pt x="2222" y="440"/>
                  <a:pt x="2222" y="440"/>
                  <a:pt x="2222" y="440"/>
                </a:cubicBezTo>
                <a:cubicBezTo>
                  <a:pt x="2225" y="442"/>
                  <a:pt x="2225" y="442"/>
                  <a:pt x="2225" y="442"/>
                </a:cubicBezTo>
                <a:cubicBezTo>
                  <a:pt x="2226" y="440"/>
                  <a:pt x="2226" y="440"/>
                  <a:pt x="2226" y="440"/>
                </a:cubicBezTo>
                <a:cubicBezTo>
                  <a:pt x="2227" y="440"/>
                  <a:pt x="2227" y="440"/>
                  <a:pt x="2227" y="440"/>
                </a:cubicBezTo>
                <a:cubicBezTo>
                  <a:pt x="2230" y="440"/>
                  <a:pt x="2230" y="440"/>
                  <a:pt x="2230" y="440"/>
                </a:cubicBezTo>
                <a:cubicBezTo>
                  <a:pt x="2230" y="439"/>
                  <a:pt x="2230" y="439"/>
                  <a:pt x="2230" y="439"/>
                </a:cubicBezTo>
                <a:cubicBezTo>
                  <a:pt x="2233" y="439"/>
                  <a:pt x="2233" y="439"/>
                  <a:pt x="2233" y="439"/>
                </a:cubicBezTo>
                <a:cubicBezTo>
                  <a:pt x="2232" y="438"/>
                  <a:pt x="2232" y="438"/>
                  <a:pt x="2232" y="438"/>
                </a:cubicBezTo>
                <a:cubicBezTo>
                  <a:pt x="2233" y="438"/>
                  <a:pt x="2233" y="438"/>
                  <a:pt x="2233" y="438"/>
                </a:cubicBezTo>
                <a:cubicBezTo>
                  <a:pt x="2232" y="436"/>
                  <a:pt x="2232" y="436"/>
                  <a:pt x="2232" y="436"/>
                </a:cubicBezTo>
                <a:cubicBezTo>
                  <a:pt x="2235" y="436"/>
                  <a:pt x="2235" y="436"/>
                  <a:pt x="2235" y="436"/>
                </a:cubicBezTo>
                <a:cubicBezTo>
                  <a:pt x="2235" y="435"/>
                  <a:pt x="2235" y="435"/>
                  <a:pt x="2235" y="435"/>
                </a:cubicBezTo>
                <a:cubicBezTo>
                  <a:pt x="2237" y="436"/>
                  <a:pt x="2237" y="436"/>
                  <a:pt x="2237" y="436"/>
                </a:cubicBezTo>
                <a:cubicBezTo>
                  <a:pt x="2236" y="433"/>
                  <a:pt x="2236" y="433"/>
                  <a:pt x="2236" y="433"/>
                </a:cubicBezTo>
                <a:cubicBezTo>
                  <a:pt x="2237" y="433"/>
                  <a:pt x="2237" y="433"/>
                  <a:pt x="2237" y="433"/>
                </a:cubicBezTo>
                <a:cubicBezTo>
                  <a:pt x="2237" y="432"/>
                  <a:pt x="2237" y="432"/>
                  <a:pt x="2237" y="432"/>
                </a:cubicBezTo>
                <a:cubicBezTo>
                  <a:pt x="2239" y="432"/>
                  <a:pt x="2239" y="432"/>
                  <a:pt x="2239" y="432"/>
                </a:cubicBezTo>
                <a:cubicBezTo>
                  <a:pt x="2237" y="430"/>
                  <a:pt x="2237" y="430"/>
                  <a:pt x="2237" y="430"/>
                </a:cubicBezTo>
                <a:cubicBezTo>
                  <a:pt x="2240" y="430"/>
                  <a:pt x="2240" y="430"/>
                  <a:pt x="2240" y="430"/>
                </a:cubicBezTo>
                <a:cubicBezTo>
                  <a:pt x="2242" y="430"/>
                  <a:pt x="2242" y="430"/>
                  <a:pt x="2242" y="430"/>
                </a:cubicBezTo>
                <a:cubicBezTo>
                  <a:pt x="2243" y="430"/>
                  <a:pt x="2243" y="430"/>
                  <a:pt x="2243" y="430"/>
                </a:cubicBezTo>
                <a:cubicBezTo>
                  <a:pt x="2247" y="427"/>
                  <a:pt x="2247" y="427"/>
                  <a:pt x="2247" y="427"/>
                </a:cubicBezTo>
                <a:cubicBezTo>
                  <a:pt x="2249" y="426"/>
                  <a:pt x="2249" y="426"/>
                  <a:pt x="2249" y="426"/>
                </a:cubicBezTo>
                <a:cubicBezTo>
                  <a:pt x="2250" y="426"/>
                  <a:pt x="2250" y="426"/>
                  <a:pt x="2250" y="426"/>
                </a:cubicBezTo>
                <a:cubicBezTo>
                  <a:pt x="2253" y="425"/>
                  <a:pt x="2253" y="425"/>
                  <a:pt x="2253" y="425"/>
                </a:cubicBezTo>
                <a:cubicBezTo>
                  <a:pt x="2255" y="423"/>
                  <a:pt x="2255" y="423"/>
                  <a:pt x="2255" y="423"/>
                </a:cubicBezTo>
                <a:cubicBezTo>
                  <a:pt x="2256" y="423"/>
                  <a:pt x="2256" y="423"/>
                  <a:pt x="2256" y="423"/>
                </a:cubicBezTo>
                <a:cubicBezTo>
                  <a:pt x="2260" y="425"/>
                  <a:pt x="2260" y="425"/>
                  <a:pt x="2260" y="425"/>
                </a:cubicBezTo>
                <a:cubicBezTo>
                  <a:pt x="2266" y="426"/>
                  <a:pt x="2266" y="426"/>
                  <a:pt x="2266" y="426"/>
                </a:cubicBezTo>
                <a:cubicBezTo>
                  <a:pt x="2268" y="426"/>
                  <a:pt x="2268" y="426"/>
                  <a:pt x="2268" y="426"/>
                </a:cubicBezTo>
                <a:cubicBezTo>
                  <a:pt x="2270" y="425"/>
                  <a:pt x="2270" y="425"/>
                  <a:pt x="2270" y="425"/>
                </a:cubicBezTo>
                <a:cubicBezTo>
                  <a:pt x="2273" y="425"/>
                  <a:pt x="2273" y="425"/>
                  <a:pt x="2273" y="425"/>
                </a:cubicBezTo>
                <a:cubicBezTo>
                  <a:pt x="2276" y="426"/>
                  <a:pt x="2276" y="426"/>
                  <a:pt x="2276" y="426"/>
                </a:cubicBezTo>
                <a:cubicBezTo>
                  <a:pt x="2278" y="429"/>
                  <a:pt x="2278" y="429"/>
                  <a:pt x="2278" y="429"/>
                </a:cubicBezTo>
                <a:cubicBezTo>
                  <a:pt x="2280" y="433"/>
                  <a:pt x="2280" y="433"/>
                  <a:pt x="2280" y="433"/>
                </a:cubicBezTo>
                <a:cubicBezTo>
                  <a:pt x="2280" y="436"/>
                  <a:pt x="2280" y="436"/>
                  <a:pt x="2280" y="436"/>
                </a:cubicBezTo>
                <a:cubicBezTo>
                  <a:pt x="2279" y="439"/>
                  <a:pt x="2279" y="439"/>
                  <a:pt x="2279" y="439"/>
                </a:cubicBezTo>
                <a:cubicBezTo>
                  <a:pt x="2278" y="440"/>
                  <a:pt x="2278" y="440"/>
                  <a:pt x="2278" y="440"/>
                </a:cubicBezTo>
                <a:cubicBezTo>
                  <a:pt x="2278" y="443"/>
                  <a:pt x="2278" y="443"/>
                  <a:pt x="2278" y="443"/>
                </a:cubicBezTo>
                <a:cubicBezTo>
                  <a:pt x="2280" y="445"/>
                  <a:pt x="2280" y="445"/>
                  <a:pt x="2280" y="445"/>
                </a:cubicBezTo>
                <a:cubicBezTo>
                  <a:pt x="2283" y="446"/>
                  <a:pt x="2283" y="446"/>
                  <a:pt x="2283" y="446"/>
                </a:cubicBezTo>
                <a:cubicBezTo>
                  <a:pt x="2280" y="448"/>
                  <a:pt x="2280" y="448"/>
                  <a:pt x="2280" y="448"/>
                </a:cubicBezTo>
                <a:cubicBezTo>
                  <a:pt x="2278" y="446"/>
                  <a:pt x="2278" y="446"/>
                  <a:pt x="2278" y="446"/>
                </a:cubicBezTo>
                <a:cubicBezTo>
                  <a:pt x="2272" y="446"/>
                  <a:pt x="2272" y="446"/>
                  <a:pt x="2272" y="446"/>
                </a:cubicBezTo>
                <a:cubicBezTo>
                  <a:pt x="2269" y="446"/>
                  <a:pt x="2269" y="446"/>
                  <a:pt x="2269" y="446"/>
                </a:cubicBezTo>
                <a:cubicBezTo>
                  <a:pt x="2268" y="445"/>
                  <a:pt x="2268" y="445"/>
                  <a:pt x="2268" y="445"/>
                </a:cubicBezTo>
                <a:cubicBezTo>
                  <a:pt x="2265" y="446"/>
                  <a:pt x="2265" y="446"/>
                  <a:pt x="2265" y="446"/>
                </a:cubicBezTo>
                <a:cubicBezTo>
                  <a:pt x="2262" y="450"/>
                  <a:pt x="2262" y="450"/>
                  <a:pt x="2262" y="450"/>
                </a:cubicBezTo>
                <a:cubicBezTo>
                  <a:pt x="2260" y="452"/>
                  <a:pt x="2260" y="452"/>
                  <a:pt x="2260" y="452"/>
                </a:cubicBezTo>
                <a:cubicBezTo>
                  <a:pt x="2262" y="453"/>
                  <a:pt x="2262" y="453"/>
                  <a:pt x="2262" y="453"/>
                </a:cubicBezTo>
                <a:cubicBezTo>
                  <a:pt x="2265" y="456"/>
                  <a:pt x="2265" y="456"/>
                  <a:pt x="2265" y="456"/>
                </a:cubicBezTo>
                <a:cubicBezTo>
                  <a:pt x="2268" y="458"/>
                  <a:pt x="2268" y="458"/>
                  <a:pt x="2268" y="458"/>
                </a:cubicBezTo>
                <a:cubicBezTo>
                  <a:pt x="2263" y="458"/>
                  <a:pt x="2263" y="458"/>
                  <a:pt x="2263" y="458"/>
                </a:cubicBezTo>
                <a:cubicBezTo>
                  <a:pt x="2260" y="456"/>
                  <a:pt x="2260" y="456"/>
                  <a:pt x="2260" y="456"/>
                </a:cubicBezTo>
                <a:cubicBezTo>
                  <a:pt x="2256" y="456"/>
                  <a:pt x="2256" y="456"/>
                  <a:pt x="2256" y="456"/>
                </a:cubicBezTo>
                <a:cubicBezTo>
                  <a:pt x="2253" y="456"/>
                  <a:pt x="2253" y="456"/>
                  <a:pt x="2253" y="456"/>
                </a:cubicBezTo>
                <a:cubicBezTo>
                  <a:pt x="2253" y="458"/>
                  <a:pt x="2253" y="458"/>
                  <a:pt x="2253" y="458"/>
                </a:cubicBezTo>
                <a:cubicBezTo>
                  <a:pt x="2253" y="459"/>
                  <a:pt x="2253" y="459"/>
                  <a:pt x="2253" y="459"/>
                </a:cubicBezTo>
                <a:cubicBezTo>
                  <a:pt x="2256" y="460"/>
                  <a:pt x="2256" y="460"/>
                  <a:pt x="2256" y="460"/>
                </a:cubicBezTo>
                <a:cubicBezTo>
                  <a:pt x="2260" y="462"/>
                  <a:pt x="2260" y="462"/>
                  <a:pt x="2260" y="462"/>
                </a:cubicBezTo>
                <a:cubicBezTo>
                  <a:pt x="2262" y="465"/>
                  <a:pt x="2262" y="465"/>
                  <a:pt x="2262" y="465"/>
                </a:cubicBezTo>
                <a:cubicBezTo>
                  <a:pt x="2265" y="468"/>
                  <a:pt x="2265" y="468"/>
                  <a:pt x="2265" y="468"/>
                </a:cubicBezTo>
                <a:cubicBezTo>
                  <a:pt x="2266" y="470"/>
                  <a:pt x="2266" y="470"/>
                  <a:pt x="2266" y="470"/>
                </a:cubicBezTo>
                <a:cubicBezTo>
                  <a:pt x="2268" y="472"/>
                  <a:pt x="2268" y="472"/>
                  <a:pt x="2268" y="472"/>
                </a:cubicBezTo>
                <a:cubicBezTo>
                  <a:pt x="2268" y="473"/>
                  <a:pt x="2268" y="473"/>
                  <a:pt x="2268" y="473"/>
                </a:cubicBezTo>
                <a:cubicBezTo>
                  <a:pt x="2269" y="475"/>
                  <a:pt x="2269" y="475"/>
                  <a:pt x="2269" y="475"/>
                </a:cubicBezTo>
                <a:cubicBezTo>
                  <a:pt x="2270" y="475"/>
                  <a:pt x="2270" y="475"/>
                  <a:pt x="2270" y="475"/>
                </a:cubicBezTo>
                <a:cubicBezTo>
                  <a:pt x="2272" y="475"/>
                  <a:pt x="2272" y="475"/>
                  <a:pt x="2272" y="475"/>
                </a:cubicBezTo>
                <a:cubicBezTo>
                  <a:pt x="2272" y="476"/>
                  <a:pt x="2272" y="476"/>
                  <a:pt x="2272" y="476"/>
                </a:cubicBezTo>
                <a:cubicBezTo>
                  <a:pt x="2275" y="479"/>
                  <a:pt x="2275" y="479"/>
                  <a:pt x="2275" y="479"/>
                </a:cubicBezTo>
                <a:cubicBezTo>
                  <a:pt x="2276" y="479"/>
                  <a:pt x="2276" y="479"/>
                  <a:pt x="2276" y="479"/>
                </a:cubicBezTo>
                <a:cubicBezTo>
                  <a:pt x="2279" y="479"/>
                  <a:pt x="2279" y="479"/>
                  <a:pt x="2279" y="479"/>
                </a:cubicBezTo>
                <a:cubicBezTo>
                  <a:pt x="2283" y="481"/>
                  <a:pt x="2283" y="481"/>
                  <a:pt x="2283" y="481"/>
                </a:cubicBezTo>
                <a:cubicBezTo>
                  <a:pt x="2285" y="482"/>
                  <a:pt x="2285" y="482"/>
                  <a:pt x="2285" y="482"/>
                </a:cubicBezTo>
                <a:cubicBezTo>
                  <a:pt x="2285" y="483"/>
                  <a:pt x="2285" y="483"/>
                  <a:pt x="2285" y="483"/>
                </a:cubicBezTo>
                <a:cubicBezTo>
                  <a:pt x="2285" y="485"/>
                  <a:pt x="2285" y="485"/>
                  <a:pt x="2285" y="485"/>
                </a:cubicBezTo>
                <a:cubicBezTo>
                  <a:pt x="2283" y="489"/>
                  <a:pt x="2283" y="489"/>
                  <a:pt x="2283" y="489"/>
                </a:cubicBezTo>
                <a:cubicBezTo>
                  <a:pt x="2283" y="492"/>
                  <a:pt x="2283" y="492"/>
                  <a:pt x="2283" y="492"/>
                </a:cubicBezTo>
                <a:cubicBezTo>
                  <a:pt x="2285" y="495"/>
                  <a:pt x="2285" y="495"/>
                  <a:pt x="2285" y="495"/>
                </a:cubicBezTo>
                <a:cubicBezTo>
                  <a:pt x="2288" y="492"/>
                  <a:pt x="2288" y="492"/>
                  <a:pt x="2288" y="492"/>
                </a:cubicBezTo>
                <a:cubicBezTo>
                  <a:pt x="2289" y="491"/>
                  <a:pt x="2289" y="491"/>
                  <a:pt x="2289" y="491"/>
                </a:cubicBezTo>
                <a:cubicBezTo>
                  <a:pt x="2290" y="489"/>
                  <a:pt x="2290" y="489"/>
                  <a:pt x="2290" y="489"/>
                </a:cubicBezTo>
                <a:cubicBezTo>
                  <a:pt x="2292" y="488"/>
                  <a:pt x="2292" y="488"/>
                  <a:pt x="2292" y="488"/>
                </a:cubicBezTo>
                <a:cubicBezTo>
                  <a:pt x="2293" y="488"/>
                  <a:pt x="2293" y="488"/>
                  <a:pt x="2293" y="488"/>
                </a:cubicBezTo>
                <a:cubicBezTo>
                  <a:pt x="2295" y="488"/>
                  <a:pt x="2295" y="488"/>
                  <a:pt x="2295" y="488"/>
                </a:cubicBezTo>
                <a:cubicBezTo>
                  <a:pt x="2298" y="488"/>
                  <a:pt x="2298" y="488"/>
                  <a:pt x="2298" y="488"/>
                </a:cubicBezTo>
                <a:cubicBezTo>
                  <a:pt x="2301" y="492"/>
                  <a:pt x="2301" y="492"/>
                  <a:pt x="2301" y="492"/>
                </a:cubicBezTo>
                <a:cubicBezTo>
                  <a:pt x="2302" y="496"/>
                  <a:pt x="2302" y="496"/>
                  <a:pt x="2302" y="496"/>
                </a:cubicBezTo>
                <a:cubicBezTo>
                  <a:pt x="2303" y="498"/>
                  <a:pt x="2303" y="498"/>
                  <a:pt x="2303" y="498"/>
                </a:cubicBezTo>
                <a:cubicBezTo>
                  <a:pt x="2306" y="499"/>
                  <a:pt x="2306" y="499"/>
                  <a:pt x="2306" y="499"/>
                </a:cubicBezTo>
                <a:cubicBezTo>
                  <a:pt x="2309" y="501"/>
                  <a:pt x="2309" y="501"/>
                  <a:pt x="2309" y="501"/>
                </a:cubicBezTo>
                <a:cubicBezTo>
                  <a:pt x="2311" y="503"/>
                  <a:pt x="2311" y="503"/>
                  <a:pt x="2311" y="503"/>
                </a:cubicBezTo>
                <a:cubicBezTo>
                  <a:pt x="2311" y="505"/>
                  <a:pt x="2311" y="505"/>
                  <a:pt x="2311" y="505"/>
                </a:cubicBezTo>
                <a:cubicBezTo>
                  <a:pt x="2309" y="506"/>
                  <a:pt x="2309" y="506"/>
                  <a:pt x="2309" y="506"/>
                </a:cubicBezTo>
                <a:cubicBezTo>
                  <a:pt x="2308" y="506"/>
                  <a:pt x="2308" y="506"/>
                  <a:pt x="2308" y="506"/>
                </a:cubicBezTo>
                <a:cubicBezTo>
                  <a:pt x="2308" y="505"/>
                  <a:pt x="2308" y="505"/>
                  <a:pt x="2308" y="505"/>
                </a:cubicBezTo>
                <a:cubicBezTo>
                  <a:pt x="2306" y="505"/>
                  <a:pt x="2306" y="505"/>
                  <a:pt x="2306" y="505"/>
                </a:cubicBezTo>
                <a:cubicBezTo>
                  <a:pt x="2306" y="506"/>
                  <a:pt x="2306" y="506"/>
                  <a:pt x="2306" y="506"/>
                </a:cubicBezTo>
                <a:cubicBezTo>
                  <a:pt x="2308" y="508"/>
                  <a:pt x="2308" y="508"/>
                  <a:pt x="2308" y="508"/>
                </a:cubicBezTo>
                <a:cubicBezTo>
                  <a:pt x="2306" y="508"/>
                  <a:pt x="2306" y="508"/>
                  <a:pt x="2306" y="508"/>
                </a:cubicBezTo>
                <a:cubicBezTo>
                  <a:pt x="2303" y="508"/>
                  <a:pt x="2303" y="508"/>
                  <a:pt x="2303" y="508"/>
                </a:cubicBezTo>
                <a:cubicBezTo>
                  <a:pt x="2301" y="509"/>
                  <a:pt x="2301" y="509"/>
                  <a:pt x="2301" y="509"/>
                </a:cubicBezTo>
                <a:cubicBezTo>
                  <a:pt x="2299" y="506"/>
                  <a:pt x="2299" y="506"/>
                  <a:pt x="2299" y="506"/>
                </a:cubicBezTo>
                <a:cubicBezTo>
                  <a:pt x="2299" y="505"/>
                  <a:pt x="2299" y="505"/>
                  <a:pt x="2299" y="505"/>
                </a:cubicBezTo>
                <a:cubicBezTo>
                  <a:pt x="2298" y="506"/>
                  <a:pt x="2298" y="506"/>
                  <a:pt x="2298" y="506"/>
                </a:cubicBezTo>
                <a:cubicBezTo>
                  <a:pt x="2298" y="508"/>
                  <a:pt x="2298" y="508"/>
                  <a:pt x="2298" y="508"/>
                </a:cubicBezTo>
                <a:cubicBezTo>
                  <a:pt x="2296" y="506"/>
                  <a:pt x="2296" y="506"/>
                  <a:pt x="2296" y="506"/>
                </a:cubicBezTo>
                <a:cubicBezTo>
                  <a:pt x="2295" y="506"/>
                  <a:pt x="2295" y="506"/>
                  <a:pt x="2295" y="506"/>
                </a:cubicBezTo>
                <a:cubicBezTo>
                  <a:pt x="2293" y="506"/>
                  <a:pt x="2293" y="506"/>
                  <a:pt x="2293" y="506"/>
                </a:cubicBezTo>
                <a:cubicBezTo>
                  <a:pt x="2293" y="505"/>
                  <a:pt x="2293" y="505"/>
                  <a:pt x="2293" y="505"/>
                </a:cubicBezTo>
                <a:cubicBezTo>
                  <a:pt x="2292" y="503"/>
                  <a:pt x="2292" y="503"/>
                  <a:pt x="2292" y="503"/>
                </a:cubicBezTo>
                <a:cubicBezTo>
                  <a:pt x="2290" y="502"/>
                  <a:pt x="2290" y="502"/>
                  <a:pt x="2290" y="502"/>
                </a:cubicBezTo>
                <a:cubicBezTo>
                  <a:pt x="2290" y="503"/>
                  <a:pt x="2290" y="503"/>
                  <a:pt x="2290" y="503"/>
                </a:cubicBezTo>
                <a:cubicBezTo>
                  <a:pt x="2292" y="505"/>
                  <a:pt x="2292" y="505"/>
                  <a:pt x="2292" y="505"/>
                </a:cubicBezTo>
                <a:cubicBezTo>
                  <a:pt x="2292" y="508"/>
                  <a:pt x="2292" y="508"/>
                  <a:pt x="2292" y="508"/>
                </a:cubicBezTo>
                <a:cubicBezTo>
                  <a:pt x="2290" y="515"/>
                  <a:pt x="2290" y="515"/>
                  <a:pt x="2290" y="515"/>
                </a:cubicBezTo>
                <a:cubicBezTo>
                  <a:pt x="2292" y="518"/>
                  <a:pt x="2292" y="518"/>
                  <a:pt x="2292" y="518"/>
                </a:cubicBezTo>
                <a:cubicBezTo>
                  <a:pt x="2293" y="519"/>
                  <a:pt x="2293" y="519"/>
                  <a:pt x="2293" y="519"/>
                </a:cubicBezTo>
                <a:cubicBezTo>
                  <a:pt x="2295" y="519"/>
                  <a:pt x="2295" y="519"/>
                  <a:pt x="2295" y="519"/>
                </a:cubicBezTo>
                <a:cubicBezTo>
                  <a:pt x="2293" y="518"/>
                  <a:pt x="2293" y="518"/>
                  <a:pt x="2293" y="518"/>
                </a:cubicBezTo>
                <a:cubicBezTo>
                  <a:pt x="2298" y="518"/>
                  <a:pt x="2298" y="518"/>
                  <a:pt x="2298" y="518"/>
                </a:cubicBezTo>
                <a:cubicBezTo>
                  <a:pt x="2301" y="519"/>
                  <a:pt x="2301" y="519"/>
                  <a:pt x="2301" y="519"/>
                </a:cubicBezTo>
                <a:cubicBezTo>
                  <a:pt x="2301" y="521"/>
                  <a:pt x="2301" y="521"/>
                  <a:pt x="2301" y="521"/>
                </a:cubicBezTo>
                <a:cubicBezTo>
                  <a:pt x="2301" y="522"/>
                  <a:pt x="2301" y="522"/>
                  <a:pt x="2301" y="522"/>
                </a:cubicBezTo>
                <a:cubicBezTo>
                  <a:pt x="2301" y="524"/>
                  <a:pt x="2301" y="524"/>
                  <a:pt x="2301" y="524"/>
                </a:cubicBezTo>
                <a:cubicBezTo>
                  <a:pt x="2302" y="524"/>
                  <a:pt x="2302" y="524"/>
                  <a:pt x="2302" y="524"/>
                </a:cubicBezTo>
                <a:cubicBezTo>
                  <a:pt x="2303" y="525"/>
                  <a:pt x="2303" y="525"/>
                  <a:pt x="2303" y="525"/>
                </a:cubicBezTo>
                <a:cubicBezTo>
                  <a:pt x="2301" y="525"/>
                  <a:pt x="2301" y="525"/>
                  <a:pt x="2301" y="525"/>
                </a:cubicBezTo>
                <a:cubicBezTo>
                  <a:pt x="2299" y="524"/>
                  <a:pt x="2299" y="524"/>
                  <a:pt x="2299" y="524"/>
                </a:cubicBezTo>
                <a:cubicBezTo>
                  <a:pt x="2299" y="522"/>
                  <a:pt x="2299" y="522"/>
                  <a:pt x="2299" y="522"/>
                </a:cubicBezTo>
                <a:cubicBezTo>
                  <a:pt x="2298" y="525"/>
                  <a:pt x="2298" y="525"/>
                  <a:pt x="2298" y="525"/>
                </a:cubicBezTo>
                <a:cubicBezTo>
                  <a:pt x="2299" y="528"/>
                  <a:pt x="2299" y="528"/>
                  <a:pt x="2299" y="528"/>
                </a:cubicBezTo>
                <a:cubicBezTo>
                  <a:pt x="2299" y="526"/>
                  <a:pt x="2299" y="526"/>
                  <a:pt x="2299" y="526"/>
                </a:cubicBezTo>
                <a:cubicBezTo>
                  <a:pt x="2301" y="526"/>
                  <a:pt x="2301" y="526"/>
                  <a:pt x="2301" y="526"/>
                </a:cubicBezTo>
                <a:cubicBezTo>
                  <a:pt x="2302" y="528"/>
                  <a:pt x="2302" y="528"/>
                  <a:pt x="2302" y="528"/>
                </a:cubicBezTo>
                <a:cubicBezTo>
                  <a:pt x="2303" y="531"/>
                  <a:pt x="2303" y="531"/>
                  <a:pt x="2303" y="531"/>
                </a:cubicBezTo>
                <a:cubicBezTo>
                  <a:pt x="2305" y="531"/>
                  <a:pt x="2305" y="531"/>
                  <a:pt x="2305" y="531"/>
                </a:cubicBezTo>
                <a:cubicBezTo>
                  <a:pt x="2305" y="529"/>
                  <a:pt x="2305" y="529"/>
                  <a:pt x="2305" y="529"/>
                </a:cubicBezTo>
                <a:cubicBezTo>
                  <a:pt x="2306" y="532"/>
                  <a:pt x="2306" y="532"/>
                  <a:pt x="2306" y="532"/>
                </a:cubicBezTo>
                <a:cubicBezTo>
                  <a:pt x="2308" y="532"/>
                  <a:pt x="2308" y="532"/>
                  <a:pt x="2308" y="532"/>
                </a:cubicBezTo>
                <a:cubicBezTo>
                  <a:pt x="2308" y="534"/>
                  <a:pt x="2308" y="534"/>
                  <a:pt x="2308" y="534"/>
                </a:cubicBezTo>
                <a:cubicBezTo>
                  <a:pt x="2308" y="536"/>
                  <a:pt x="2308" y="536"/>
                  <a:pt x="2308" y="536"/>
                </a:cubicBezTo>
                <a:cubicBezTo>
                  <a:pt x="2308" y="539"/>
                  <a:pt x="2308" y="539"/>
                  <a:pt x="2308" y="539"/>
                </a:cubicBezTo>
                <a:cubicBezTo>
                  <a:pt x="2309" y="549"/>
                  <a:pt x="2309" y="549"/>
                  <a:pt x="2309" y="549"/>
                </a:cubicBezTo>
                <a:cubicBezTo>
                  <a:pt x="2310" y="550"/>
                  <a:pt x="2310" y="550"/>
                  <a:pt x="2310" y="550"/>
                </a:cubicBezTo>
                <a:cubicBezTo>
                  <a:pt x="2311" y="554"/>
                  <a:pt x="2311" y="554"/>
                  <a:pt x="2311" y="554"/>
                </a:cubicBezTo>
                <a:cubicBezTo>
                  <a:pt x="2312" y="558"/>
                  <a:pt x="2312" y="558"/>
                  <a:pt x="2312" y="558"/>
                </a:cubicBezTo>
                <a:cubicBezTo>
                  <a:pt x="2313" y="561"/>
                  <a:pt x="2313" y="561"/>
                  <a:pt x="2313" y="561"/>
                </a:cubicBezTo>
                <a:lnTo>
                  <a:pt x="2313" y="562"/>
                </a:lnTo>
                <a:close/>
                <a:moveTo>
                  <a:pt x="2365" y="456"/>
                </a:moveTo>
                <a:cubicBezTo>
                  <a:pt x="2365" y="460"/>
                  <a:pt x="2365" y="460"/>
                  <a:pt x="2365" y="460"/>
                </a:cubicBezTo>
                <a:cubicBezTo>
                  <a:pt x="2361" y="463"/>
                  <a:pt x="2361" y="463"/>
                  <a:pt x="2361" y="463"/>
                </a:cubicBezTo>
                <a:cubicBezTo>
                  <a:pt x="2358" y="463"/>
                  <a:pt x="2358" y="463"/>
                  <a:pt x="2358" y="463"/>
                </a:cubicBezTo>
                <a:cubicBezTo>
                  <a:pt x="2354" y="463"/>
                  <a:pt x="2354" y="463"/>
                  <a:pt x="2354" y="463"/>
                </a:cubicBezTo>
                <a:cubicBezTo>
                  <a:pt x="2352" y="465"/>
                  <a:pt x="2352" y="465"/>
                  <a:pt x="2352" y="465"/>
                </a:cubicBezTo>
                <a:cubicBezTo>
                  <a:pt x="2351" y="463"/>
                  <a:pt x="2351" y="463"/>
                  <a:pt x="2351" y="463"/>
                </a:cubicBezTo>
                <a:cubicBezTo>
                  <a:pt x="2351" y="462"/>
                  <a:pt x="2351" y="462"/>
                  <a:pt x="2351" y="462"/>
                </a:cubicBezTo>
                <a:cubicBezTo>
                  <a:pt x="2349" y="460"/>
                  <a:pt x="2349" y="460"/>
                  <a:pt x="2349" y="460"/>
                </a:cubicBezTo>
                <a:cubicBezTo>
                  <a:pt x="2344" y="460"/>
                  <a:pt x="2344" y="460"/>
                  <a:pt x="2344" y="460"/>
                </a:cubicBezTo>
                <a:cubicBezTo>
                  <a:pt x="2342" y="460"/>
                  <a:pt x="2342" y="460"/>
                  <a:pt x="2342" y="460"/>
                </a:cubicBezTo>
                <a:cubicBezTo>
                  <a:pt x="2341" y="459"/>
                  <a:pt x="2341" y="459"/>
                  <a:pt x="2341" y="459"/>
                </a:cubicBezTo>
                <a:cubicBezTo>
                  <a:pt x="2341" y="455"/>
                  <a:pt x="2341" y="455"/>
                  <a:pt x="2341" y="455"/>
                </a:cubicBezTo>
                <a:cubicBezTo>
                  <a:pt x="2339" y="452"/>
                  <a:pt x="2339" y="452"/>
                  <a:pt x="2339" y="452"/>
                </a:cubicBezTo>
                <a:cubicBezTo>
                  <a:pt x="2339" y="448"/>
                  <a:pt x="2339" y="448"/>
                  <a:pt x="2339" y="448"/>
                </a:cubicBezTo>
                <a:cubicBezTo>
                  <a:pt x="2341" y="445"/>
                  <a:pt x="2341" y="445"/>
                  <a:pt x="2341" y="445"/>
                </a:cubicBezTo>
                <a:cubicBezTo>
                  <a:pt x="2341" y="445"/>
                  <a:pt x="2341" y="444"/>
                  <a:pt x="2341" y="444"/>
                </a:cubicBezTo>
                <a:cubicBezTo>
                  <a:pt x="2341" y="443"/>
                  <a:pt x="2341" y="443"/>
                  <a:pt x="2341" y="443"/>
                </a:cubicBezTo>
                <a:cubicBezTo>
                  <a:pt x="2341" y="442"/>
                  <a:pt x="2341" y="442"/>
                  <a:pt x="2341" y="442"/>
                </a:cubicBezTo>
                <a:cubicBezTo>
                  <a:pt x="2341" y="442"/>
                  <a:pt x="2341" y="441"/>
                  <a:pt x="2341" y="441"/>
                </a:cubicBezTo>
                <a:cubicBezTo>
                  <a:pt x="2341" y="440"/>
                  <a:pt x="2341" y="440"/>
                  <a:pt x="2341" y="440"/>
                </a:cubicBezTo>
                <a:cubicBezTo>
                  <a:pt x="2342" y="439"/>
                  <a:pt x="2342" y="439"/>
                  <a:pt x="2342" y="439"/>
                </a:cubicBezTo>
                <a:cubicBezTo>
                  <a:pt x="2344" y="439"/>
                  <a:pt x="2344" y="439"/>
                  <a:pt x="2344" y="439"/>
                </a:cubicBezTo>
                <a:cubicBezTo>
                  <a:pt x="2348" y="438"/>
                  <a:pt x="2348" y="438"/>
                  <a:pt x="2348" y="438"/>
                </a:cubicBezTo>
                <a:cubicBezTo>
                  <a:pt x="2348" y="439"/>
                  <a:pt x="2348" y="439"/>
                  <a:pt x="2348" y="439"/>
                </a:cubicBezTo>
                <a:cubicBezTo>
                  <a:pt x="2346" y="439"/>
                  <a:pt x="2346" y="439"/>
                  <a:pt x="2346" y="439"/>
                </a:cubicBezTo>
                <a:cubicBezTo>
                  <a:pt x="2346" y="440"/>
                  <a:pt x="2346" y="440"/>
                  <a:pt x="2346" y="440"/>
                </a:cubicBezTo>
                <a:cubicBezTo>
                  <a:pt x="2349" y="440"/>
                  <a:pt x="2349" y="440"/>
                  <a:pt x="2349" y="440"/>
                </a:cubicBezTo>
                <a:cubicBezTo>
                  <a:pt x="2351" y="442"/>
                  <a:pt x="2351" y="442"/>
                  <a:pt x="2351" y="442"/>
                </a:cubicBezTo>
                <a:cubicBezTo>
                  <a:pt x="2351" y="440"/>
                  <a:pt x="2351" y="440"/>
                  <a:pt x="2351" y="440"/>
                </a:cubicBezTo>
                <a:cubicBezTo>
                  <a:pt x="2351" y="438"/>
                  <a:pt x="2351" y="438"/>
                  <a:pt x="2351" y="438"/>
                </a:cubicBezTo>
                <a:cubicBezTo>
                  <a:pt x="2349" y="435"/>
                  <a:pt x="2349" y="435"/>
                  <a:pt x="2349" y="435"/>
                </a:cubicBezTo>
                <a:cubicBezTo>
                  <a:pt x="2348" y="433"/>
                  <a:pt x="2348" y="433"/>
                  <a:pt x="2348" y="433"/>
                </a:cubicBezTo>
                <a:cubicBezTo>
                  <a:pt x="2351" y="435"/>
                  <a:pt x="2351" y="435"/>
                  <a:pt x="2351" y="435"/>
                </a:cubicBezTo>
                <a:cubicBezTo>
                  <a:pt x="2352" y="435"/>
                  <a:pt x="2352" y="435"/>
                  <a:pt x="2352" y="435"/>
                </a:cubicBezTo>
                <a:cubicBezTo>
                  <a:pt x="2352" y="436"/>
                  <a:pt x="2352" y="436"/>
                  <a:pt x="2352" y="436"/>
                </a:cubicBezTo>
                <a:cubicBezTo>
                  <a:pt x="2356" y="436"/>
                  <a:pt x="2356" y="436"/>
                  <a:pt x="2356" y="436"/>
                </a:cubicBezTo>
                <a:cubicBezTo>
                  <a:pt x="2358" y="438"/>
                  <a:pt x="2358" y="438"/>
                  <a:pt x="2358" y="438"/>
                </a:cubicBezTo>
                <a:cubicBezTo>
                  <a:pt x="2356" y="438"/>
                  <a:pt x="2356" y="438"/>
                  <a:pt x="2356" y="438"/>
                </a:cubicBezTo>
                <a:cubicBezTo>
                  <a:pt x="2355" y="438"/>
                  <a:pt x="2355" y="438"/>
                  <a:pt x="2355" y="438"/>
                </a:cubicBezTo>
                <a:cubicBezTo>
                  <a:pt x="2356" y="439"/>
                  <a:pt x="2356" y="439"/>
                  <a:pt x="2356" y="439"/>
                </a:cubicBezTo>
                <a:cubicBezTo>
                  <a:pt x="2359" y="442"/>
                  <a:pt x="2359" y="442"/>
                  <a:pt x="2359" y="442"/>
                </a:cubicBezTo>
                <a:cubicBezTo>
                  <a:pt x="2356" y="442"/>
                  <a:pt x="2356" y="442"/>
                  <a:pt x="2356" y="442"/>
                </a:cubicBezTo>
                <a:cubicBezTo>
                  <a:pt x="2354" y="442"/>
                  <a:pt x="2354" y="442"/>
                  <a:pt x="2354" y="442"/>
                </a:cubicBezTo>
                <a:cubicBezTo>
                  <a:pt x="2352" y="442"/>
                  <a:pt x="2352" y="442"/>
                  <a:pt x="2352" y="442"/>
                </a:cubicBezTo>
                <a:cubicBezTo>
                  <a:pt x="2355" y="443"/>
                  <a:pt x="2355" y="443"/>
                  <a:pt x="2355" y="443"/>
                </a:cubicBezTo>
                <a:cubicBezTo>
                  <a:pt x="2358" y="443"/>
                  <a:pt x="2358" y="443"/>
                  <a:pt x="2358" y="443"/>
                </a:cubicBezTo>
                <a:cubicBezTo>
                  <a:pt x="2361" y="443"/>
                  <a:pt x="2361" y="443"/>
                  <a:pt x="2361" y="443"/>
                </a:cubicBezTo>
                <a:cubicBezTo>
                  <a:pt x="2361" y="446"/>
                  <a:pt x="2361" y="446"/>
                  <a:pt x="2361" y="446"/>
                </a:cubicBezTo>
                <a:cubicBezTo>
                  <a:pt x="2361" y="448"/>
                  <a:pt x="2361" y="448"/>
                  <a:pt x="2361" y="448"/>
                </a:cubicBezTo>
                <a:cubicBezTo>
                  <a:pt x="2361" y="449"/>
                  <a:pt x="2361" y="449"/>
                  <a:pt x="2361" y="449"/>
                </a:cubicBezTo>
                <a:cubicBezTo>
                  <a:pt x="2362" y="450"/>
                  <a:pt x="2362" y="450"/>
                  <a:pt x="2362" y="450"/>
                </a:cubicBezTo>
                <a:cubicBezTo>
                  <a:pt x="2365" y="455"/>
                  <a:pt x="2365" y="455"/>
                  <a:pt x="2365" y="455"/>
                </a:cubicBezTo>
                <a:cubicBezTo>
                  <a:pt x="2366" y="455"/>
                  <a:pt x="2366" y="455"/>
                  <a:pt x="2366" y="455"/>
                </a:cubicBezTo>
                <a:lnTo>
                  <a:pt x="2365" y="456"/>
                </a:lnTo>
                <a:close/>
                <a:moveTo>
                  <a:pt x="2398" y="578"/>
                </a:moveTo>
                <a:cubicBezTo>
                  <a:pt x="2398" y="578"/>
                  <a:pt x="2398" y="578"/>
                  <a:pt x="2398" y="577"/>
                </a:cubicBezTo>
                <a:cubicBezTo>
                  <a:pt x="2399" y="578"/>
                  <a:pt x="2399" y="578"/>
                  <a:pt x="2399" y="578"/>
                </a:cubicBezTo>
                <a:cubicBezTo>
                  <a:pt x="2398" y="578"/>
                  <a:pt x="2398" y="578"/>
                  <a:pt x="2398" y="578"/>
                </a:cubicBezTo>
                <a:close/>
                <a:moveTo>
                  <a:pt x="2774" y="686"/>
                </a:moveTo>
                <a:cubicBezTo>
                  <a:pt x="2774" y="685"/>
                  <a:pt x="2774" y="685"/>
                  <a:pt x="2774" y="685"/>
                </a:cubicBezTo>
                <a:cubicBezTo>
                  <a:pt x="2774" y="685"/>
                  <a:pt x="2774" y="685"/>
                  <a:pt x="2775" y="686"/>
                </a:cubicBezTo>
                <a:cubicBezTo>
                  <a:pt x="2774" y="686"/>
                  <a:pt x="2774" y="686"/>
                  <a:pt x="2774" y="686"/>
                </a:cubicBezTo>
                <a:close/>
                <a:moveTo>
                  <a:pt x="2801" y="786"/>
                </a:moveTo>
                <a:cubicBezTo>
                  <a:pt x="2800" y="787"/>
                  <a:pt x="2800" y="787"/>
                  <a:pt x="2800" y="787"/>
                </a:cubicBezTo>
                <a:cubicBezTo>
                  <a:pt x="2801" y="784"/>
                  <a:pt x="2801" y="784"/>
                  <a:pt x="2801" y="784"/>
                </a:cubicBezTo>
                <a:lnTo>
                  <a:pt x="2801" y="786"/>
                </a:lnTo>
                <a:close/>
                <a:moveTo>
                  <a:pt x="1737" y="521"/>
                </a:moveTo>
                <a:cubicBezTo>
                  <a:pt x="1734" y="522"/>
                  <a:pt x="1734" y="522"/>
                  <a:pt x="1734" y="522"/>
                </a:cubicBezTo>
                <a:cubicBezTo>
                  <a:pt x="1733" y="525"/>
                  <a:pt x="1733" y="525"/>
                  <a:pt x="1733" y="525"/>
                </a:cubicBezTo>
                <a:cubicBezTo>
                  <a:pt x="1736" y="525"/>
                  <a:pt x="1736" y="525"/>
                  <a:pt x="1736" y="525"/>
                </a:cubicBezTo>
                <a:cubicBezTo>
                  <a:pt x="1736" y="526"/>
                  <a:pt x="1736" y="526"/>
                  <a:pt x="1736" y="526"/>
                </a:cubicBezTo>
                <a:cubicBezTo>
                  <a:pt x="1737" y="528"/>
                  <a:pt x="1737" y="528"/>
                  <a:pt x="1737" y="528"/>
                </a:cubicBezTo>
                <a:cubicBezTo>
                  <a:pt x="1740" y="528"/>
                  <a:pt x="1740" y="528"/>
                  <a:pt x="1740" y="528"/>
                </a:cubicBezTo>
                <a:cubicBezTo>
                  <a:pt x="1741" y="526"/>
                  <a:pt x="1741" y="526"/>
                  <a:pt x="1741" y="526"/>
                </a:cubicBezTo>
                <a:cubicBezTo>
                  <a:pt x="1743" y="524"/>
                  <a:pt x="1743" y="524"/>
                  <a:pt x="1743" y="524"/>
                </a:cubicBezTo>
                <a:cubicBezTo>
                  <a:pt x="1744" y="524"/>
                  <a:pt x="1744" y="524"/>
                  <a:pt x="1744" y="524"/>
                </a:cubicBezTo>
                <a:cubicBezTo>
                  <a:pt x="1744" y="522"/>
                  <a:pt x="1744" y="522"/>
                  <a:pt x="1744" y="522"/>
                </a:cubicBezTo>
                <a:cubicBezTo>
                  <a:pt x="1741" y="522"/>
                  <a:pt x="1741" y="522"/>
                  <a:pt x="1741" y="522"/>
                </a:cubicBezTo>
                <a:cubicBezTo>
                  <a:pt x="1740" y="521"/>
                  <a:pt x="1740" y="521"/>
                  <a:pt x="1740" y="521"/>
                </a:cubicBezTo>
                <a:cubicBezTo>
                  <a:pt x="1741" y="519"/>
                  <a:pt x="1741" y="519"/>
                  <a:pt x="1741" y="519"/>
                </a:cubicBezTo>
                <a:cubicBezTo>
                  <a:pt x="1737" y="521"/>
                  <a:pt x="1737" y="521"/>
                  <a:pt x="1737" y="521"/>
                </a:cubicBezTo>
                <a:close/>
                <a:moveTo>
                  <a:pt x="2002" y="512"/>
                </a:moveTo>
                <a:cubicBezTo>
                  <a:pt x="1999" y="512"/>
                  <a:pt x="1999" y="512"/>
                  <a:pt x="1999" y="512"/>
                </a:cubicBezTo>
                <a:cubicBezTo>
                  <a:pt x="1998" y="515"/>
                  <a:pt x="1998" y="515"/>
                  <a:pt x="1998" y="515"/>
                </a:cubicBezTo>
                <a:cubicBezTo>
                  <a:pt x="1997" y="518"/>
                  <a:pt x="1997" y="518"/>
                  <a:pt x="1997" y="518"/>
                </a:cubicBezTo>
                <a:cubicBezTo>
                  <a:pt x="1999" y="515"/>
                  <a:pt x="1999" y="515"/>
                  <a:pt x="1999" y="515"/>
                </a:cubicBezTo>
                <a:lnTo>
                  <a:pt x="2002" y="512"/>
                </a:lnTo>
                <a:close/>
                <a:moveTo>
                  <a:pt x="2313" y="701"/>
                </a:moveTo>
                <a:cubicBezTo>
                  <a:pt x="2312" y="702"/>
                  <a:pt x="2312" y="702"/>
                  <a:pt x="2312" y="702"/>
                </a:cubicBezTo>
                <a:cubicBezTo>
                  <a:pt x="2310" y="701"/>
                  <a:pt x="2310" y="701"/>
                  <a:pt x="2310" y="701"/>
                </a:cubicBezTo>
                <a:cubicBezTo>
                  <a:pt x="2309" y="701"/>
                  <a:pt x="2309" y="701"/>
                  <a:pt x="2309" y="701"/>
                </a:cubicBezTo>
                <a:cubicBezTo>
                  <a:pt x="2309" y="702"/>
                  <a:pt x="2309" y="702"/>
                  <a:pt x="2309" y="702"/>
                </a:cubicBezTo>
                <a:cubicBezTo>
                  <a:pt x="2308" y="702"/>
                  <a:pt x="2308" y="702"/>
                  <a:pt x="2308" y="702"/>
                </a:cubicBezTo>
                <a:cubicBezTo>
                  <a:pt x="2307" y="706"/>
                  <a:pt x="2307" y="706"/>
                  <a:pt x="2307" y="706"/>
                </a:cubicBezTo>
                <a:cubicBezTo>
                  <a:pt x="2314" y="706"/>
                  <a:pt x="2314" y="706"/>
                  <a:pt x="2314" y="706"/>
                </a:cubicBezTo>
                <a:cubicBezTo>
                  <a:pt x="2317" y="707"/>
                  <a:pt x="2317" y="707"/>
                  <a:pt x="2317" y="707"/>
                </a:cubicBezTo>
                <a:cubicBezTo>
                  <a:pt x="2318" y="708"/>
                  <a:pt x="2318" y="708"/>
                  <a:pt x="2318" y="708"/>
                </a:cubicBezTo>
                <a:cubicBezTo>
                  <a:pt x="2319" y="708"/>
                  <a:pt x="2319" y="708"/>
                  <a:pt x="2319" y="708"/>
                </a:cubicBezTo>
                <a:cubicBezTo>
                  <a:pt x="2320" y="710"/>
                  <a:pt x="2320" y="710"/>
                  <a:pt x="2320" y="710"/>
                </a:cubicBezTo>
                <a:cubicBezTo>
                  <a:pt x="2332" y="708"/>
                  <a:pt x="2332" y="708"/>
                  <a:pt x="2332" y="708"/>
                </a:cubicBezTo>
                <a:cubicBezTo>
                  <a:pt x="2334" y="709"/>
                  <a:pt x="2334" y="709"/>
                  <a:pt x="2334" y="709"/>
                </a:cubicBezTo>
                <a:cubicBezTo>
                  <a:pt x="2336" y="707"/>
                  <a:pt x="2336" y="707"/>
                  <a:pt x="2336" y="707"/>
                </a:cubicBezTo>
                <a:cubicBezTo>
                  <a:pt x="2335" y="706"/>
                  <a:pt x="2335" y="706"/>
                  <a:pt x="2335" y="706"/>
                </a:cubicBezTo>
                <a:cubicBezTo>
                  <a:pt x="2332" y="707"/>
                  <a:pt x="2332" y="707"/>
                  <a:pt x="2332" y="707"/>
                </a:cubicBezTo>
                <a:cubicBezTo>
                  <a:pt x="2330" y="706"/>
                  <a:pt x="2330" y="706"/>
                  <a:pt x="2330" y="706"/>
                </a:cubicBezTo>
                <a:cubicBezTo>
                  <a:pt x="2329" y="705"/>
                  <a:pt x="2329" y="705"/>
                  <a:pt x="2329" y="705"/>
                </a:cubicBezTo>
                <a:cubicBezTo>
                  <a:pt x="2324" y="705"/>
                  <a:pt x="2324" y="705"/>
                  <a:pt x="2324" y="705"/>
                </a:cubicBezTo>
                <a:cubicBezTo>
                  <a:pt x="2323" y="705"/>
                  <a:pt x="2323" y="705"/>
                  <a:pt x="2323" y="705"/>
                </a:cubicBezTo>
                <a:cubicBezTo>
                  <a:pt x="2323" y="704"/>
                  <a:pt x="2323" y="704"/>
                  <a:pt x="2323" y="704"/>
                </a:cubicBezTo>
                <a:cubicBezTo>
                  <a:pt x="2321" y="703"/>
                  <a:pt x="2321" y="703"/>
                  <a:pt x="2321" y="703"/>
                </a:cubicBezTo>
                <a:cubicBezTo>
                  <a:pt x="2315" y="704"/>
                  <a:pt x="2315" y="704"/>
                  <a:pt x="2315" y="704"/>
                </a:cubicBezTo>
                <a:cubicBezTo>
                  <a:pt x="2314" y="703"/>
                  <a:pt x="2314" y="703"/>
                  <a:pt x="2314" y="703"/>
                </a:cubicBezTo>
                <a:cubicBezTo>
                  <a:pt x="2313" y="703"/>
                  <a:pt x="2313" y="703"/>
                  <a:pt x="2313" y="703"/>
                </a:cubicBezTo>
                <a:cubicBezTo>
                  <a:pt x="2314" y="702"/>
                  <a:pt x="2314" y="702"/>
                  <a:pt x="2314" y="702"/>
                </a:cubicBezTo>
                <a:lnTo>
                  <a:pt x="2313" y="701"/>
                </a:lnTo>
                <a:close/>
                <a:moveTo>
                  <a:pt x="2277" y="670"/>
                </a:moveTo>
                <a:cubicBezTo>
                  <a:pt x="2278" y="670"/>
                  <a:pt x="2278" y="670"/>
                  <a:pt x="2278" y="670"/>
                </a:cubicBezTo>
                <a:cubicBezTo>
                  <a:pt x="2279" y="671"/>
                  <a:pt x="2279" y="671"/>
                  <a:pt x="2279" y="671"/>
                </a:cubicBezTo>
                <a:cubicBezTo>
                  <a:pt x="2279" y="669"/>
                  <a:pt x="2279" y="669"/>
                  <a:pt x="2279" y="669"/>
                </a:cubicBezTo>
                <a:cubicBezTo>
                  <a:pt x="2279" y="668"/>
                  <a:pt x="2279" y="668"/>
                  <a:pt x="2279" y="668"/>
                </a:cubicBezTo>
                <a:cubicBezTo>
                  <a:pt x="2278" y="666"/>
                  <a:pt x="2278" y="666"/>
                  <a:pt x="2278" y="666"/>
                </a:cubicBezTo>
                <a:cubicBezTo>
                  <a:pt x="2276" y="668"/>
                  <a:pt x="2276" y="668"/>
                  <a:pt x="2276" y="668"/>
                </a:cubicBezTo>
                <a:lnTo>
                  <a:pt x="2277" y="670"/>
                </a:lnTo>
                <a:close/>
                <a:moveTo>
                  <a:pt x="1725" y="531"/>
                </a:moveTo>
                <a:cubicBezTo>
                  <a:pt x="1724" y="532"/>
                  <a:pt x="1724" y="532"/>
                  <a:pt x="1724" y="532"/>
                </a:cubicBezTo>
                <a:cubicBezTo>
                  <a:pt x="1722" y="532"/>
                  <a:pt x="1722" y="532"/>
                  <a:pt x="1722" y="532"/>
                </a:cubicBezTo>
                <a:cubicBezTo>
                  <a:pt x="1722" y="534"/>
                  <a:pt x="1722" y="534"/>
                  <a:pt x="1722" y="534"/>
                </a:cubicBezTo>
                <a:cubicBezTo>
                  <a:pt x="1723" y="534"/>
                  <a:pt x="1723" y="534"/>
                  <a:pt x="1723" y="534"/>
                </a:cubicBezTo>
                <a:cubicBezTo>
                  <a:pt x="1725" y="533"/>
                  <a:pt x="1725" y="533"/>
                  <a:pt x="1725" y="533"/>
                </a:cubicBezTo>
                <a:cubicBezTo>
                  <a:pt x="1725" y="531"/>
                  <a:pt x="1725" y="531"/>
                  <a:pt x="1725" y="531"/>
                </a:cubicBezTo>
                <a:close/>
              </a:path>
            </a:pathLst>
          </a:custGeom>
          <a:solidFill>
            <a:srgbClr val="798FB1">
              <a:alpha val="9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030" name="Google Shape;1030;p36"/>
          <p:cNvSpPr/>
          <p:nvPr/>
        </p:nvSpPr>
        <p:spPr>
          <a:xfrm>
            <a:off x="1032224" y="1646422"/>
            <a:ext cx="163940" cy="231649"/>
          </a:xfrm>
          <a:custGeom>
            <a:avLst/>
            <a:gdLst/>
            <a:ahLst/>
            <a:cxnLst/>
            <a:rect l="l" t="t" r="r" b="b"/>
            <a:pathLst>
              <a:path w="481302" h="680084" extrusionOk="0">
                <a:moveTo>
                  <a:pt x="240652" y="136742"/>
                </a:moveTo>
                <a:cubicBezTo>
                  <a:pt x="182100" y="136742"/>
                  <a:pt x="134634" y="184208"/>
                  <a:pt x="134634" y="242760"/>
                </a:cubicBezTo>
                <a:cubicBezTo>
                  <a:pt x="134634" y="301312"/>
                  <a:pt x="182100" y="348778"/>
                  <a:pt x="240652" y="348778"/>
                </a:cubicBezTo>
                <a:cubicBezTo>
                  <a:pt x="299204" y="348778"/>
                  <a:pt x="346670" y="301312"/>
                  <a:pt x="346670" y="242760"/>
                </a:cubicBezTo>
                <a:cubicBezTo>
                  <a:pt x="346670" y="184208"/>
                  <a:pt x="299204" y="136742"/>
                  <a:pt x="240652" y="136742"/>
                </a:cubicBezTo>
                <a:close/>
                <a:moveTo>
                  <a:pt x="240651" y="0"/>
                </a:moveTo>
                <a:cubicBezTo>
                  <a:pt x="373559" y="0"/>
                  <a:pt x="481302" y="107743"/>
                  <a:pt x="481302" y="240651"/>
                </a:cubicBezTo>
                <a:cubicBezTo>
                  <a:pt x="481302" y="373559"/>
                  <a:pt x="254289" y="680084"/>
                  <a:pt x="240651" y="680084"/>
                </a:cubicBezTo>
                <a:cubicBezTo>
                  <a:pt x="227013" y="680084"/>
                  <a:pt x="0" y="353998"/>
                  <a:pt x="0" y="240651"/>
                </a:cubicBezTo>
                <a:cubicBezTo>
                  <a:pt x="0" y="127304"/>
                  <a:pt x="107743" y="0"/>
                  <a:pt x="2406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latin typeface="Arial"/>
              <a:ea typeface="Arial"/>
              <a:cs typeface="Arial"/>
              <a:sym typeface="Arial"/>
            </a:endParaRPr>
          </a:p>
        </p:txBody>
      </p:sp>
      <p:sp>
        <p:nvSpPr>
          <p:cNvPr id="1031" name="Google Shape;1031;p36"/>
          <p:cNvSpPr/>
          <p:nvPr/>
        </p:nvSpPr>
        <p:spPr>
          <a:xfrm>
            <a:off x="1949057" y="3270701"/>
            <a:ext cx="163940" cy="231649"/>
          </a:xfrm>
          <a:custGeom>
            <a:avLst/>
            <a:gdLst/>
            <a:ahLst/>
            <a:cxnLst/>
            <a:rect l="l" t="t" r="r" b="b"/>
            <a:pathLst>
              <a:path w="481302" h="680084" extrusionOk="0">
                <a:moveTo>
                  <a:pt x="240652" y="136742"/>
                </a:moveTo>
                <a:cubicBezTo>
                  <a:pt x="182100" y="136742"/>
                  <a:pt x="134634" y="184208"/>
                  <a:pt x="134634" y="242760"/>
                </a:cubicBezTo>
                <a:cubicBezTo>
                  <a:pt x="134634" y="301312"/>
                  <a:pt x="182100" y="348778"/>
                  <a:pt x="240652" y="348778"/>
                </a:cubicBezTo>
                <a:cubicBezTo>
                  <a:pt x="299204" y="348778"/>
                  <a:pt x="346670" y="301312"/>
                  <a:pt x="346670" y="242760"/>
                </a:cubicBezTo>
                <a:cubicBezTo>
                  <a:pt x="346670" y="184208"/>
                  <a:pt x="299204" y="136742"/>
                  <a:pt x="240652" y="136742"/>
                </a:cubicBezTo>
                <a:close/>
                <a:moveTo>
                  <a:pt x="240651" y="0"/>
                </a:moveTo>
                <a:cubicBezTo>
                  <a:pt x="373559" y="0"/>
                  <a:pt x="481302" y="107743"/>
                  <a:pt x="481302" y="240651"/>
                </a:cubicBezTo>
                <a:cubicBezTo>
                  <a:pt x="481302" y="373559"/>
                  <a:pt x="254289" y="680084"/>
                  <a:pt x="240651" y="680084"/>
                </a:cubicBezTo>
                <a:cubicBezTo>
                  <a:pt x="227013" y="680084"/>
                  <a:pt x="0" y="353998"/>
                  <a:pt x="0" y="240651"/>
                </a:cubicBezTo>
                <a:cubicBezTo>
                  <a:pt x="0" y="127304"/>
                  <a:pt x="107743" y="0"/>
                  <a:pt x="2406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2" name="Google Shape;1032;p36"/>
          <p:cNvSpPr txBox="1"/>
          <p:nvPr/>
        </p:nvSpPr>
        <p:spPr>
          <a:xfrm>
            <a:off x="1269470" y="1283411"/>
            <a:ext cx="1737976" cy="116955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accent3"/>
                </a:solidFill>
                <a:latin typeface="Roboto"/>
                <a:ea typeface="Roboto"/>
                <a:cs typeface="Roboto"/>
                <a:sym typeface="Roboto"/>
              </a:rPr>
              <a:t>Manassas, VA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solidFill>
                  <a:schemeClr val="accent3"/>
                </a:solidFill>
                <a:latin typeface="Roboto Light"/>
                <a:ea typeface="Roboto Light"/>
                <a:cs typeface="Roboto Light"/>
                <a:sym typeface="Roboto Light"/>
              </a:rPr>
              <a:t>USA Headquarters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accent1"/>
                </a:solidFill>
                <a:latin typeface="Roboto"/>
                <a:ea typeface="Roboto"/>
                <a:cs typeface="Roboto"/>
                <a:sym typeface="Roboto"/>
              </a:rPr>
              <a:t>Tallinn, Estonia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accent1"/>
                </a:solidFill>
                <a:latin typeface="Roboto"/>
                <a:ea typeface="Roboto"/>
                <a:cs typeface="Roboto"/>
                <a:sym typeface="Roboto"/>
              </a:rPr>
              <a:t>London, UK</a:t>
            </a:r>
            <a:endParaRPr sz="1400" b="0" i="0" u="none" strike="noStrike" cap="none">
              <a:solidFill>
                <a:srgbClr val="000000"/>
              </a:solidFill>
              <a:latin typeface="Arial"/>
              <a:ea typeface="Arial"/>
              <a:cs typeface="Arial"/>
              <a:sym typeface="Arial"/>
            </a:endParaRPr>
          </a:p>
        </p:txBody>
      </p:sp>
      <p:grpSp>
        <p:nvGrpSpPr>
          <p:cNvPr id="1033" name="Google Shape;1033;p36"/>
          <p:cNvGrpSpPr/>
          <p:nvPr/>
        </p:nvGrpSpPr>
        <p:grpSpPr>
          <a:xfrm>
            <a:off x="7083605" y="3003013"/>
            <a:ext cx="4284307" cy="1878168"/>
            <a:chOff x="7083605" y="3003013"/>
            <a:chExt cx="4284307" cy="1878168"/>
          </a:xfrm>
        </p:grpSpPr>
        <p:pic>
          <p:nvPicPr>
            <p:cNvPr id="1034" name="Google Shape;1034;p36" descr="Gordon Lawson"/>
            <p:cNvPicPr preferRelativeResize="0"/>
            <p:nvPr/>
          </p:nvPicPr>
          <p:blipFill rotWithShape="1">
            <a:blip r:embed="rId3">
              <a:alphaModFix/>
            </a:blip>
            <a:srcRect/>
            <a:stretch/>
          </p:blipFill>
          <p:spPr>
            <a:xfrm>
              <a:off x="7083605" y="3003013"/>
              <a:ext cx="759503" cy="759503"/>
            </a:xfrm>
            <a:prstGeom prst="ellipse">
              <a:avLst/>
            </a:prstGeom>
            <a:noFill/>
            <a:ln>
              <a:noFill/>
            </a:ln>
            <a:effectLst>
              <a:outerShdw blurRad="127000" dist="63500" dir="5400000" rotWithShape="0">
                <a:srgbClr val="000000">
                  <a:alpha val="14509"/>
                </a:srgbClr>
              </a:outerShdw>
            </a:effectLst>
          </p:spPr>
        </p:pic>
        <p:sp>
          <p:nvSpPr>
            <p:cNvPr id="1035" name="Google Shape;1035;p36"/>
            <p:cNvSpPr txBox="1"/>
            <p:nvPr/>
          </p:nvSpPr>
          <p:spPr>
            <a:xfrm>
              <a:off x="8108302" y="3042214"/>
              <a:ext cx="3259609" cy="1838967"/>
            </a:xfrm>
            <a:prstGeom prst="rect">
              <a:avLst/>
            </a:prstGeom>
            <a:noFill/>
            <a:ln>
              <a:noFill/>
            </a:ln>
          </p:spPr>
          <p:txBody>
            <a:bodyPr spcFirstLastPara="1" wrap="square" lIns="0" tIns="45700" rIns="91425" bIns="45700" anchor="t" anchorCtr="0">
              <a:noAutofit/>
            </a:bodyPr>
            <a:lstStyle/>
            <a:p>
              <a:pPr marL="0" marR="0" lvl="0" indent="0" algn="just" rtl="0">
                <a:lnSpc>
                  <a:spcPct val="100000"/>
                </a:lnSpc>
                <a:spcBef>
                  <a:spcPts val="0"/>
                </a:spcBef>
                <a:spcAft>
                  <a:spcPts val="0"/>
                </a:spcAft>
                <a:buClr>
                  <a:srgbClr val="595959"/>
                </a:buClr>
                <a:buSzPts val="1500"/>
                <a:buFont typeface="Arial"/>
                <a:buNone/>
              </a:pPr>
              <a:r>
                <a:rPr lang="en-US" sz="1600" b="0" i="0" u="none" strike="noStrike" cap="none">
                  <a:solidFill>
                    <a:schemeClr val="accent2"/>
                  </a:solidFill>
                  <a:latin typeface="Roboto Medium"/>
                  <a:ea typeface="Roboto Medium"/>
                  <a:cs typeface="Roboto Medium"/>
                  <a:sym typeface="Roboto Medium"/>
                </a:rPr>
                <a:t>Gordon Lawson</a:t>
              </a:r>
              <a:endParaRPr sz="1600" b="0" i="0" u="none" strike="noStrike" cap="none">
                <a:solidFill>
                  <a:schemeClr val="accent2"/>
                </a:solidFill>
                <a:latin typeface="Roboto Medium"/>
                <a:ea typeface="Roboto Medium"/>
                <a:cs typeface="Roboto Medium"/>
                <a:sym typeface="Roboto Medium"/>
              </a:endParaRPr>
            </a:p>
            <a:p>
              <a:pPr marL="0" marR="0" lvl="0" indent="0" algn="just" rtl="0">
                <a:lnSpc>
                  <a:spcPct val="100000"/>
                </a:lnSpc>
                <a:spcBef>
                  <a:spcPts val="300"/>
                </a:spcBef>
                <a:spcAft>
                  <a:spcPts val="0"/>
                </a:spcAft>
                <a:buClr>
                  <a:srgbClr val="595959"/>
                </a:buClr>
                <a:buSzPts val="900"/>
                <a:buFont typeface="Arial"/>
                <a:buNone/>
              </a:pPr>
              <a:r>
                <a:rPr lang="en-US" sz="1000" b="0" i="0" u="none" strike="noStrike" cap="none">
                  <a:solidFill>
                    <a:srgbClr val="C00000"/>
                  </a:solidFill>
                  <a:latin typeface="Roboto"/>
                  <a:ea typeface="Roboto"/>
                  <a:cs typeface="Roboto"/>
                  <a:sym typeface="Roboto"/>
                </a:rPr>
                <a:t>CRO, PRESIDENT</a:t>
              </a:r>
              <a:endParaRPr sz="1000" b="0" i="0" u="none" strike="noStrike" cap="none">
                <a:solidFill>
                  <a:srgbClr val="C00000"/>
                </a:solidFill>
                <a:latin typeface="Roboto"/>
                <a:ea typeface="Roboto"/>
                <a:cs typeface="Roboto"/>
                <a:sym typeface="Roboto"/>
              </a:endParaRPr>
            </a:p>
            <a:p>
              <a:pPr marL="0" marR="0" lvl="0" indent="0" algn="l" rtl="0">
                <a:lnSpc>
                  <a:spcPct val="125000"/>
                </a:lnSpc>
                <a:spcBef>
                  <a:spcPts val="300"/>
                </a:spcBef>
                <a:spcAft>
                  <a:spcPts val="0"/>
                </a:spcAft>
                <a:buClr>
                  <a:srgbClr val="595959"/>
                </a:buClr>
                <a:buSzPts val="900"/>
                <a:buFont typeface="Arial"/>
                <a:buNone/>
              </a:pPr>
              <a:r>
                <a:rPr lang="en-US" sz="1200" b="0" i="0" u="none" strike="noStrike" cap="none">
                  <a:solidFill>
                    <a:schemeClr val="dk1"/>
                  </a:solidFill>
                  <a:latin typeface="Roboto Light"/>
                  <a:ea typeface="Roboto Light"/>
                  <a:cs typeface="Roboto Light"/>
                  <a:sym typeface="Roboto Light"/>
                </a:rPr>
                <a:t>Gordon was formerly SVP Sales at PhishMe (renamed Cofense) where he architected the go-to-market strategy and led the company’s commercial team from less than $5M to market leadership with a more than $100M revenue run rate. </a:t>
              </a:r>
              <a:endParaRPr sz="1200" b="0" i="0" u="none" strike="noStrike" cap="none">
                <a:solidFill>
                  <a:schemeClr val="dk1"/>
                </a:solidFill>
                <a:latin typeface="Roboto Light"/>
                <a:ea typeface="Roboto Light"/>
                <a:cs typeface="Roboto Light"/>
                <a:sym typeface="Roboto Light"/>
              </a:endParaRPr>
            </a:p>
          </p:txBody>
        </p:sp>
      </p:grpSp>
      <p:grpSp>
        <p:nvGrpSpPr>
          <p:cNvPr id="1036" name="Google Shape;1036;p36"/>
          <p:cNvGrpSpPr/>
          <p:nvPr/>
        </p:nvGrpSpPr>
        <p:grpSpPr>
          <a:xfrm>
            <a:off x="7076514" y="1167131"/>
            <a:ext cx="4447054" cy="1717537"/>
            <a:chOff x="7076514" y="1167131"/>
            <a:chExt cx="4447054" cy="1717537"/>
          </a:xfrm>
        </p:grpSpPr>
        <p:sp>
          <p:nvSpPr>
            <p:cNvPr id="1037" name="Google Shape;1037;p36"/>
            <p:cNvSpPr txBox="1"/>
            <p:nvPr/>
          </p:nvSpPr>
          <p:spPr>
            <a:xfrm>
              <a:off x="8089297" y="1167131"/>
              <a:ext cx="3434271" cy="1717537"/>
            </a:xfrm>
            <a:prstGeom prst="rect">
              <a:avLst/>
            </a:prstGeom>
            <a:noFill/>
            <a:ln>
              <a:noFill/>
            </a:ln>
          </p:spPr>
          <p:txBody>
            <a:bodyPr spcFirstLastPara="1" wrap="square" lIns="0" tIns="45700" rIns="91425" bIns="45700" anchor="t" anchorCtr="0">
              <a:noAutofit/>
            </a:bodyPr>
            <a:lstStyle/>
            <a:p>
              <a:pPr marL="0" marR="0" lvl="0" indent="0" algn="just" rtl="0">
                <a:lnSpc>
                  <a:spcPct val="100000"/>
                </a:lnSpc>
                <a:spcBef>
                  <a:spcPts val="0"/>
                </a:spcBef>
                <a:spcAft>
                  <a:spcPts val="0"/>
                </a:spcAft>
                <a:buClr>
                  <a:srgbClr val="595959"/>
                </a:buClr>
                <a:buSzPts val="1500"/>
                <a:buFont typeface="Arial"/>
                <a:buNone/>
              </a:pPr>
              <a:r>
                <a:rPr lang="en-US" sz="1600" b="0" i="0" u="none" strike="noStrike" cap="none">
                  <a:solidFill>
                    <a:schemeClr val="accent2"/>
                  </a:solidFill>
                  <a:latin typeface="Roboto Medium"/>
                  <a:ea typeface="Roboto Medium"/>
                  <a:cs typeface="Roboto Medium"/>
                  <a:sym typeface="Roboto Medium"/>
                </a:rPr>
                <a:t>Taavi Must</a:t>
              </a:r>
              <a:endParaRPr sz="1600" b="0" i="0" u="none" strike="noStrike" cap="none">
                <a:solidFill>
                  <a:schemeClr val="accent2"/>
                </a:solidFill>
                <a:latin typeface="Roboto Medium"/>
                <a:ea typeface="Roboto Medium"/>
                <a:cs typeface="Roboto Medium"/>
                <a:sym typeface="Roboto Medium"/>
              </a:endParaRPr>
            </a:p>
            <a:p>
              <a:pPr marL="0" marR="0" lvl="0" indent="0" algn="just" rtl="0">
                <a:lnSpc>
                  <a:spcPct val="100000"/>
                </a:lnSpc>
                <a:spcBef>
                  <a:spcPts val="300"/>
                </a:spcBef>
                <a:spcAft>
                  <a:spcPts val="0"/>
                </a:spcAft>
                <a:buClr>
                  <a:srgbClr val="595959"/>
                </a:buClr>
                <a:buSzPts val="900"/>
                <a:buFont typeface="Arial"/>
                <a:buNone/>
              </a:pPr>
              <a:r>
                <a:rPr lang="en-US" sz="1000" b="0" i="0" u="none" strike="noStrike" cap="none">
                  <a:solidFill>
                    <a:srgbClr val="AC0000"/>
                  </a:solidFill>
                  <a:latin typeface="Roboto"/>
                  <a:ea typeface="Roboto"/>
                  <a:cs typeface="Roboto"/>
                  <a:sym typeface="Roboto"/>
                </a:rPr>
                <a:t>CEO, FOUNDER</a:t>
              </a:r>
              <a:endParaRPr sz="1000" b="0" i="0" u="none" strike="noStrike" cap="none">
                <a:solidFill>
                  <a:srgbClr val="AC0000"/>
                </a:solidFill>
                <a:latin typeface="Roboto"/>
                <a:ea typeface="Roboto"/>
                <a:cs typeface="Roboto"/>
                <a:sym typeface="Roboto"/>
              </a:endParaRPr>
            </a:p>
            <a:p>
              <a:pPr marL="0" marR="0" lvl="0" indent="0" algn="l" rtl="0">
                <a:lnSpc>
                  <a:spcPct val="107142"/>
                </a:lnSpc>
                <a:spcBef>
                  <a:spcPts val="300"/>
                </a:spcBef>
                <a:spcAft>
                  <a:spcPts val="0"/>
                </a:spcAft>
                <a:buClr>
                  <a:srgbClr val="595959"/>
                </a:buClr>
                <a:buSzPts val="900"/>
                <a:buFont typeface="Arial"/>
                <a:buNone/>
              </a:pPr>
              <a:r>
                <a:rPr lang="en-US" sz="1200" b="0" i="0" u="none" strike="noStrike" cap="none">
                  <a:solidFill>
                    <a:schemeClr val="dk1"/>
                  </a:solidFill>
                  <a:latin typeface="Roboto Light"/>
                  <a:ea typeface="Roboto Light"/>
                  <a:cs typeface="Roboto Light"/>
                  <a:sym typeface="Roboto Light"/>
                </a:rPr>
                <a:t>Taavi has 20+ years of experience in cybersecurity and IT. He has delivered cybersecurity training to NATO, the Estonian Defense Forces, and Fortune 500 companies across Europe and the United States</a:t>
              </a:r>
              <a:r>
                <a:rPr lang="en-US" sz="1400" b="0" i="0" u="none" strike="noStrike" cap="none">
                  <a:solidFill>
                    <a:schemeClr val="dk1"/>
                  </a:solidFill>
                  <a:latin typeface="Roboto Light"/>
                  <a:ea typeface="Roboto Light"/>
                  <a:cs typeface="Roboto Light"/>
                  <a:sym typeface="Roboto Light"/>
                </a:rPr>
                <a:t>.</a:t>
              </a:r>
              <a:endParaRPr sz="1400" b="0" i="0" u="none" strike="noStrike" cap="none">
                <a:solidFill>
                  <a:schemeClr val="dk1"/>
                </a:solidFill>
                <a:latin typeface="Roboto Light"/>
                <a:ea typeface="Roboto Light"/>
                <a:cs typeface="Roboto Light"/>
                <a:sym typeface="Roboto Light"/>
              </a:endParaRPr>
            </a:p>
          </p:txBody>
        </p:sp>
        <p:pic>
          <p:nvPicPr>
            <p:cNvPr id="1038" name="Google Shape;1038;p36" descr="Taavi Must"/>
            <p:cNvPicPr preferRelativeResize="0"/>
            <p:nvPr/>
          </p:nvPicPr>
          <p:blipFill rotWithShape="1">
            <a:blip r:embed="rId4">
              <a:alphaModFix/>
            </a:blip>
            <a:srcRect/>
            <a:stretch/>
          </p:blipFill>
          <p:spPr>
            <a:xfrm>
              <a:off x="7076514" y="1246275"/>
              <a:ext cx="735673" cy="735673"/>
            </a:xfrm>
            <a:prstGeom prst="ellipse">
              <a:avLst/>
            </a:prstGeom>
            <a:noFill/>
            <a:ln>
              <a:noFill/>
            </a:ln>
            <a:effectLst>
              <a:outerShdw blurRad="127000" dist="63500" dir="5400000" rotWithShape="0">
                <a:srgbClr val="000000">
                  <a:alpha val="14509"/>
                </a:srgbClr>
              </a:outerShdw>
            </a:effectLst>
          </p:spPr>
        </p:pic>
      </p:grpSp>
      <p:sp>
        <p:nvSpPr>
          <p:cNvPr id="1039" name="Google Shape;1039;p36"/>
          <p:cNvSpPr txBox="1"/>
          <p:nvPr/>
        </p:nvSpPr>
        <p:spPr>
          <a:xfrm>
            <a:off x="381000" y="423392"/>
            <a:ext cx="322075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Roboto"/>
                <a:ea typeface="Roboto"/>
                <a:cs typeface="Roboto"/>
                <a:sym typeface="Roboto"/>
              </a:rPr>
              <a:t>Global Executive Team</a:t>
            </a:r>
            <a:endParaRPr sz="1400" b="0" i="0" u="none" strike="noStrike" cap="none">
              <a:solidFill>
                <a:srgbClr val="000000"/>
              </a:solidFill>
              <a:latin typeface="Arial"/>
              <a:ea typeface="Arial"/>
              <a:cs typeface="Arial"/>
              <a:sym typeface="Arial"/>
            </a:endParaRPr>
          </a:p>
        </p:txBody>
      </p:sp>
      <p:grpSp>
        <p:nvGrpSpPr>
          <p:cNvPr id="1040" name="Google Shape;1040;p36"/>
          <p:cNvGrpSpPr/>
          <p:nvPr/>
        </p:nvGrpSpPr>
        <p:grpSpPr>
          <a:xfrm rot="5400000">
            <a:off x="-54582" y="3364523"/>
            <a:ext cx="871163" cy="128952"/>
            <a:chOff x="10887080" y="440102"/>
            <a:chExt cx="1158291" cy="171453"/>
          </a:xfrm>
        </p:grpSpPr>
        <p:sp>
          <p:nvSpPr>
            <p:cNvPr id="1041" name="Google Shape;1041;p36"/>
            <p:cNvSpPr/>
            <p:nvPr/>
          </p:nvSpPr>
          <p:spPr>
            <a:xfrm>
              <a:off x="10887080" y="440104"/>
              <a:ext cx="171450" cy="171449"/>
            </a:xfrm>
            <a:prstGeom prst="ellipse">
              <a:avLst/>
            </a:prstGeom>
            <a:solidFill>
              <a:schemeClr val="dk2">
                <a:alpha val="3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2" name="Google Shape;1042;p36"/>
            <p:cNvSpPr/>
            <p:nvPr/>
          </p:nvSpPr>
          <p:spPr>
            <a:xfrm>
              <a:off x="11380502" y="440102"/>
              <a:ext cx="171450" cy="171450"/>
            </a:xfrm>
            <a:prstGeom prst="ellipse">
              <a:avLst/>
            </a:prstGeom>
            <a:solidFill>
              <a:schemeClr val="dk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3" name="Google Shape;1043;p36"/>
            <p:cNvSpPr/>
            <p:nvPr/>
          </p:nvSpPr>
          <p:spPr>
            <a:xfrm>
              <a:off x="11873921" y="440105"/>
              <a:ext cx="171450" cy="171450"/>
            </a:xfrm>
            <a:prstGeom prst="ellipse">
              <a:avLst/>
            </a:prstGeom>
            <a:solidFill>
              <a:schemeClr val="accent2">
                <a:alpha val="3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44" name="Google Shape;1044;p36"/>
          <p:cNvGrpSpPr/>
          <p:nvPr/>
        </p:nvGrpSpPr>
        <p:grpSpPr>
          <a:xfrm>
            <a:off x="7114030" y="5135827"/>
            <a:ext cx="4428588" cy="1209833"/>
            <a:chOff x="7094980" y="5116777"/>
            <a:chExt cx="4428588" cy="1209833"/>
          </a:xfrm>
        </p:grpSpPr>
        <p:sp>
          <p:nvSpPr>
            <p:cNvPr id="1046" name="Google Shape;1046;p36"/>
            <p:cNvSpPr txBox="1"/>
            <p:nvPr/>
          </p:nvSpPr>
          <p:spPr>
            <a:xfrm>
              <a:off x="7715164" y="5816379"/>
              <a:ext cx="1486955" cy="466537"/>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rgbClr val="595959"/>
                </a:buClr>
                <a:buSzPts val="1500"/>
                <a:buFont typeface="Arial"/>
                <a:buNone/>
              </a:pPr>
              <a:r>
                <a:rPr lang="en-US" sz="1400" b="0" i="0" u="none" strike="noStrike" cap="none">
                  <a:solidFill>
                    <a:schemeClr val="accent2"/>
                  </a:solidFill>
                  <a:latin typeface="Roboto Medium"/>
                  <a:ea typeface="Roboto Medium"/>
                  <a:cs typeface="Roboto Medium"/>
                  <a:sym typeface="Roboto Medium"/>
                </a:rPr>
                <a:t>Sam Hahn</a:t>
              </a:r>
              <a:endParaRPr sz="1400" b="0" i="0" u="none" strike="noStrike" cap="none">
                <a:solidFill>
                  <a:schemeClr val="accent2"/>
                </a:solidFill>
                <a:latin typeface="Roboto Medium"/>
                <a:ea typeface="Roboto Medium"/>
                <a:cs typeface="Roboto Medium"/>
                <a:sym typeface="Roboto Medium"/>
              </a:endParaRPr>
            </a:p>
            <a:p>
              <a:pPr marL="0" marR="0" lvl="0" indent="0" algn="l" rtl="0">
                <a:lnSpc>
                  <a:spcPct val="100000"/>
                </a:lnSpc>
                <a:spcBef>
                  <a:spcPts val="300"/>
                </a:spcBef>
                <a:spcAft>
                  <a:spcPts val="0"/>
                </a:spcAft>
                <a:buClr>
                  <a:srgbClr val="595959"/>
                </a:buClr>
                <a:buSzPts val="900"/>
                <a:buFont typeface="Arial"/>
                <a:buNone/>
              </a:pPr>
              <a:r>
                <a:rPr lang="en-US" sz="1000" b="0" i="0" u="none" strike="noStrike" cap="none">
                  <a:solidFill>
                    <a:srgbClr val="7F7F7F"/>
                  </a:solidFill>
                  <a:latin typeface="Roboto"/>
                  <a:ea typeface="Roboto"/>
                  <a:cs typeface="Roboto"/>
                  <a:sym typeface="Roboto"/>
                </a:rPr>
                <a:t>VP, FINANCE</a:t>
              </a:r>
              <a:endParaRPr sz="1000" b="0" i="0" u="none" strike="noStrike" cap="none">
                <a:solidFill>
                  <a:srgbClr val="7F7F7F"/>
                </a:solidFill>
                <a:latin typeface="Roboto"/>
                <a:ea typeface="Roboto"/>
                <a:cs typeface="Roboto"/>
                <a:sym typeface="Roboto"/>
              </a:endParaRPr>
            </a:p>
          </p:txBody>
        </p:sp>
        <p:pic>
          <p:nvPicPr>
            <p:cNvPr id="1048" name="Google Shape;1048;p36"/>
            <p:cNvPicPr preferRelativeResize="0"/>
            <p:nvPr/>
          </p:nvPicPr>
          <p:blipFill rotWithShape="1">
            <a:blip r:embed="rId5">
              <a:alphaModFix/>
            </a:blip>
            <a:srcRect/>
            <a:stretch/>
          </p:blipFill>
          <p:spPr>
            <a:xfrm>
              <a:off x="7094980" y="5816379"/>
              <a:ext cx="457343" cy="449016"/>
            </a:xfrm>
            <a:prstGeom prst="ellipse">
              <a:avLst/>
            </a:prstGeom>
            <a:noFill/>
            <a:ln>
              <a:noFill/>
            </a:ln>
            <a:effectLst>
              <a:outerShdw blurRad="127000" dist="63500" dir="5400000" algn="ctr" rotWithShape="0">
                <a:srgbClr val="000000">
                  <a:alpha val="14117"/>
                </a:srgbClr>
              </a:outerShdw>
            </a:effectLst>
          </p:spPr>
        </p:pic>
        <p:pic>
          <p:nvPicPr>
            <p:cNvPr id="1049" name="Google Shape;1049;p36" descr="Jaanus Kink"/>
            <p:cNvPicPr preferRelativeResize="0"/>
            <p:nvPr/>
          </p:nvPicPr>
          <p:blipFill rotWithShape="1">
            <a:blip r:embed="rId6">
              <a:alphaModFix/>
            </a:blip>
            <a:srcRect/>
            <a:stretch/>
          </p:blipFill>
          <p:spPr>
            <a:xfrm>
              <a:off x="9288312" y="5816379"/>
              <a:ext cx="485150" cy="491069"/>
            </a:xfrm>
            <a:prstGeom prst="ellipse">
              <a:avLst/>
            </a:prstGeom>
            <a:noFill/>
            <a:ln>
              <a:noFill/>
            </a:ln>
            <a:effectLst>
              <a:outerShdw blurRad="127000" dist="63500" dir="5400000" algn="ctr" rotWithShape="0">
                <a:srgbClr val="000000">
                  <a:alpha val="14117"/>
                </a:srgbClr>
              </a:outerShdw>
            </a:effectLst>
          </p:spPr>
        </p:pic>
        <p:pic>
          <p:nvPicPr>
            <p:cNvPr id="1050" name="Google Shape;1050;p36" descr="Margus Ernits"/>
            <p:cNvPicPr preferRelativeResize="0"/>
            <p:nvPr/>
          </p:nvPicPr>
          <p:blipFill rotWithShape="1">
            <a:blip r:embed="rId7">
              <a:alphaModFix/>
            </a:blip>
            <a:srcRect/>
            <a:stretch/>
          </p:blipFill>
          <p:spPr>
            <a:xfrm>
              <a:off x="8458641" y="5125149"/>
              <a:ext cx="485150" cy="491069"/>
            </a:xfrm>
            <a:prstGeom prst="ellipse">
              <a:avLst/>
            </a:prstGeom>
            <a:noFill/>
            <a:ln>
              <a:noFill/>
            </a:ln>
            <a:effectLst>
              <a:outerShdw blurRad="127000" dist="63500" dir="5400000" algn="ctr" rotWithShape="0">
                <a:srgbClr val="000000">
                  <a:alpha val="14117"/>
                </a:srgbClr>
              </a:outerShdw>
            </a:effectLst>
          </p:spPr>
        </p:pic>
        <p:sp>
          <p:nvSpPr>
            <p:cNvPr id="1051" name="Google Shape;1051;p36"/>
            <p:cNvSpPr txBox="1"/>
            <p:nvPr/>
          </p:nvSpPr>
          <p:spPr>
            <a:xfrm>
              <a:off x="9114410" y="5116777"/>
              <a:ext cx="1577364" cy="510231"/>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rgbClr val="595959"/>
                </a:buClr>
                <a:buSzPts val="1500"/>
                <a:buFont typeface="Arial"/>
                <a:buNone/>
              </a:pPr>
              <a:r>
                <a:rPr lang="en-US" sz="1400" b="0" i="0" u="none" strike="noStrike" cap="none" dirty="0">
                  <a:solidFill>
                    <a:schemeClr val="accent2"/>
                  </a:solidFill>
                  <a:latin typeface="Roboto Medium"/>
                  <a:ea typeface="Roboto Medium"/>
                  <a:cs typeface="Roboto Medium"/>
                  <a:sym typeface="Roboto Medium"/>
                </a:rPr>
                <a:t>Magnus </a:t>
              </a:r>
              <a:r>
                <a:rPr lang="en-US" sz="1400" b="0" i="0" u="none" strike="noStrike" cap="none" dirty="0" err="1">
                  <a:solidFill>
                    <a:schemeClr val="accent2"/>
                  </a:solidFill>
                  <a:latin typeface="Roboto Medium"/>
                  <a:ea typeface="Roboto Medium"/>
                  <a:cs typeface="Roboto Medium"/>
                  <a:sym typeface="Roboto Medium"/>
                </a:rPr>
                <a:t>Ernitis</a:t>
              </a:r>
              <a:endParaRPr sz="1400" b="0" i="0" u="none" strike="noStrike" cap="none" dirty="0">
                <a:solidFill>
                  <a:schemeClr val="accent2"/>
                </a:solidFill>
                <a:latin typeface="Roboto Medium"/>
                <a:ea typeface="Roboto Medium"/>
                <a:cs typeface="Roboto Medium"/>
                <a:sym typeface="Roboto Medium"/>
              </a:endParaRPr>
            </a:p>
            <a:p>
              <a:pPr marL="0" marR="0" lvl="0" indent="0" algn="l" rtl="0">
                <a:lnSpc>
                  <a:spcPct val="100000"/>
                </a:lnSpc>
                <a:spcBef>
                  <a:spcPts val="300"/>
                </a:spcBef>
                <a:spcAft>
                  <a:spcPts val="0"/>
                </a:spcAft>
                <a:buClr>
                  <a:srgbClr val="595959"/>
                </a:buClr>
                <a:buSzPts val="900"/>
                <a:buFont typeface="Arial"/>
                <a:buNone/>
              </a:pPr>
              <a:r>
                <a:rPr lang="en-US" sz="1000" b="0" i="0" u="none" strike="noStrike" cap="none" dirty="0">
                  <a:solidFill>
                    <a:srgbClr val="7F7F7F"/>
                  </a:solidFill>
                  <a:latin typeface="Roboto"/>
                  <a:ea typeface="Roboto"/>
                  <a:cs typeface="Roboto"/>
                  <a:sym typeface="Roboto"/>
                </a:rPr>
                <a:t>CTO, FOUNDER</a:t>
              </a:r>
              <a:endParaRPr sz="1000" b="0" i="0" u="none" strike="noStrike" cap="none" dirty="0">
                <a:solidFill>
                  <a:srgbClr val="7F7F7F"/>
                </a:solidFill>
                <a:latin typeface="Roboto"/>
                <a:ea typeface="Roboto"/>
                <a:cs typeface="Roboto"/>
                <a:sym typeface="Roboto"/>
              </a:endParaRPr>
            </a:p>
          </p:txBody>
        </p:sp>
        <p:sp>
          <p:nvSpPr>
            <p:cNvPr id="1052" name="Google Shape;1052;p36"/>
            <p:cNvSpPr txBox="1"/>
            <p:nvPr/>
          </p:nvSpPr>
          <p:spPr>
            <a:xfrm>
              <a:off x="9946204" y="5816379"/>
              <a:ext cx="1577364" cy="510231"/>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rgbClr val="595959"/>
                </a:buClr>
                <a:buSzPts val="1500"/>
                <a:buFont typeface="Arial"/>
                <a:buNone/>
              </a:pPr>
              <a:r>
                <a:rPr lang="en-US" sz="1400" b="0" i="0" u="none" strike="noStrike" cap="none">
                  <a:solidFill>
                    <a:schemeClr val="accent2"/>
                  </a:solidFill>
                  <a:latin typeface="Roboto Medium"/>
                  <a:ea typeface="Roboto Medium"/>
                  <a:cs typeface="Roboto Medium"/>
                  <a:sym typeface="Roboto Medium"/>
                </a:rPr>
                <a:t>Jaanus Kink</a:t>
              </a:r>
              <a:endParaRPr sz="1400" b="0" i="0" u="none" strike="noStrike" cap="none">
                <a:solidFill>
                  <a:schemeClr val="accent2"/>
                </a:solidFill>
                <a:latin typeface="Roboto Medium"/>
                <a:ea typeface="Roboto Medium"/>
                <a:cs typeface="Roboto Medium"/>
                <a:sym typeface="Roboto Medium"/>
              </a:endParaRPr>
            </a:p>
            <a:p>
              <a:pPr marL="0" marR="0" lvl="0" indent="0" algn="l" rtl="0">
                <a:lnSpc>
                  <a:spcPct val="100000"/>
                </a:lnSpc>
                <a:spcBef>
                  <a:spcPts val="300"/>
                </a:spcBef>
                <a:spcAft>
                  <a:spcPts val="0"/>
                </a:spcAft>
                <a:buClr>
                  <a:srgbClr val="595959"/>
                </a:buClr>
                <a:buSzPts val="900"/>
                <a:buFont typeface="Arial"/>
                <a:buNone/>
              </a:pPr>
              <a:r>
                <a:rPr lang="en-US" sz="1000" b="0" i="0" u="none" strike="noStrike" cap="none">
                  <a:solidFill>
                    <a:srgbClr val="7F7F7F"/>
                  </a:solidFill>
                  <a:latin typeface="Roboto"/>
                  <a:ea typeface="Roboto"/>
                  <a:cs typeface="Roboto"/>
                  <a:sym typeface="Roboto"/>
                </a:rPr>
                <a:t>COO, FOUNDER</a:t>
              </a:r>
              <a:endParaRPr sz="1000" b="0" i="0" u="none" strike="noStrike" cap="none">
                <a:solidFill>
                  <a:srgbClr val="7F7F7F"/>
                </a:solidFill>
                <a:latin typeface="Roboto"/>
                <a:ea typeface="Roboto"/>
                <a:cs typeface="Roboto"/>
                <a:sym typeface="Roboto"/>
              </a:endParaRPr>
            </a:p>
          </p:txBody>
        </p:sp>
      </p:grpSp>
      <p:grpSp>
        <p:nvGrpSpPr>
          <p:cNvPr id="1053" name="Google Shape;1053;p36"/>
          <p:cNvGrpSpPr/>
          <p:nvPr/>
        </p:nvGrpSpPr>
        <p:grpSpPr>
          <a:xfrm>
            <a:off x="11387345" y="495956"/>
            <a:ext cx="345535" cy="345535"/>
            <a:chOff x="11483597" y="495956"/>
            <a:chExt cx="345535" cy="345535"/>
          </a:xfrm>
        </p:grpSpPr>
        <p:sp>
          <p:nvSpPr>
            <p:cNvPr id="1054" name="Google Shape;1054;p36">
              <a:hlinkClick r:id="rId8" action="ppaction://hlinksldjump"/>
            </p:cNvPr>
            <p:cNvSpPr/>
            <p:nvPr/>
          </p:nvSpPr>
          <p:spPr>
            <a:xfrm>
              <a:off x="11483597" y="495956"/>
              <a:ext cx="345535" cy="345535"/>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55" name="Google Shape;1055;p36">
              <a:hlinkClick r:id="rId8" action="ppaction://hlinksldjump"/>
            </p:cNvPr>
            <p:cNvPicPr preferRelativeResize="0"/>
            <p:nvPr/>
          </p:nvPicPr>
          <p:blipFill rotWithShape="1">
            <a:blip r:embed="rId9">
              <a:alphaModFix/>
            </a:blip>
            <a:srcRect/>
            <a:stretch/>
          </p:blipFill>
          <p:spPr>
            <a:xfrm flipH="1">
              <a:off x="11542573" y="552779"/>
              <a:ext cx="231887" cy="231887"/>
            </a:xfrm>
            <a:prstGeom prst="rect">
              <a:avLst/>
            </a:prstGeom>
            <a:noFill/>
            <a:ln>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ntr" presetSubtype="0"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Effect transition="in" filter="fade">
                                      <p:cBhvr>
                                        <p:cTn id="10" dur="500"/>
                                        <p:tgtEl>
                                          <p:spTgt spid="103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31"/>
                                        </p:tgtEl>
                                        <p:attrNameLst>
                                          <p:attrName>style.visibility</p:attrName>
                                        </p:attrNameLst>
                                      </p:cBhvr>
                                      <p:to>
                                        <p:strVal val="visible"/>
                                      </p:to>
                                    </p:set>
                                    <p:animEffect transition="in" filter="fade">
                                      <p:cBhvr>
                                        <p:cTn id="14"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37"/>
          <p:cNvSpPr txBox="1"/>
          <p:nvPr/>
        </p:nvSpPr>
        <p:spPr>
          <a:xfrm>
            <a:off x="7209030" y="1086030"/>
            <a:ext cx="4291152" cy="185221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accent3"/>
              </a:buClr>
              <a:buSzPts val="1800"/>
              <a:buFont typeface="Arial"/>
              <a:buNone/>
            </a:pPr>
            <a:r>
              <a:rPr lang="en-US" sz="1800" b="1" i="0" u="none" strike="noStrike" cap="none">
                <a:solidFill>
                  <a:schemeClr val="accent3"/>
                </a:solidFill>
                <a:latin typeface="Roboto"/>
                <a:ea typeface="Roboto"/>
                <a:cs typeface="Roboto"/>
                <a:sym typeface="Roboto"/>
              </a:rPr>
              <a:t>Attack Methods:</a:t>
            </a:r>
            <a:endParaRPr sz="1400" b="0" i="0" u="none" strike="noStrike" cap="none">
              <a:solidFill>
                <a:srgbClr val="000000"/>
              </a:solidFill>
              <a:latin typeface="Arial"/>
              <a:ea typeface="Arial"/>
              <a:cs typeface="Arial"/>
              <a:sym typeface="Arial"/>
            </a:endParaRPr>
          </a:p>
          <a:p>
            <a:pPr marL="173034" marR="0" lvl="0" indent="-173034" algn="l" rtl="0">
              <a:lnSpc>
                <a:spcPct val="100000"/>
              </a:lnSpc>
              <a:spcBef>
                <a:spcPts val="600"/>
              </a:spcBef>
              <a:spcAft>
                <a:spcPts val="0"/>
              </a:spcAft>
              <a:buClr>
                <a:schemeClr val="accent3"/>
              </a:buClr>
              <a:buSzPts val="1320"/>
              <a:buFont typeface="Arial"/>
              <a:buChar char="•"/>
            </a:pPr>
            <a:r>
              <a:rPr lang="en-US" sz="1200" b="0" i="0" u="none" strike="noStrike" cap="none">
                <a:solidFill>
                  <a:schemeClr val="accent3"/>
                </a:solidFill>
                <a:latin typeface="Roboto"/>
                <a:ea typeface="Roboto"/>
                <a:cs typeface="Roboto"/>
                <a:sym typeface="Roboto"/>
              </a:rPr>
              <a:t>Web App vulnerability scanning and exploitation</a:t>
            </a:r>
            <a:endParaRPr sz="1400" b="0" i="0" u="none" strike="noStrike" cap="none">
              <a:solidFill>
                <a:srgbClr val="000000"/>
              </a:solidFill>
              <a:latin typeface="Arial"/>
              <a:ea typeface="Arial"/>
              <a:cs typeface="Arial"/>
              <a:sym typeface="Arial"/>
            </a:endParaRPr>
          </a:p>
          <a:p>
            <a:pPr marL="173034" marR="0" lvl="0" indent="-173034" algn="l" rtl="0">
              <a:lnSpc>
                <a:spcPct val="100000"/>
              </a:lnSpc>
              <a:spcBef>
                <a:spcPts val="600"/>
              </a:spcBef>
              <a:spcAft>
                <a:spcPts val="0"/>
              </a:spcAft>
              <a:buClr>
                <a:schemeClr val="accent3"/>
              </a:buClr>
              <a:buSzPts val="1320"/>
              <a:buFont typeface="Arial"/>
              <a:buChar char="•"/>
            </a:pPr>
            <a:r>
              <a:rPr lang="en-US" sz="1200" b="0" i="0" u="none" strike="noStrike" cap="none">
                <a:solidFill>
                  <a:schemeClr val="accent3"/>
                </a:solidFill>
                <a:latin typeface="Roboto"/>
                <a:ea typeface="Roboto"/>
                <a:cs typeface="Roboto"/>
                <a:sym typeface="Roboto"/>
              </a:rPr>
              <a:t>Access database credentials, escalate privileges, compromise more logins</a:t>
            </a:r>
            <a:endParaRPr sz="1400" b="0" i="0" u="none" strike="noStrike" cap="none">
              <a:solidFill>
                <a:srgbClr val="000000"/>
              </a:solidFill>
              <a:latin typeface="Arial"/>
              <a:ea typeface="Arial"/>
              <a:cs typeface="Arial"/>
              <a:sym typeface="Arial"/>
            </a:endParaRPr>
          </a:p>
          <a:p>
            <a:pPr marL="173034" marR="0" lvl="0" indent="-173034" algn="l" rtl="0">
              <a:lnSpc>
                <a:spcPct val="100000"/>
              </a:lnSpc>
              <a:spcBef>
                <a:spcPts val="600"/>
              </a:spcBef>
              <a:spcAft>
                <a:spcPts val="0"/>
              </a:spcAft>
              <a:buClr>
                <a:schemeClr val="accent3"/>
              </a:buClr>
              <a:buSzPts val="1320"/>
              <a:buFont typeface="Arial"/>
              <a:buChar char="•"/>
            </a:pPr>
            <a:r>
              <a:rPr lang="en-US" sz="1200" b="0" i="0" u="none" strike="noStrike" cap="none">
                <a:solidFill>
                  <a:schemeClr val="accent3"/>
                </a:solidFill>
                <a:latin typeface="Roboto"/>
                <a:ea typeface="Roboto"/>
                <a:cs typeface="Roboto"/>
                <a:sym typeface="Roboto"/>
              </a:rPr>
              <a:t>Establish persistence through multiple backdoors</a:t>
            </a:r>
            <a:endParaRPr sz="1400" b="0" i="0" u="none" strike="noStrike" cap="none">
              <a:solidFill>
                <a:srgbClr val="000000"/>
              </a:solidFill>
              <a:latin typeface="Arial"/>
              <a:ea typeface="Arial"/>
              <a:cs typeface="Arial"/>
              <a:sym typeface="Arial"/>
            </a:endParaRPr>
          </a:p>
          <a:p>
            <a:pPr marL="173034" marR="0" lvl="0" indent="-173034" algn="l" rtl="0">
              <a:lnSpc>
                <a:spcPct val="100000"/>
              </a:lnSpc>
              <a:spcBef>
                <a:spcPts val="600"/>
              </a:spcBef>
              <a:spcAft>
                <a:spcPts val="0"/>
              </a:spcAft>
              <a:buClr>
                <a:schemeClr val="accent3"/>
              </a:buClr>
              <a:buSzPts val="1320"/>
              <a:buFont typeface="Arial"/>
              <a:buChar char="•"/>
            </a:pPr>
            <a:r>
              <a:rPr lang="en-US" sz="1200" b="0" i="0" u="none" strike="noStrike" cap="none">
                <a:solidFill>
                  <a:schemeClr val="accent3"/>
                </a:solidFill>
                <a:latin typeface="Roboto"/>
                <a:ea typeface="Roboto"/>
                <a:cs typeface="Roboto"/>
                <a:sym typeface="Roboto"/>
              </a:rPr>
              <a:t>Extract data</a:t>
            </a:r>
            <a:endParaRPr sz="1400" b="0" i="0" u="none" strike="noStrike" cap="none">
              <a:solidFill>
                <a:srgbClr val="000000"/>
              </a:solidFill>
              <a:latin typeface="Arial"/>
              <a:ea typeface="Arial"/>
              <a:cs typeface="Arial"/>
              <a:sym typeface="Arial"/>
            </a:endParaRPr>
          </a:p>
        </p:txBody>
      </p:sp>
      <p:sp>
        <p:nvSpPr>
          <p:cNvPr id="1061" name="Google Shape;1061;p37"/>
          <p:cNvSpPr txBox="1"/>
          <p:nvPr/>
        </p:nvSpPr>
        <p:spPr>
          <a:xfrm>
            <a:off x="7183198" y="2984500"/>
            <a:ext cx="4243530" cy="2101276"/>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2"/>
              </a:buClr>
              <a:buSzPts val="1800"/>
              <a:buFont typeface="Arial"/>
              <a:buNone/>
            </a:pPr>
            <a:r>
              <a:rPr lang="en-US" sz="1800" b="1" i="0" u="none" strike="noStrike" cap="none">
                <a:solidFill>
                  <a:schemeClr val="dk2"/>
                </a:solidFill>
                <a:latin typeface="Roboto"/>
                <a:ea typeface="Roboto"/>
                <a:cs typeface="Roboto"/>
                <a:sym typeface="Roboto"/>
              </a:rPr>
              <a:t>RangeForce Training Modules:</a:t>
            </a:r>
            <a:endParaRPr sz="1400" b="0" i="0" u="none" strike="noStrike" cap="none">
              <a:solidFill>
                <a:srgbClr val="000000"/>
              </a:solidFill>
              <a:latin typeface="Arial"/>
              <a:ea typeface="Arial"/>
              <a:cs typeface="Arial"/>
              <a:sym typeface="Arial"/>
            </a:endParaRPr>
          </a:p>
          <a:p>
            <a:pPr marL="230183" marR="0" lvl="0" indent="-230183" algn="l" rtl="0">
              <a:lnSpc>
                <a:spcPct val="90000"/>
              </a:lnSpc>
              <a:spcBef>
                <a:spcPts val="600"/>
              </a:spcBef>
              <a:spcAft>
                <a:spcPts val="0"/>
              </a:spcAft>
              <a:buClr>
                <a:schemeClr val="dk2"/>
              </a:buClr>
              <a:buSzPts val="1320"/>
              <a:buFont typeface="Arial"/>
              <a:buChar char="•"/>
            </a:pPr>
            <a:r>
              <a:rPr lang="en-US" sz="1200" b="0" i="0" u="none" strike="noStrike" cap="none">
                <a:solidFill>
                  <a:schemeClr val="dk2"/>
                </a:solidFill>
                <a:latin typeface="Roboto"/>
                <a:ea typeface="Roboto"/>
                <a:cs typeface="Roboto"/>
                <a:sym typeface="Roboto"/>
              </a:rPr>
              <a:t>AppSec- API Security</a:t>
            </a:r>
            <a:endParaRPr sz="1400" b="0" i="0" u="none" strike="noStrike" cap="none">
              <a:solidFill>
                <a:srgbClr val="000000"/>
              </a:solidFill>
              <a:latin typeface="Arial"/>
              <a:ea typeface="Arial"/>
              <a:cs typeface="Arial"/>
              <a:sym typeface="Arial"/>
            </a:endParaRPr>
          </a:p>
          <a:p>
            <a:pPr marL="230183" marR="0" lvl="0" indent="-230183" algn="l" rtl="0">
              <a:lnSpc>
                <a:spcPct val="90000"/>
              </a:lnSpc>
              <a:spcBef>
                <a:spcPts val="600"/>
              </a:spcBef>
              <a:spcAft>
                <a:spcPts val="0"/>
              </a:spcAft>
              <a:buClr>
                <a:schemeClr val="dk2"/>
              </a:buClr>
              <a:buSzPts val="1320"/>
              <a:buFont typeface="Arial"/>
              <a:buChar char="•"/>
            </a:pPr>
            <a:r>
              <a:rPr lang="en-US" sz="1200" b="0" i="0" u="none" strike="noStrike" cap="none">
                <a:solidFill>
                  <a:schemeClr val="dk2"/>
                </a:solidFill>
                <a:latin typeface="Roboto"/>
                <a:ea typeface="Roboto"/>
                <a:cs typeface="Roboto"/>
                <a:sym typeface="Roboto"/>
              </a:rPr>
              <a:t>AppSec- JSON Web Token Security</a:t>
            </a:r>
            <a:endParaRPr sz="1400" b="0" i="0" u="none" strike="noStrike" cap="none">
              <a:solidFill>
                <a:srgbClr val="000000"/>
              </a:solidFill>
              <a:latin typeface="Arial"/>
              <a:ea typeface="Arial"/>
              <a:cs typeface="Arial"/>
              <a:sym typeface="Arial"/>
            </a:endParaRPr>
          </a:p>
          <a:p>
            <a:pPr marL="230183" marR="0" lvl="0" indent="-230183" algn="l" rtl="0">
              <a:lnSpc>
                <a:spcPct val="90000"/>
              </a:lnSpc>
              <a:spcBef>
                <a:spcPts val="600"/>
              </a:spcBef>
              <a:spcAft>
                <a:spcPts val="0"/>
              </a:spcAft>
              <a:buClr>
                <a:schemeClr val="dk2"/>
              </a:buClr>
              <a:buSzPts val="1320"/>
              <a:buFont typeface="Arial"/>
              <a:buChar char="•"/>
            </a:pPr>
            <a:r>
              <a:rPr lang="en-US" sz="1200" b="0" i="0" u="none" strike="noStrike" cap="none">
                <a:solidFill>
                  <a:schemeClr val="dk2"/>
                </a:solidFill>
                <a:latin typeface="Roboto"/>
                <a:ea typeface="Roboto"/>
                <a:cs typeface="Roboto"/>
                <a:sym typeface="Roboto"/>
              </a:rPr>
              <a:t>SOC  - Privilege Escalation</a:t>
            </a:r>
            <a:endParaRPr sz="1400" b="0" i="0" u="none" strike="noStrike" cap="none">
              <a:solidFill>
                <a:srgbClr val="000000"/>
              </a:solidFill>
              <a:latin typeface="Arial"/>
              <a:ea typeface="Arial"/>
              <a:cs typeface="Arial"/>
              <a:sym typeface="Arial"/>
            </a:endParaRPr>
          </a:p>
          <a:p>
            <a:pPr marL="230183" marR="0" lvl="0" indent="-230183" algn="l" rtl="0">
              <a:lnSpc>
                <a:spcPct val="90000"/>
              </a:lnSpc>
              <a:spcBef>
                <a:spcPts val="600"/>
              </a:spcBef>
              <a:spcAft>
                <a:spcPts val="0"/>
              </a:spcAft>
              <a:buClr>
                <a:schemeClr val="dk2"/>
              </a:buClr>
              <a:buSzPts val="1320"/>
              <a:buFont typeface="Arial"/>
              <a:buChar char="•"/>
            </a:pPr>
            <a:r>
              <a:rPr lang="en-US" sz="1200" b="0" i="0" u="none" strike="noStrike" cap="none">
                <a:solidFill>
                  <a:schemeClr val="dk2"/>
                </a:solidFill>
                <a:latin typeface="Roboto"/>
                <a:ea typeface="Roboto"/>
                <a:cs typeface="Roboto"/>
                <a:sym typeface="Roboto"/>
              </a:rPr>
              <a:t>SOC  - IDS/IPS: Suricata Basics</a:t>
            </a:r>
            <a:endParaRPr sz="1400" b="0" i="0" u="none" strike="noStrike" cap="none">
              <a:solidFill>
                <a:srgbClr val="000000"/>
              </a:solidFill>
              <a:latin typeface="Arial"/>
              <a:ea typeface="Arial"/>
              <a:cs typeface="Arial"/>
              <a:sym typeface="Arial"/>
            </a:endParaRPr>
          </a:p>
          <a:p>
            <a:pPr marL="230183" marR="0" lvl="0" indent="-230183" algn="l" rtl="0">
              <a:lnSpc>
                <a:spcPct val="90000"/>
              </a:lnSpc>
              <a:spcBef>
                <a:spcPts val="600"/>
              </a:spcBef>
              <a:spcAft>
                <a:spcPts val="0"/>
              </a:spcAft>
              <a:buClr>
                <a:schemeClr val="dk2"/>
              </a:buClr>
              <a:buSzPts val="1320"/>
              <a:buFont typeface="Arial"/>
              <a:buChar char="•"/>
            </a:pPr>
            <a:r>
              <a:rPr lang="en-US" sz="1200" b="0" i="0" u="none" strike="noStrike" cap="none">
                <a:solidFill>
                  <a:schemeClr val="dk2"/>
                </a:solidFill>
                <a:latin typeface="Roboto"/>
                <a:ea typeface="Roboto"/>
                <a:cs typeface="Roboto"/>
                <a:sym typeface="Roboto"/>
              </a:rPr>
              <a:t>AppSec - XSS Filter Evasion: Find &amp; Exploit</a:t>
            </a:r>
            <a:endParaRPr sz="1400" b="0" i="0" u="none" strike="noStrike" cap="none">
              <a:solidFill>
                <a:srgbClr val="000000"/>
              </a:solidFill>
              <a:latin typeface="Arial"/>
              <a:ea typeface="Arial"/>
              <a:cs typeface="Arial"/>
              <a:sym typeface="Arial"/>
            </a:endParaRPr>
          </a:p>
          <a:p>
            <a:pPr marL="230183" marR="0" lvl="0" indent="-230183" algn="l" rtl="0">
              <a:lnSpc>
                <a:spcPct val="90000"/>
              </a:lnSpc>
              <a:spcBef>
                <a:spcPts val="600"/>
              </a:spcBef>
              <a:spcAft>
                <a:spcPts val="0"/>
              </a:spcAft>
              <a:buClr>
                <a:schemeClr val="dk2"/>
              </a:buClr>
              <a:buSzPts val="1320"/>
              <a:buFont typeface="Arial"/>
              <a:buChar char="•"/>
            </a:pPr>
            <a:r>
              <a:rPr lang="en-US" sz="1200" b="0" i="0" u="none" strike="noStrike" cap="none">
                <a:solidFill>
                  <a:schemeClr val="dk2"/>
                </a:solidFill>
                <a:latin typeface="Roboto"/>
                <a:ea typeface="Roboto"/>
                <a:cs typeface="Roboto"/>
                <a:sym typeface="Roboto"/>
              </a:rPr>
              <a:t>Security Tools - Nikto, ZAP, Nessus, and ELK</a:t>
            </a:r>
            <a:endParaRPr sz="2800" b="0" i="0" u="none" strike="noStrike" cap="none">
              <a:solidFill>
                <a:schemeClr val="dk2"/>
              </a:solidFill>
              <a:latin typeface="Roboto"/>
              <a:ea typeface="Roboto"/>
              <a:cs typeface="Roboto"/>
              <a:sym typeface="Roboto"/>
            </a:endParaRPr>
          </a:p>
          <a:p>
            <a:pPr marL="0" marR="0" lvl="0" indent="0" algn="l" rtl="0">
              <a:lnSpc>
                <a:spcPct val="90000"/>
              </a:lnSpc>
              <a:spcBef>
                <a:spcPts val="1600"/>
              </a:spcBef>
              <a:spcAft>
                <a:spcPts val="0"/>
              </a:spcAft>
              <a:buClr>
                <a:schemeClr val="dk1"/>
              </a:buClr>
              <a:buSzPts val="2800"/>
              <a:buFont typeface="Arial"/>
              <a:buNone/>
            </a:pPr>
            <a:endParaRPr sz="2800" b="0" i="0" u="none" strike="noStrike" cap="none">
              <a:solidFill>
                <a:schemeClr val="dk2"/>
              </a:solidFill>
              <a:latin typeface="Roboto"/>
              <a:ea typeface="Roboto"/>
              <a:cs typeface="Roboto"/>
              <a:sym typeface="Roboto"/>
            </a:endParaRPr>
          </a:p>
          <a:p>
            <a:pPr marL="0" marR="0" lvl="0" indent="0" algn="l" rtl="0">
              <a:lnSpc>
                <a:spcPct val="90000"/>
              </a:lnSpc>
              <a:spcBef>
                <a:spcPts val="3200"/>
              </a:spcBef>
              <a:spcAft>
                <a:spcPts val="1600"/>
              </a:spcAft>
              <a:buClr>
                <a:schemeClr val="dk1"/>
              </a:buClr>
              <a:buSzPts val="2800"/>
              <a:buFont typeface="Arial"/>
              <a:buNone/>
            </a:pPr>
            <a:endParaRPr sz="2800" b="0" i="0" u="none" strike="noStrike" cap="none">
              <a:solidFill>
                <a:schemeClr val="dk2"/>
              </a:solidFill>
              <a:latin typeface="Roboto"/>
              <a:ea typeface="Roboto"/>
              <a:cs typeface="Roboto"/>
              <a:sym typeface="Roboto"/>
            </a:endParaRPr>
          </a:p>
        </p:txBody>
      </p:sp>
      <p:sp>
        <p:nvSpPr>
          <p:cNvPr id="1062" name="Google Shape;1062;p37"/>
          <p:cNvSpPr txBox="1"/>
          <p:nvPr/>
        </p:nvSpPr>
        <p:spPr>
          <a:xfrm>
            <a:off x="381000" y="423392"/>
            <a:ext cx="26308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14378"/>
                </a:solidFill>
                <a:latin typeface="Roboto"/>
                <a:ea typeface="Roboto"/>
                <a:cs typeface="Roboto"/>
                <a:sym typeface="Roboto"/>
              </a:rPr>
              <a:t>2017 Data Breach</a:t>
            </a:r>
            <a:endParaRPr sz="1400" b="0" i="0" u="none" strike="noStrike" cap="none">
              <a:solidFill>
                <a:srgbClr val="214378"/>
              </a:solidFill>
              <a:latin typeface="Arial"/>
              <a:ea typeface="Arial"/>
              <a:cs typeface="Arial"/>
              <a:sym typeface="Arial"/>
            </a:endParaRPr>
          </a:p>
        </p:txBody>
      </p:sp>
      <p:sp>
        <p:nvSpPr>
          <p:cNvPr id="1063" name="Google Shape;1063;p37"/>
          <p:cNvSpPr txBox="1"/>
          <p:nvPr/>
        </p:nvSpPr>
        <p:spPr>
          <a:xfrm>
            <a:off x="2848611" y="5232851"/>
            <a:ext cx="2741159"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3"/>
                </a:solidFill>
                <a:latin typeface="Roboto"/>
                <a:ea typeface="Roboto"/>
                <a:cs typeface="Roboto"/>
                <a:sym typeface="Roboto"/>
              </a:rPr>
              <a:t>147.9 Million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Roboto"/>
                <a:ea typeface="Roboto"/>
                <a:cs typeface="Roboto"/>
                <a:sym typeface="Roboto"/>
              </a:rPr>
              <a:t>U.S. citizens exposed</a:t>
            </a:r>
            <a:endParaRPr sz="1400" b="0" i="0" u="none" strike="noStrike" cap="none">
              <a:solidFill>
                <a:srgbClr val="000000"/>
              </a:solidFill>
              <a:latin typeface="Arial"/>
              <a:ea typeface="Arial"/>
              <a:cs typeface="Arial"/>
              <a:sym typeface="Arial"/>
            </a:endParaRPr>
          </a:p>
        </p:txBody>
      </p:sp>
      <p:sp>
        <p:nvSpPr>
          <p:cNvPr id="1064" name="Google Shape;1064;p37"/>
          <p:cNvSpPr txBox="1"/>
          <p:nvPr/>
        </p:nvSpPr>
        <p:spPr>
          <a:xfrm>
            <a:off x="2848611" y="4495873"/>
            <a:ext cx="2987035"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2"/>
                </a:solidFill>
                <a:latin typeface="Roboto"/>
                <a:ea typeface="Roboto"/>
                <a:cs typeface="Roboto"/>
                <a:sym typeface="Roboto"/>
              </a:rPr>
              <a:t>8,000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Roboto"/>
                <a:ea typeface="Roboto"/>
                <a:cs typeface="Roboto"/>
                <a:sym typeface="Roboto"/>
              </a:rPr>
              <a:t>Canadian citizens exposed</a:t>
            </a:r>
            <a:endParaRPr sz="1400" b="0" i="0" u="none" strike="noStrike" cap="none">
              <a:solidFill>
                <a:srgbClr val="000000"/>
              </a:solidFill>
              <a:latin typeface="Arial"/>
              <a:ea typeface="Arial"/>
              <a:cs typeface="Arial"/>
              <a:sym typeface="Arial"/>
            </a:endParaRPr>
          </a:p>
        </p:txBody>
      </p:sp>
      <p:grpSp>
        <p:nvGrpSpPr>
          <p:cNvPr id="1065" name="Google Shape;1065;p37"/>
          <p:cNvGrpSpPr/>
          <p:nvPr/>
        </p:nvGrpSpPr>
        <p:grpSpPr>
          <a:xfrm>
            <a:off x="261512" y="4431102"/>
            <a:ext cx="2518849" cy="1370012"/>
            <a:chOff x="7522854" y="4023731"/>
            <a:chExt cx="3675238" cy="1998977"/>
          </a:xfrm>
        </p:grpSpPr>
        <p:sp>
          <p:nvSpPr>
            <p:cNvPr id="1066" name="Google Shape;1066;p37" descr="© INSCALE GmbH, 05.05.2010&#10;http://www.presentationload.com/"/>
            <p:cNvSpPr/>
            <p:nvPr/>
          </p:nvSpPr>
          <p:spPr>
            <a:xfrm>
              <a:off x="7522854" y="4351977"/>
              <a:ext cx="1449440" cy="626985"/>
            </a:xfrm>
            <a:custGeom>
              <a:avLst/>
              <a:gdLst/>
              <a:ahLst/>
              <a:cxnLst/>
              <a:rect l="l" t="t" r="r" b="b"/>
              <a:pathLst>
                <a:path w="3072" h="1332" extrusionOk="0">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067" name="Google Shape;1067;p37" descr="© INSCALE GmbH, 05.05.2010&#10;http://www.presentationload.com/"/>
            <p:cNvSpPr/>
            <p:nvPr/>
          </p:nvSpPr>
          <p:spPr>
            <a:xfrm>
              <a:off x="8470706" y="5106203"/>
              <a:ext cx="1847760" cy="916505"/>
            </a:xfrm>
            <a:custGeom>
              <a:avLst/>
              <a:gdLst/>
              <a:ahLst/>
              <a:cxnLst/>
              <a:rect l="l" t="t" r="r" b="b"/>
              <a:pathLst>
                <a:path w="3918" h="1944" extrusionOk="0">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accent2"/>
                </a:solidFill>
                <a:latin typeface="Arial"/>
                <a:ea typeface="Arial"/>
                <a:cs typeface="Arial"/>
                <a:sym typeface="Arial"/>
              </a:endParaRPr>
            </a:p>
          </p:txBody>
        </p:sp>
        <p:sp>
          <p:nvSpPr>
            <p:cNvPr id="1068" name="Google Shape;1068;p37" descr="© INSCALE GmbH, 05.05.2010&#10;http://www.presentationload.com/"/>
            <p:cNvSpPr/>
            <p:nvPr/>
          </p:nvSpPr>
          <p:spPr>
            <a:xfrm>
              <a:off x="8570289" y="4023731"/>
              <a:ext cx="2627803" cy="1360925"/>
            </a:xfrm>
            <a:custGeom>
              <a:avLst/>
              <a:gdLst/>
              <a:ahLst/>
              <a:cxnLst/>
              <a:rect l="l" t="t" r="r" b="b"/>
              <a:pathLst>
                <a:path w="5574" h="2886" extrusionOk="0">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sp>
        <p:nvSpPr>
          <p:cNvPr id="1069" name="Google Shape;1069;p37"/>
          <p:cNvSpPr txBox="1"/>
          <p:nvPr/>
        </p:nvSpPr>
        <p:spPr>
          <a:xfrm>
            <a:off x="2809347" y="3031017"/>
            <a:ext cx="2199457"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3"/>
                </a:solidFill>
                <a:latin typeface="Roboto"/>
                <a:ea typeface="Roboto"/>
                <a:cs typeface="Roboto"/>
                <a:sym typeface="Roboto"/>
              </a:rPr>
              <a:t>44% </a:t>
            </a:r>
            <a:r>
              <a:rPr lang="en-US" sz="1400" b="1" i="0" u="none" strike="noStrike" cap="none">
                <a:solidFill>
                  <a:schemeClr val="accent2"/>
                </a:solidFill>
                <a:latin typeface="Roboto"/>
                <a:ea typeface="Roboto"/>
                <a:cs typeface="Roboto"/>
                <a:sym typeface="Roboto"/>
              </a:rPr>
              <a:t>of the U.S. population impacted</a:t>
            </a:r>
            <a:endParaRPr sz="1400" b="0" i="0" u="none" strike="noStrike" cap="none">
              <a:solidFill>
                <a:srgbClr val="000000"/>
              </a:solidFill>
              <a:latin typeface="Arial"/>
              <a:ea typeface="Arial"/>
              <a:cs typeface="Arial"/>
              <a:sym typeface="Arial"/>
            </a:endParaRPr>
          </a:p>
        </p:txBody>
      </p:sp>
      <p:grpSp>
        <p:nvGrpSpPr>
          <p:cNvPr id="1070" name="Google Shape;1070;p37"/>
          <p:cNvGrpSpPr/>
          <p:nvPr/>
        </p:nvGrpSpPr>
        <p:grpSpPr>
          <a:xfrm>
            <a:off x="934208" y="2760947"/>
            <a:ext cx="1802288" cy="1302616"/>
            <a:chOff x="493100" y="3071571"/>
            <a:chExt cx="1688831" cy="1220614"/>
          </a:xfrm>
        </p:grpSpPr>
        <p:pic>
          <p:nvPicPr>
            <p:cNvPr id="1071" name="Google Shape;1071;p37"/>
            <p:cNvPicPr preferRelativeResize="0"/>
            <p:nvPr/>
          </p:nvPicPr>
          <p:blipFill rotWithShape="1">
            <a:blip r:embed="rId3">
              <a:alphaModFix/>
            </a:blip>
            <a:srcRect/>
            <a:stretch/>
          </p:blipFill>
          <p:spPr>
            <a:xfrm>
              <a:off x="1561512" y="3662070"/>
              <a:ext cx="620419" cy="620419"/>
            </a:xfrm>
            <a:prstGeom prst="rect">
              <a:avLst/>
            </a:prstGeom>
            <a:noFill/>
            <a:ln>
              <a:noFill/>
            </a:ln>
          </p:spPr>
        </p:pic>
        <p:pic>
          <p:nvPicPr>
            <p:cNvPr id="1072" name="Google Shape;1072;p37"/>
            <p:cNvPicPr preferRelativeResize="0"/>
            <p:nvPr/>
          </p:nvPicPr>
          <p:blipFill rotWithShape="1">
            <a:blip r:embed="rId4">
              <a:alphaModFix/>
            </a:blip>
            <a:srcRect/>
            <a:stretch/>
          </p:blipFill>
          <p:spPr>
            <a:xfrm>
              <a:off x="1355500" y="3726737"/>
              <a:ext cx="491084" cy="491084"/>
            </a:xfrm>
            <a:prstGeom prst="rect">
              <a:avLst/>
            </a:prstGeom>
            <a:noFill/>
            <a:ln>
              <a:noFill/>
            </a:ln>
          </p:spPr>
        </p:pic>
        <p:pic>
          <p:nvPicPr>
            <p:cNvPr id="1073" name="Google Shape;1073;p37"/>
            <p:cNvPicPr preferRelativeResize="0"/>
            <p:nvPr/>
          </p:nvPicPr>
          <p:blipFill rotWithShape="1">
            <a:blip r:embed="rId3">
              <a:alphaModFix/>
            </a:blip>
            <a:srcRect/>
            <a:stretch/>
          </p:blipFill>
          <p:spPr>
            <a:xfrm>
              <a:off x="1014267" y="3667932"/>
              <a:ext cx="620419" cy="620419"/>
            </a:xfrm>
            <a:prstGeom prst="rect">
              <a:avLst/>
            </a:prstGeom>
            <a:noFill/>
            <a:ln>
              <a:noFill/>
            </a:ln>
          </p:spPr>
        </p:pic>
        <p:pic>
          <p:nvPicPr>
            <p:cNvPr id="1074" name="Google Shape;1074;p37"/>
            <p:cNvPicPr preferRelativeResize="0"/>
            <p:nvPr/>
          </p:nvPicPr>
          <p:blipFill rotWithShape="1">
            <a:blip r:embed="rId4">
              <a:alphaModFix/>
            </a:blip>
            <a:srcRect/>
            <a:stretch/>
          </p:blipFill>
          <p:spPr>
            <a:xfrm>
              <a:off x="822456" y="3736996"/>
              <a:ext cx="491084" cy="491084"/>
            </a:xfrm>
            <a:prstGeom prst="rect">
              <a:avLst/>
            </a:prstGeom>
            <a:noFill/>
            <a:ln>
              <a:noFill/>
            </a:ln>
          </p:spPr>
        </p:pic>
        <p:pic>
          <p:nvPicPr>
            <p:cNvPr id="1075" name="Google Shape;1075;p37"/>
            <p:cNvPicPr preferRelativeResize="0"/>
            <p:nvPr/>
          </p:nvPicPr>
          <p:blipFill rotWithShape="1">
            <a:blip r:embed="rId3">
              <a:alphaModFix/>
            </a:blip>
            <a:srcRect/>
            <a:stretch/>
          </p:blipFill>
          <p:spPr>
            <a:xfrm>
              <a:off x="493100" y="3671766"/>
              <a:ext cx="620419" cy="620419"/>
            </a:xfrm>
            <a:prstGeom prst="rect">
              <a:avLst/>
            </a:prstGeom>
            <a:noFill/>
            <a:ln>
              <a:noFill/>
            </a:ln>
          </p:spPr>
        </p:pic>
        <p:pic>
          <p:nvPicPr>
            <p:cNvPr id="1076" name="Google Shape;1076;p37"/>
            <p:cNvPicPr preferRelativeResize="0"/>
            <p:nvPr/>
          </p:nvPicPr>
          <p:blipFill rotWithShape="1">
            <a:blip r:embed="rId4">
              <a:alphaModFix/>
            </a:blip>
            <a:srcRect/>
            <a:stretch/>
          </p:blipFill>
          <p:spPr>
            <a:xfrm>
              <a:off x="1641415" y="3132397"/>
              <a:ext cx="491084" cy="491084"/>
            </a:xfrm>
            <a:prstGeom prst="rect">
              <a:avLst/>
            </a:prstGeom>
            <a:noFill/>
            <a:ln>
              <a:noFill/>
            </a:ln>
          </p:spPr>
        </p:pic>
        <p:pic>
          <p:nvPicPr>
            <p:cNvPr id="1077" name="Google Shape;1077;p37"/>
            <p:cNvPicPr preferRelativeResize="0"/>
            <p:nvPr/>
          </p:nvPicPr>
          <p:blipFill rotWithShape="1">
            <a:blip r:embed="rId5">
              <a:alphaModFix/>
            </a:blip>
            <a:srcRect/>
            <a:stretch/>
          </p:blipFill>
          <p:spPr>
            <a:xfrm>
              <a:off x="1306938" y="3071571"/>
              <a:ext cx="620419" cy="620419"/>
            </a:xfrm>
            <a:prstGeom prst="rect">
              <a:avLst/>
            </a:prstGeom>
            <a:noFill/>
            <a:ln>
              <a:noFill/>
            </a:ln>
          </p:spPr>
        </p:pic>
        <p:pic>
          <p:nvPicPr>
            <p:cNvPr id="1078" name="Google Shape;1078;p37"/>
            <p:cNvPicPr preferRelativeResize="0"/>
            <p:nvPr/>
          </p:nvPicPr>
          <p:blipFill rotWithShape="1">
            <a:blip r:embed="rId6">
              <a:alphaModFix/>
            </a:blip>
            <a:srcRect/>
            <a:stretch/>
          </p:blipFill>
          <p:spPr>
            <a:xfrm>
              <a:off x="1134246" y="3132397"/>
              <a:ext cx="491084" cy="491084"/>
            </a:xfrm>
            <a:prstGeom prst="rect">
              <a:avLst/>
            </a:prstGeom>
            <a:noFill/>
            <a:ln>
              <a:noFill/>
            </a:ln>
          </p:spPr>
        </p:pic>
        <p:pic>
          <p:nvPicPr>
            <p:cNvPr id="1079" name="Google Shape;1079;p37"/>
            <p:cNvPicPr preferRelativeResize="0"/>
            <p:nvPr/>
          </p:nvPicPr>
          <p:blipFill rotWithShape="1">
            <a:blip r:embed="rId5">
              <a:alphaModFix/>
            </a:blip>
            <a:srcRect/>
            <a:stretch/>
          </p:blipFill>
          <p:spPr>
            <a:xfrm>
              <a:off x="788303" y="3080308"/>
              <a:ext cx="620419" cy="620419"/>
            </a:xfrm>
            <a:prstGeom prst="rect">
              <a:avLst/>
            </a:prstGeom>
            <a:noFill/>
            <a:ln>
              <a:noFill/>
            </a:ln>
          </p:spPr>
        </p:pic>
        <p:pic>
          <p:nvPicPr>
            <p:cNvPr id="1080" name="Google Shape;1080;p37"/>
            <p:cNvPicPr preferRelativeResize="0"/>
            <p:nvPr/>
          </p:nvPicPr>
          <p:blipFill rotWithShape="1">
            <a:blip r:embed="rId6">
              <a:alphaModFix/>
            </a:blip>
            <a:srcRect/>
            <a:stretch/>
          </p:blipFill>
          <p:spPr>
            <a:xfrm>
              <a:off x="603154" y="3132397"/>
              <a:ext cx="491084" cy="491084"/>
            </a:xfrm>
            <a:prstGeom prst="rect">
              <a:avLst/>
            </a:prstGeom>
            <a:noFill/>
            <a:ln>
              <a:noFill/>
            </a:ln>
          </p:spPr>
        </p:pic>
      </p:grpSp>
      <p:grpSp>
        <p:nvGrpSpPr>
          <p:cNvPr id="1081" name="Google Shape;1081;p37"/>
          <p:cNvGrpSpPr/>
          <p:nvPr/>
        </p:nvGrpSpPr>
        <p:grpSpPr>
          <a:xfrm>
            <a:off x="618736" y="1317337"/>
            <a:ext cx="1031192" cy="817912"/>
            <a:chOff x="618736" y="1317337"/>
            <a:chExt cx="1031192" cy="817912"/>
          </a:xfrm>
        </p:grpSpPr>
        <p:sp>
          <p:nvSpPr>
            <p:cNvPr id="1082" name="Google Shape;1082;p37"/>
            <p:cNvSpPr/>
            <p:nvPr/>
          </p:nvSpPr>
          <p:spPr>
            <a:xfrm>
              <a:off x="720811" y="1637883"/>
              <a:ext cx="146839" cy="14683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3"/>
                </a:solidFill>
                <a:latin typeface="Arial"/>
                <a:ea typeface="Arial"/>
                <a:cs typeface="Arial"/>
                <a:sym typeface="Arial"/>
              </a:endParaRPr>
            </a:p>
          </p:txBody>
        </p:sp>
        <p:sp>
          <p:nvSpPr>
            <p:cNvPr id="1083" name="Google Shape;1083;p37"/>
            <p:cNvSpPr txBox="1"/>
            <p:nvPr/>
          </p:nvSpPr>
          <p:spPr>
            <a:xfrm>
              <a:off x="618736" y="1889028"/>
              <a:ext cx="103119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Roboto"/>
                  <a:ea typeface="Roboto"/>
                  <a:cs typeface="Roboto"/>
                  <a:sym typeface="Roboto"/>
                </a:rPr>
                <a:t>Breach began</a:t>
              </a:r>
              <a:endParaRPr sz="1400" b="0" i="0" u="none" strike="noStrike" cap="none">
                <a:solidFill>
                  <a:srgbClr val="000000"/>
                </a:solidFill>
                <a:latin typeface="Arial"/>
                <a:ea typeface="Arial"/>
                <a:cs typeface="Arial"/>
                <a:sym typeface="Arial"/>
              </a:endParaRPr>
            </a:p>
          </p:txBody>
        </p:sp>
        <p:sp>
          <p:nvSpPr>
            <p:cNvPr id="1084" name="Google Shape;1084;p37"/>
            <p:cNvSpPr/>
            <p:nvPr/>
          </p:nvSpPr>
          <p:spPr>
            <a:xfrm>
              <a:off x="637327" y="1317337"/>
              <a:ext cx="69281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Roboto"/>
                  <a:ea typeface="Roboto"/>
                  <a:cs typeface="Roboto"/>
                  <a:sym typeface="Roboto"/>
                </a:rPr>
                <a:t>May 13</a:t>
              </a:r>
              <a:endParaRPr sz="1400" b="0" i="0" u="none" strike="noStrike" cap="none">
                <a:solidFill>
                  <a:srgbClr val="000000"/>
                </a:solidFill>
                <a:latin typeface="Arial"/>
                <a:ea typeface="Arial"/>
                <a:cs typeface="Arial"/>
                <a:sym typeface="Arial"/>
              </a:endParaRPr>
            </a:p>
          </p:txBody>
        </p:sp>
      </p:grpSp>
      <p:grpSp>
        <p:nvGrpSpPr>
          <p:cNvPr id="1085" name="Google Shape;1085;p37"/>
          <p:cNvGrpSpPr/>
          <p:nvPr/>
        </p:nvGrpSpPr>
        <p:grpSpPr>
          <a:xfrm>
            <a:off x="1984938" y="1294260"/>
            <a:ext cx="873533" cy="980180"/>
            <a:chOff x="2074298" y="1308958"/>
            <a:chExt cx="873533" cy="980180"/>
          </a:xfrm>
        </p:grpSpPr>
        <p:sp>
          <p:nvSpPr>
            <p:cNvPr id="1086" name="Google Shape;1086;p37"/>
            <p:cNvSpPr/>
            <p:nvPr/>
          </p:nvSpPr>
          <p:spPr>
            <a:xfrm>
              <a:off x="2201314" y="1637883"/>
              <a:ext cx="146839" cy="14683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3"/>
                </a:solidFill>
                <a:latin typeface="Arial"/>
                <a:ea typeface="Arial"/>
                <a:cs typeface="Arial"/>
                <a:sym typeface="Arial"/>
              </a:endParaRPr>
            </a:p>
          </p:txBody>
        </p:sp>
        <p:sp>
          <p:nvSpPr>
            <p:cNvPr id="1087" name="Google Shape;1087;p37"/>
            <p:cNvSpPr txBox="1"/>
            <p:nvPr/>
          </p:nvSpPr>
          <p:spPr>
            <a:xfrm>
              <a:off x="2090183" y="1889028"/>
              <a:ext cx="8576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Roboto"/>
                  <a:ea typeface="Roboto"/>
                  <a:cs typeface="Roboto"/>
                  <a:sym typeface="Roboto"/>
                </a:rPr>
                <a:t>Breach discovered</a:t>
              </a:r>
              <a:endParaRPr sz="1400" b="0" i="0" u="none" strike="noStrike" cap="none">
                <a:solidFill>
                  <a:srgbClr val="000000"/>
                </a:solidFill>
                <a:latin typeface="Arial"/>
                <a:ea typeface="Arial"/>
                <a:cs typeface="Arial"/>
                <a:sym typeface="Arial"/>
              </a:endParaRPr>
            </a:p>
          </p:txBody>
        </p:sp>
        <p:sp>
          <p:nvSpPr>
            <p:cNvPr id="1088" name="Google Shape;1088;p37"/>
            <p:cNvSpPr/>
            <p:nvPr/>
          </p:nvSpPr>
          <p:spPr>
            <a:xfrm>
              <a:off x="2074298" y="1308958"/>
              <a:ext cx="68961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Roboto"/>
                  <a:ea typeface="Roboto"/>
                  <a:cs typeface="Roboto"/>
                  <a:sym typeface="Roboto"/>
                </a:rPr>
                <a:t>July 29</a:t>
              </a:r>
              <a:endParaRPr sz="1400" b="0" i="0" u="none" strike="noStrike" cap="none">
                <a:solidFill>
                  <a:srgbClr val="000000"/>
                </a:solidFill>
                <a:latin typeface="Arial"/>
                <a:ea typeface="Arial"/>
                <a:cs typeface="Arial"/>
                <a:sym typeface="Arial"/>
              </a:endParaRPr>
            </a:p>
          </p:txBody>
        </p:sp>
      </p:grpSp>
      <p:grpSp>
        <p:nvGrpSpPr>
          <p:cNvPr id="1089" name="Google Shape;1089;p37"/>
          <p:cNvGrpSpPr/>
          <p:nvPr/>
        </p:nvGrpSpPr>
        <p:grpSpPr>
          <a:xfrm>
            <a:off x="3303424" y="1321131"/>
            <a:ext cx="872662" cy="998710"/>
            <a:chOff x="3570872" y="1309330"/>
            <a:chExt cx="872662" cy="998710"/>
          </a:xfrm>
        </p:grpSpPr>
        <p:sp>
          <p:nvSpPr>
            <p:cNvPr id="1090" name="Google Shape;1090;p37"/>
            <p:cNvSpPr/>
            <p:nvPr/>
          </p:nvSpPr>
          <p:spPr>
            <a:xfrm>
              <a:off x="3681817" y="1637883"/>
              <a:ext cx="146839" cy="14683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3"/>
                </a:solidFill>
                <a:latin typeface="Arial"/>
                <a:ea typeface="Arial"/>
                <a:cs typeface="Arial"/>
                <a:sym typeface="Arial"/>
              </a:endParaRPr>
            </a:p>
          </p:txBody>
        </p:sp>
        <p:sp>
          <p:nvSpPr>
            <p:cNvPr id="1091" name="Google Shape;1091;p37"/>
            <p:cNvSpPr txBox="1"/>
            <p:nvPr/>
          </p:nvSpPr>
          <p:spPr>
            <a:xfrm>
              <a:off x="3585886" y="1907930"/>
              <a:ext cx="8576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Roboto"/>
                  <a:ea typeface="Roboto"/>
                  <a:cs typeface="Roboto"/>
                  <a:sym typeface="Roboto"/>
                </a:rPr>
                <a:t>Breach shut down</a:t>
              </a:r>
              <a:endParaRPr sz="1400" b="0" i="0" u="none" strike="noStrike" cap="none">
                <a:solidFill>
                  <a:srgbClr val="000000"/>
                </a:solidFill>
                <a:latin typeface="Arial"/>
                <a:ea typeface="Arial"/>
                <a:cs typeface="Arial"/>
                <a:sym typeface="Arial"/>
              </a:endParaRPr>
            </a:p>
          </p:txBody>
        </p:sp>
        <p:sp>
          <p:nvSpPr>
            <p:cNvPr id="1092" name="Google Shape;1092;p37"/>
            <p:cNvSpPr/>
            <p:nvPr/>
          </p:nvSpPr>
          <p:spPr>
            <a:xfrm>
              <a:off x="3570872" y="1309330"/>
              <a:ext cx="68961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Roboto"/>
                  <a:ea typeface="Roboto"/>
                  <a:cs typeface="Roboto"/>
                  <a:sym typeface="Roboto"/>
                </a:rPr>
                <a:t>July 30</a:t>
              </a:r>
              <a:endParaRPr sz="1400" b="0" i="0" u="none" strike="noStrike" cap="none">
                <a:solidFill>
                  <a:srgbClr val="000000"/>
                </a:solidFill>
                <a:latin typeface="Arial"/>
                <a:ea typeface="Arial"/>
                <a:cs typeface="Arial"/>
                <a:sym typeface="Arial"/>
              </a:endParaRPr>
            </a:p>
          </p:txBody>
        </p:sp>
      </p:grpSp>
      <p:grpSp>
        <p:nvGrpSpPr>
          <p:cNvPr id="1093" name="Google Shape;1093;p37"/>
          <p:cNvGrpSpPr/>
          <p:nvPr/>
        </p:nvGrpSpPr>
        <p:grpSpPr>
          <a:xfrm>
            <a:off x="4647829" y="1312543"/>
            <a:ext cx="1069524" cy="1152970"/>
            <a:chOff x="5060628" y="1308958"/>
            <a:chExt cx="1069524" cy="1152970"/>
          </a:xfrm>
        </p:grpSpPr>
        <p:sp>
          <p:nvSpPr>
            <p:cNvPr id="1094" name="Google Shape;1094;p37"/>
            <p:cNvSpPr/>
            <p:nvPr/>
          </p:nvSpPr>
          <p:spPr>
            <a:xfrm>
              <a:off x="5162321" y="1637883"/>
              <a:ext cx="146839" cy="14683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3"/>
                </a:solidFill>
                <a:latin typeface="Arial"/>
                <a:ea typeface="Arial"/>
                <a:cs typeface="Arial"/>
                <a:sym typeface="Arial"/>
              </a:endParaRPr>
            </a:p>
          </p:txBody>
        </p:sp>
        <p:sp>
          <p:nvSpPr>
            <p:cNvPr id="1095" name="Google Shape;1095;p37"/>
            <p:cNvSpPr txBox="1"/>
            <p:nvPr/>
          </p:nvSpPr>
          <p:spPr>
            <a:xfrm>
              <a:off x="5060628" y="1907930"/>
              <a:ext cx="891767"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Roboto"/>
                  <a:ea typeface="Roboto"/>
                  <a:cs typeface="Roboto"/>
                  <a:sym typeface="Roboto"/>
                </a:rPr>
                <a:t>Breach announced to the public</a:t>
              </a:r>
              <a:endParaRPr sz="1400" b="0" i="0" u="none" strike="noStrike" cap="none">
                <a:solidFill>
                  <a:srgbClr val="000000"/>
                </a:solidFill>
                <a:latin typeface="Arial"/>
                <a:ea typeface="Arial"/>
                <a:cs typeface="Arial"/>
                <a:sym typeface="Arial"/>
              </a:endParaRPr>
            </a:p>
          </p:txBody>
        </p:sp>
        <p:sp>
          <p:nvSpPr>
            <p:cNvPr id="1096" name="Google Shape;1096;p37"/>
            <p:cNvSpPr/>
            <p:nvPr/>
          </p:nvSpPr>
          <p:spPr>
            <a:xfrm>
              <a:off x="5060628" y="1308958"/>
              <a:ext cx="106952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Roboto"/>
                  <a:ea typeface="Roboto"/>
                  <a:cs typeface="Roboto"/>
                  <a:sym typeface="Roboto"/>
                </a:rPr>
                <a:t>September 7</a:t>
              </a:r>
              <a:endParaRPr sz="1400" b="0" i="0" u="none" strike="noStrike" cap="none">
                <a:solidFill>
                  <a:srgbClr val="000000"/>
                </a:solidFill>
                <a:latin typeface="Arial"/>
                <a:ea typeface="Arial"/>
                <a:cs typeface="Arial"/>
                <a:sym typeface="Arial"/>
              </a:endParaRPr>
            </a:p>
          </p:txBody>
        </p:sp>
      </p:grpSp>
      <p:sp>
        <p:nvSpPr>
          <p:cNvPr id="1097" name="Google Shape;1097;p37"/>
          <p:cNvSpPr/>
          <p:nvPr/>
        </p:nvSpPr>
        <p:spPr>
          <a:xfrm>
            <a:off x="7183198" y="5085776"/>
            <a:ext cx="4239339" cy="8925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Roboto"/>
                <a:ea typeface="Roboto"/>
                <a:cs typeface="Roboto"/>
                <a:sym typeface="Roboto"/>
              </a:rPr>
              <a:t>Assessments: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chemeClr val="dk2"/>
              </a:buClr>
              <a:buSzPts val="1200"/>
              <a:buFont typeface="Arial"/>
              <a:buChar char="•"/>
            </a:pPr>
            <a:r>
              <a:rPr lang="en-US" sz="1200" b="0" i="0" u="none" strike="noStrike" cap="none">
                <a:solidFill>
                  <a:schemeClr val="dk2"/>
                </a:solidFill>
                <a:latin typeface="Roboto"/>
                <a:ea typeface="Roboto"/>
                <a:cs typeface="Roboto"/>
                <a:sym typeface="Roboto"/>
              </a:rPr>
              <a:t>SOC Challenge – Backdoor Attack</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chemeClr val="dk2"/>
              </a:buClr>
              <a:buSzPts val="1200"/>
              <a:buFont typeface="Arial"/>
              <a:buChar char="•"/>
            </a:pPr>
            <a:r>
              <a:rPr lang="en-US" sz="1200" b="0" i="0" u="none" strike="noStrike" cap="none">
                <a:solidFill>
                  <a:schemeClr val="dk2"/>
                </a:solidFill>
                <a:latin typeface="Roboto"/>
                <a:ea typeface="Roboto"/>
                <a:cs typeface="Roboto"/>
                <a:sym typeface="Roboto"/>
              </a:rPr>
              <a:t>AppSec Challenge - JSON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1"/>
                                        </p:tgtEl>
                                        <p:attrNameLst>
                                          <p:attrName>style.visibility</p:attrName>
                                        </p:attrNameLst>
                                      </p:cBhvr>
                                      <p:to>
                                        <p:strVal val="visible"/>
                                      </p:to>
                                    </p:set>
                                    <p:animEffect transition="in" filter="fade">
                                      <p:cBhvr>
                                        <p:cTn id="7" dur="500"/>
                                        <p:tgtEl>
                                          <p:spTgt spid="10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5"/>
                                        </p:tgtEl>
                                        <p:attrNameLst>
                                          <p:attrName>style.visibility</p:attrName>
                                        </p:attrNameLst>
                                      </p:cBhvr>
                                      <p:to>
                                        <p:strVal val="visible"/>
                                      </p:to>
                                    </p:set>
                                    <p:animEffect transition="in" filter="fade">
                                      <p:cBhvr>
                                        <p:cTn id="11" dur="500"/>
                                        <p:tgtEl>
                                          <p:spTgt spid="108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9"/>
                                        </p:tgtEl>
                                        <p:attrNameLst>
                                          <p:attrName>style.visibility</p:attrName>
                                        </p:attrNameLst>
                                      </p:cBhvr>
                                      <p:to>
                                        <p:strVal val="visible"/>
                                      </p:to>
                                    </p:set>
                                    <p:animEffect transition="in" filter="fade">
                                      <p:cBhvr>
                                        <p:cTn id="15" dur="500"/>
                                        <p:tgtEl>
                                          <p:spTgt spid="108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3"/>
                                        </p:tgtEl>
                                        <p:attrNameLst>
                                          <p:attrName>style.visibility</p:attrName>
                                        </p:attrNameLst>
                                      </p:cBhvr>
                                      <p:to>
                                        <p:strVal val="visible"/>
                                      </p:to>
                                    </p:set>
                                    <p:animEffect transition="in" filter="fade">
                                      <p:cBhvr>
                                        <p:cTn id="19" dur="500"/>
                                        <p:tgtEl>
                                          <p:spTgt spid="1093"/>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070"/>
                                        </p:tgtEl>
                                        <p:attrNameLst>
                                          <p:attrName>style.visibility</p:attrName>
                                        </p:attrNameLst>
                                      </p:cBhvr>
                                      <p:to>
                                        <p:strVal val="visible"/>
                                      </p:to>
                                    </p:set>
                                    <p:anim calcmode="lin" valueType="num">
                                      <p:cBhvr additive="base">
                                        <p:cTn id="23" dur="500"/>
                                        <p:tgtEl>
                                          <p:spTgt spid="1070"/>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069"/>
                                        </p:tgtEl>
                                        <p:attrNameLst>
                                          <p:attrName>style.visibility</p:attrName>
                                        </p:attrNameLst>
                                      </p:cBhvr>
                                      <p:to>
                                        <p:strVal val="visible"/>
                                      </p:to>
                                    </p:set>
                                    <p:anim calcmode="lin" valueType="num">
                                      <p:cBhvr additive="base">
                                        <p:cTn id="26" dur="500"/>
                                        <p:tgtEl>
                                          <p:spTgt spid="1069"/>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1065"/>
                                        </p:tgtEl>
                                        <p:attrNameLst>
                                          <p:attrName>style.visibility</p:attrName>
                                        </p:attrNameLst>
                                      </p:cBhvr>
                                      <p:to>
                                        <p:strVal val="visible"/>
                                      </p:to>
                                    </p:set>
                                    <p:anim calcmode="lin" valueType="num">
                                      <p:cBhvr additive="base">
                                        <p:cTn id="30" dur="500"/>
                                        <p:tgtEl>
                                          <p:spTgt spid="1065"/>
                                        </p:tgtEl>
                                        <p:attrNameLst>
                                          <p:attrName>ppt_y</p:attrName>
                                        </p:attrNameLst>
                                      </p:cBhvr>
                                      <p:tavLst>
                                        <p:tav tm="0">
                                          <p:val>
                                            <p:strVal val="#ppt_y+1"/>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64"/>
                                        </p:tgtEl>
                                        <p:attrNameLst>
                                          <p:attrName>style.visibility</p:attrName>
                                        </p:attrNameLst>
                                      </p:cBhvr>
                                      <p:to>
                                        <p:strVal val="visible"/>
                                      </p:to>
                                    </p:set>
                                    <p:anim calcmode="lin" valueType="num">
                                      <p:cBhvr additive="base">
                                        <p:cTn id="33" dur="500"/>
                                        <p:tgtEl>
                                          <p:spTgt spid="1064"/>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063"/>
                                        </p:tgtEl>
                                        <p:attrNameLst>
                                          <p:attrName>style.visibility</p:attrName>
                                        </p:attrNameLst>
                                      </p:cBhvr>
                                      <p:to>
                                        <p:strVal val="visible"/>
                                      </p:to>
                                    </p:set>
                                    <p:anim calcmode="lin" valueType="num">
                                      <p:cBhvr additive="base">
                                        <p:cTn id="36" dur="500"/>
                                        <p:tgtEl>
                                          <p:spTgt spid="10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6"/>
          <p:cNvSpPr/>
          <p:nvPr/>
        </p:nvSpPr>
        <p:spPr>
          <a:xfrm>
            <a:off x="0" y="2344614"/>
            <a:ext cx="12197907" cy="464117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6"/>
          <p:cNvSpPr txBox="1"/>
          <p:nvPr/>
        </p:nvSpPr>
        <p:spPr>
          <a:xfrm>
            <a:off x="2823572" y="491716"/>
            <a:ext cx="6545229" cy="57030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1600"/>
              <a:buFont typeface="Roboto"/>
              <a:buNone/>
            </a:pPr>
            <a:r>
              <a:rPr lang="en-US" sz="1600" b="1" i="0" u="none" strike="noStrike" cap="none">
                <a:solidFill>
                  <a:schemeClr val="dk2"/>
                </a:solidFill>
                <a:latin typeface="Roboto"/>
                <a:ea typeface="Roboto"/>
                <a:cs typeface="Roboto"/>
                <a:sym typeface="Roboto"/>
              </a:rPr>
              <a:t>RangeForce</a:t>
            </a:r>
            <a:r>
              <a:rPr lang="en-US" sz="1600" b="0" i="0" u="none" strike="noStrike" cap="none">
                <a:solidFill>
                  <a:schemeClr val="dk2"/>
                </a:solidFill>
                <a:latin typeface="Roboto"/>
                <a:ea typeface="Roboto"/>
                <a:cs typeface="Roboto"/>
                <a:sym typeface="Roboto"/>
              </a:rPr>
              <a:t> has built </a:t>
            </a:r>
            <a:r>
              <a:rPr lang="en-US" sz="1600" b="1" i="0" u="none" strike="noStrike" cap="none">
                <a:solidFill>
                  <a:schemeClr val="dk2"/>
                </a:solidFill>
                <a:latin typeface="Roboto"/>
                <a:ea typeface="Roboto"/>
                <a:cs typeface="Roboto"/>
                <a:sym typeface="Roboto"/>
              </a:rPr>
              <a:t>a scalable platform to provide hands-on measurable training</a:t>
            </a:r>
            <a:r>
              <a:rPr lang="en-US" sz="1600" b="0" i="0" u="none" strike="noStrike" cap="none">
                <a:solidFill>
                  <a:schemeClr val="dk2"/>
                </a:solidFill>
                <a:latin typeface="Roboto"/>
                <a:ea typeface="Roboto"/>
                <a:cs typeface="Roboto"/>
                <a:sym typeface="Roboto"/>
              </a:rPr>
              <a:t> for cybersecurity and IT operations professionals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2"/>
              </a:solidFill>
              <a:latin typeface="Roboto"/>
              <a:ea typeface="Roboto"/>
              <a:cs typeface="Roboto"/>
              <a:sym typeface="Roboto"/>
            </a:endParaRPr>
          </a:p>
        </p:txBody>
      </p:sp>
      <p:sp>
        <p:nvSpPr>
          <p:cNvPr id="319" name="Google Shape;319;p6"/>
          <p:cNvSpPr txBox="1"/>
          <p:nvPr/>
        </p:nvSpPr>
        <p:spPr>
          <a:xfrm>
            <a:off x="4678966" y="4192761"/>
            <a:ext cx="2560320" cy="2306787"/>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Roboto"/>
                <a:ea typeface="Roboto"/>
                <a:cs typeface="Roboto"/>
                <a:sym typeface="Roboto"/>
              </a:rPr>
              <a:t>Train: </a:t>
            </a:r>
            <a:r>
              <a:rPr lang="en-US" sz="1200" b="0" i="0" u="none" strike="noStrike" cap="none">
                <a:solidFill>
                  <a:schemeClr val="dk2"/>
                </a:solidFill>
                <a:latin typeface="Roboto"/>
                <a:ea typeface="Roboto"/>
                <a:cs typeface="Roboto"/>
                <a:sym typeface="Roboto"/>
              </a:rPr>
              <a:t>Hundreds of hours of content reflecting the latest environments, security tools, and attacks. Accessible on-demand, anytime, from the cloud with zero latency.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Roboto"/>
                <a:ea typeface="Roboto"/>
                <a:cs typeface="Roboto"/>
                <a:sym typeface="Roboto"/>
              </a:rPr>
              <a:t>Upskill: </a:t>
            </a:r>
            <a:r>
              <a:rPr lang="en-US" sz="1200" b="0" i="0" u="none" strike="noStrike" cap="none">
                <a:solidFill>
                  <a:schemeClr val="dk2"/>
                </a:solidFill>
                <a:latin typeface="Roboto"/>
                <a:ea typeface="Roboto"/>
                <a:cs typeface="Roboto"/>
                <a:sym typeface="Roboto"/>
              </a:rPr>
              <a:t>Support and advice delivered when needed to master complex subjects.  Hands-on exercises create muscle memory, ensure knowledge optimization.</a:t>
            </a:r>
            <a:endParaRPr sz="1600" b="0" i="0" u="none" strike="noStrike" cap="none">
              <a:solidFill>
                <a:schemeClr val="dk2"/>
              </a:solidFill>
              <a:latin typeface="Roboto"/>
              <a:ea typeface="Roboto"/>
              <a:cs typeface="Roboto"/>
              <a:sym typeface="Roboto"/>
            </a:endParaRPr>
          </a:p>
          <a:p>
            <a:pPr marL="0" marR="0" lvl="0" indent="0" algn="l" rtl="0">
              <a:lnSpc>
                <a:spcPct val="100000"/>
              </a:lnSpc>
              <a:spcBef>
                <a:spcPts val="1200"/>
              </a:spcBef>
              <a:spcAft>
                <a:spcPts val="0"/>
              </a:spcAft>
              <a:buClr>
                <a:srgbClr val="000000"/>
              </a:buClr>
              <a:buSzPts val="1600"/>
              <a:buFont typeface="Arial"/>
              <a:buNone/>
            </a:pPr>
            <a:endParaRPr sz="1600" b="0" i="0" u="none" strike="noStrike" cap="none">
              <a:solidFill>
                <a:schemeClr val="dk2"/>
              </a:solidFill>
              <a:latin typeface="Roboto Medium"/>
              <a:ea typeface="Roboto Medium"/>
              <a:cs typeface="Roboto Medium"/>
              <a:sym typeface="Roboto Medium"/>
            </a:endParaRPr>
          </a:p>
        </p:txBody>
      </p:sp>
      <p:sp>
        <p:nvSpPr>
          <p:cNvPr id="320" name="Google Shape;320;p6"/>
          <p:cNvSpPr txBox="1"/>
          <p:nvPr/>
        </p:nvSpPr>
        <p:spPr>
          <a:xfrm>
            <a:off x="7819466" y="4185678"/>
            <a:ext cx="2560320" cy="2485300"/>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Roboto"/>
                <a:ea typeface="Roboto"/>
                <a:cs typeface="Roboto"/>
                <a:sym typeface="Roboto"/>
              </a:rPr>
              <a:t>Measure:</a:t>
            </a:r>
            <a:r>
              <a:rPr lang="en-US" sz="1200" b="0" i="0" u="none" strike="noStrike" cap="none">
                <a:solidFill>
                  <a:schemeClr val="dk2"/>
                </a:solidFill>
                <a:latin typeface="Roboto"/>
                <a:ea typeface="Roboto"/>
                <a:cs typeface="Roboto"/>
                <a:sym typeface="Roboto"/>
              </a:rPr>
              <a:t> Gain an accurate picture of real team strengths and weaknesses. Deliver CISO, Exec, and Board level reports to reflect achievement and improvement.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Roboto"/>
                <a:ea typeface="Roboto"/>
                <a:cs typeface="Roboto"/>
                <a:sym typeface="Roboto"/>
              </a:rPr>
              <a:t>Build</a:t>
            </a:r>
            <a:r>
              <a:rPr lang="en-US" sz="1200" b="0" i="0" u="none" strike="noStrike" cap="none">
                <a:solidFill>
                  <a:schemeClr val="dk2"/>
                </a:solidFill>
                <a:latin typeface="Roboto"/>
                <a:ea typeface="Roboto"/>
                <a:cs typeface="Roboto"/>
                <a:sym typeface="Roboto"/>
              </a:rPr>
              <a:t>: Take your teams to the next level through continuous improvement, sharpening skills to make the enterprise more resilient.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595959"/>
              </a:buClr>
              <a:buSzPts val="1500"/>
              <a:buFont typeface="Arial"/>
              <a:buNone/>
            </a:pPr>
            <a:endParaRPr sz="1600" b="0" i="0" u="none" strike="noStrike" cap="none">
              <a:solidFill>
                <a:schemeClr val="dk2"/>
              </a:solidFill>
              <a:latin typeface="Roboto Medium"/>
              <a:ea typeface="Roboto Medium"/>
              <a:cs typeface="Roboto Medium"/>
              <a:sym typeface="Roboto Medium"/>
            </a:endParaRPr>
          </a:p>
        </p:txBody>
      </p:sp>
      <p:sp>
        <p:nvSpPr>
          <p:cNvPr id="321" name="Google Shape;321;p6"/>
          <p:cNvSpPr txBox="1"/>
          <p:nvPr/>
        </p:nvSpPr>
        <p:spPr>
          <a:xfrm>
            <a:off x="1575310" y="4186498"/>
            <a:ext cx="2560320" cy="1185694"/>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dk2"/>
                </a:solidFill>
                <a:latin typeface="Roboto"/>
                <a:ea typeface="Roboto"/>
                <a:cs typeface="Roboto"/>
                <a:sym typeface="Roboto"/>
              </a:rPr>
              <a:t>Enroll: </a:t>
            </a:r>
            <a:r>
              <a:rPr lang="en-US" sz="1200" b="0" i="0" u="none" strike="noStrike" cap="none" dirty="0">
                <a:solidFill>
                  <a:schemeClr val="dk2"/>
                </a:solidFill>
                <a:latin typeface="Roboto"/>
                <a:ea typeface="Roboto"/>
                <a:cs typeface="Roboto"/>
                <a:sym typeface="Roboto"/>
              </a:rPr>
              <a:t>Place</a:t>
            </a:r>
            <a:r>
              <a:rPr lang="en-US" sz="1200" b="1" i="0" u="none" strike="noStrike" cap="none" dirty="0">
                <a:solidFill>
                  <a:schemeClr val="dk2"/>
                </a:solidFill>
                <a:latin typeface="Roboto"/>
                <a:ea typeface="Roboto"/>
                <a:cs typeface="Roboto"/>
                <a:sym typeface="Roboto"/>
              </a:rPr>
              <a:t> </a:t>
            </a:r>
            <a:r>
              <a:rPr lang="en-US" sz="1200" b="0" i="0" u="none" strike="noStrike" cap="none" dirty="0">
                <a:solidFill>
                  <a:schemeClr val="dk2"/>
                </a:solidFill>
                <a:latin typeface="Roboto"/>
                <a:ea typeface="Roboto"/>
                <a:cs typeface="Roboto"/>
                <a:sym typeface="Roboto"/>
              </a:rPr>
              <a:t>your users in a 15 - minute role-based assessment.  Establish a quantitative baseline and prescribe learning paths that align team skills to cyber risks.</a:t>
            </a:r>
            <a:endParaRPr sz="1100" b="1" i="0" u="none" strike="noStrike" cap="none" dirty="0">
              <a:solidFill>
                <a:schemeClr val="dk2"/>
              </a:solidFill>
              <a:latin typeface="Roboto"/>
              <a:ea typeface="Roboto"/>
              <a:cs typeface="Roboto"/>
              <a:sym typeface="Roboto"/>
            </a:endParaRPr>
          </a:p>
        </p:txBody>
      </p:sp>
      <p:sp>
        <p:nvSpPr>
          <p:cNvPr id="322" name="Google Shape;322;p6"/>
          <p:cNvSpPr txBox="1"/>
          <p:nvPr/>
        </p:nvSpPr>
        <p:spPr>
          <a:xfrm>
            <a:off x="1575724" y="5305368"/>
            <a:ext cx="2560320" cy="901434"/>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Roboto"/>
                <a:ea typeface="Roboto"/>
                <a:cs typeface="Roboto"/>
                <a:sym typeface="Roboto"/>
              </a:rPr>
              <a:t>Prescribe</a:t>
            </a:r>
            <a:r>
              <a:rPr lang="en-US" sz="1200" b="0" i="0" u="none" strike="noStrike" cap="none">
                <a:solidFill>
                  <a:schemeClr val="dk2"/>
                </a:solidFill>
                <a:latin typeface="Roboto"/>
                <a:ea typeface="Roboto"/>
                <a:cs typeface="Roboto"/>
                <a:sym typeface="Roboto"/>
              </a:rPr>
              <a:t>: Learning paths that make program creation fast and easy while delivering clear training goals that match company needs. </a:t>
            </a:r>
            <a:endParaRPr sz="1600" b="0" i="0" u="none" strike="noStrike" cap="none">
              <a:solidFill>
                <a:schemeClr val="dk2"/>
              </a:solidFill>
              <a:latin typeface="Roboto Medium"/>
              <a:ea typeface="Roboto Medium"/>
              <a:cs typeface="Roboto Medium"/>
              <a:sym typeface="Roboto Medium"/>
            </a:endParaRPr>
          </a:p>
        </p:txBody>
      </p:sp>
      <p:cxnSp>
        <p:nvCxnSpPr>
          <p:cNvPr id="323" name="Google Shape;323;p6"/>
          <p:cNvCxnSpPr/>
          <p:nvPr/>
        </p:nvCxnSpPr>
        <p:spPr>
          <a:xfrm>
            <a:off x="1519518" y="2458506"/>
            <a:ext cx="8507899" cy="0"/>
          </a:xfrm>
          <a:prstGeom prst="straightConnector1">
            <a:avLst/>
          </a:prstGeom>
          <a:noFill/>
          <a:ln w="38100" cap="rnd" cmpd="sng">
            <a:solidFill>
              <a:srgbClr val="214378"/>
            </a:solidFill>
            <a:prstDash val="solid"/>
            <a:miter lim="800000"/>
            <a:headEnd type="oval" w="med" len="med"/>
            <a:tailEnd type="none" w="sm" len="sm"/>
          </a:ln>
        </p:spPr>
      </p:cxnSp>
      <p:pic>
        <p:nvPicPr>
          <p:cNvPr id="324" name="Google Shape;324;p6"/>
          <p:cNvPicPr preferRelativeResize="0"/>
          <p:nvPr/>
        </p:nvPicPr>
        <p:blipFill rotWithShape="1">
          <a:blip r:embed="rId3">
            <a:alphaModFix/>
          </a:blip>
          <a:srcRect/>
          <a:stretch/>
        </p:blipFill>
        <p:spPr>
          <a:xfrm>
            <a:off x="1682374" y="1497340"/>
            <a:ext cx="2078248" cy="1965876"/>
          </a:xfrm>
          <a:prstGeom prst="rect">
            <a:avLst/>
          </a:prstGeom>
          <a:noFill/>
          <a:ln>
            <a:noFill/>
          </a:ln>
        </p:spPr>
      </p:pic>
      <p:pic>
        <p:nvPicPr>
          <p:cNvPr id="325" name="Google Shape;325;p6"/>
          <p:cNvPicPr preferRelativeResize="0"/>
          <p:nvPr/>
        </p:nvPicPr>
        <p:blipFill rotWithShape="1">
          <a:blip r:embed="rId4">
            <a:alphaModFix/>
          </a:blip>
          <a:srcRect/>
          <a:stretch/>
        </p:blipFill>
        <p:spPr>
          <a:xfrm>
            <a:off x="4840368" y="1497340"/>
            <a:ext cx="2066689" cy="1965876"/>
          </a:xfrm>
          <a:prstGeom prst="rect">
            <a:avLst/>
          </a:prstGeom>
          <a:noFill/>
          <a:ln>
            <a:noFill/>
          </a:ln>
        </p:spPr>
      </p:pic>
      <p:pic>
        <p:nvPicPr>
          <p:cNvPr id="326" name="Google Shape;326;p6"/>
          <p:cNvPicPr preferRelativeResize="0"/>
          <p:nvPr/>
        </p:nvPicPr>
        <p:blipFill rotWithShape="1">
          <a:blip r:embed="rId5">
            <a:alphaModFix/>
          </a:blip>
          <a:srcRect/>
          <a:stretch/>
        </p:blipFill>
        <p:spPr>
          <a:xfrm>
            <a:off x="7834405" y="1496425"/>
            <a:ext cx="2078147" cy="1966791"/>
          </a:xfrm>
          <a:prstGeom prst="rect">
            <a:avLst/>
          </a:prstGeom>
          <a:noFill/>
          <a:ln>
            <a:noFill/>
          </a:ln>
        </p:spPr>
      </p:pic>
      <p:sp>
        <p:nvSpPr>
          <p:cNvPr id="327" name="Google Shape;327;p6"/>
          <p:cNvSpPr/>
          <p:nvPr/>
        </p:nvSpPr>
        <p:spPr>
          <a:xfrm>
            <a:off x="10027417" y="877385"/>
            <a:ext cx="1388267" cy="1468708"/>
          </a:xfrm>
          <a:custGeom>
            <a:avLst/>
            <a:gdLst/>
            <a:ahLst/>
            <a:cxnLst/>
            <a:rect l="l" t="t" r="r" b="b"/>
            <a:pathLst>
              <a:path w="21600" h="21444" extrusionOk="0">
                <a:moveTo>
                  <a:pt x="20710" y="19801"/>
                </a:moveTo>
                <a:lnTo>
                  <a:pt x="20405" y="19853"/>
                </a:lnTo>
                <a:lnTo>
                  <a:pt x="4142" y="705"/>
                </a:lnTo>
                <a:cubicBezTo>
                  <a:pt x="3614" y="79"/>
                  <a:pt x="2752" y="-156"/>
                  <a:pt x="1946" y="105"/>
                </a:cubicBezTo>
                <a:cubicBezTo>
                  <a:pt x="1140" y="366"/>
                  <a:pt x="612" y="1070"/>
                  <a:pt x="612" y="1853"/>
                </a:cubicBezTo>
                <a:lnTo>
                  <a:pt x="612" y="7879"/>
                </a:lnTo>
                <a:cubicBezTo>
                  <a:pt x="250" y="7983"/>
                  <a:pt x="0" y="8296"/>
                  <a:pt x="0" y="8687"/>
                </a:cubicBezTo>
                <a:cubicBezTo>
                  <a:pt x="0" y="9157"/>
                  <a:pt x="417" y="9522"/>
                  <a:pt x="890" y="9522"/>
                </a:cubicBezTo>
                <a:cubicBezTo>
                  <a:pt x="1362" y="9522"/>
                  <a:pt x="1779" y="9131"/>
                  <a:pt x="1779" y="8687"/>
                </a:cubicBezTo>
                <a:cubicBezTo>
                  <a:pt x="1779" y="8322"/>
                  <a:pt x="1529" y="8009"/>
                  <a:pt x="1168" y="7879"/>
                </a:cubicBezTo>
                <a:lnTo>
                  <a:pt x="1168" y="1853"/>
                </a:lnTo>
                <a:cubicBezTo>
                  <a:pt x="1168" y="1148"/>
                  <a:pt x="1668" y="731"/>
                  <a:pt x="2113" y="574"/>
                </a:cubicBezTo>
                <a:cubicBezTo>
                  <a:pt x="2585" y="418"/>
                  <a:pt x="3225" y="444"/>
                  <a:pt x="3697" y="992"/>
                </a:cubicBezTo>
                <a:lnTo>
                  <a:pt x="19960" y="20140"/>
                </a:lnTo>
                <a:cubicBezTo>
                  <a:pt x="19876" y="20270"/>
                  <a:pt x="19821" y="20427"/>
                  <a:pt x="19821" y="20609"/>
                </a:cubicBezTo>
                <a:cubicBezTo>
                  <a:pt x="19821" y="21079"/>
                  <a:pt x="20238" y="21444"/>
                  <a:pt x="20710" y="21444"/>
                </a:cubicBezTo>
                <a:cubicBezTo>
                  <a:pt x="21211" y="21444"/>
                  <a:pt x="21600" y="21053"/>
                  <a:pt x="21600" y="20609"/>
                </a:cubicBezTo>
                <a:cubicBezTo>
                  <a:pt x="21600" y="20192"/>
                  <a:pt x="21211" y="19801"/>
                  <a:pt x="20710" y="19801"/>
                </a:cubicBezTo>
                <a:close/>
              </a:path>
            </a:pathLst>
          </a:custGeom>
          <a:solidFill>
            <a:srgbClr val="21437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328" name="Google Shape;328;p6"/>
          <p:cNvSpPr/>
          <p:nvPr/>
        </p:nvSpPr>
        <p:spPr>
          <a:xfrm>
            <a:off x="10027417" y="2402508"/>
            <a:ext cx="1338713" cy="1466878"/>
          </a:xfrm>
          <a:custGeom>
            <a:avLst/>
            <a:gdLst/>
            <a:ahLst/>
            <a:cxnLst/>
            <a:rect l="l" t="t" r="r" b="b"/>
            <a:pathLst>
              <a:path w="21464" h="21600" extrusionOk="0">
                <a:moveTo>
                  <a:pt x="19423" y="579"/>
                </a:moveTo>
                <a:lnTo>
                  <a:pt x="1805" y="579"/>
                </a:lnTo>
                <a:cubicBezTo>
                  <a:pt x="1690" y="237"/>
                  <a:pt x="1346" y="0"/>
                  <a:pt x="917" y="0"/>
                </a:cubicBezTo>
                <a:cubicBezTo>
                  <a:pt x="401" y="0"/>
                  <a:pt x="0" y="395"/>
                  <a:pt x="0" y="842"/>
                </a:cubicBezTo>
                <a:cubicBezTo>
                  <a:pt x="0" y="1315"/>
                  <a:pt x="430" y="1684"/>
                  <a:pt x="917" y="1684"/>
                </a:cubicBezTo>
                <a:cubicBezTo>
                  <a:pt x="1318" y="1684"/>
                  <a:pt x="1662" y="1447"/>
                  <a:pt x="1805" y="1105"/>
                </a:cubicBezTo>
                <a:lnTo>
                  <a:pt x="19423" y="1105"/>
                </a:lnTo>
                <a:cubicBezTo>
                  <a:pt x="19996" y="1105"/>
                  <a:pt x="20511" y="1394"/>
                  <a:pt x="20741" y="1868"/>
                </a:cubicBezTo>
                <a:cubicBezTo>
                  <a:pt x="20998" y="2342"/>
                  <a:pt x="20912" y="2894"/>
                  <a:pt x="20569" y="3289"/>
                </a:cubicBezTo>
                <a:lnTo>
                  <a:pt x="5558" y="20600"/>
                </a:lnTo>
                <a:cubicBezTo>
                  <a:pt x="5071" y="21153"/>
                  <a:pt x="4383" y="21179"/>
                  <a:pt x="3925" y="21021"/>
                </a:cubicBezTo>
                <a:cubicBezTo>
                  <a:pt x="3438" y="20863"/>
                  <a:pt x="2951" y="20442"/>
                  <a:pt x="2951" y="19732"/>
                </a:cubicBezTo>
                <a:lnTo>
                  <a:pt x="2951" y="13655"/>
                </a:lnTo>
                <a:cubicBezTo>
                  <a:pt x="3323" y="13549"/>
                  <a:pt x="3581" y="13234"/>
                  <a:pt x="3581" y="12839"/>
                </a:cubicBezTo>
                <a:cubicBezTo>
                  <a:pt x="3581" y="12365"/>
                  <a:pt x="3151" y="11997"/>
                  <a:pt x="2664" y="11997"/>
                </a:cubicBezTo>
                <a:cubicBezTo>
                  <a:pt x="2177" y="11997"/>
                  <a:pt x="1747" y="12392"/>
                  <a:pt x="1747" y="12839"/>
                </a:cubicBezTo>
                <a:cubicBezTo>
                  <a:pt x="1747" y="13207"/>
                  <a:pt x="2005" y="13523"/>
                  <a:pt x="2378" y="13655"/>
                </a:cubicBezTo>
                <a:lnTo>
                  <a:pt x="2378" y="19732"/>
                </a:lnTo>
                <a:cubicBezTo>
                  <a:pt x="2378" y="20548"/>
                  <a:pt x="2922" y="21232"/>
                  <a:pt x="3753" y="21495"/>
                </a:cubicBezTo>
                <a:cubicBezTo>
                  <a:pt x="3982" y="21574"/>
                  <a:pt x="4211" y="21600"/>
                  <a:pt x="4440" y="21600"/>
                </a:cubicBezTo>
                <a:cubicBezTo>
                  <a:pt x="5042" y="21600"/>
                  <a:pt x="5615" y="21337"/>
                  <a:pt x="6016" y="20890"/>
                </a:cubicBezTo>
                <a:lnTo>
                  <a:pt x="21027" y="3578"/>
                </a:lnTo>
                <a:cubicBezTo>
                  <a:pt x="21514" y="2999"/>
                  <a:pt x="21600" y="2236"/>
                  <a:pt x="21256" y="1579"/>
                </a:cubicBezTo>
                <a:cubicBezTo>
                  <a:pt x="20941" y="973"/>
                  <a:pt x="20225" y="579"/>
                  <a:pt x="19423" y="579"/>
                </a:cubicBezTo>
                <a:close/>
              </a:path>
            </a:pathLst>
          </a:custGeom>
          <a:solidFill>
            <a:srgbClr val="21437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329" name="Google Shape;329;p6"/>
          <p:cNvSpPr txBox="1"/>
          <p:nvPr/>
        </p:nvSpPr>
        <p:spPr>
          <a:xfrm>
            <a:off x="2048292" y="3656121"/>
            <a:ext cx="118333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214378"/>
                </a:solidFill>
                <a:latin typeface="Roboto"/>
                <a:ea typeface="Roboto"/>
                <a:cs typeface="Roboto"/>
                <a:sym typeface="Roboto"/>
              </a:rPr>
              <a:t>Assess</a:t>
            </a:r>
            <a:endParaRPr sz="1400" b="0" i="0" u="none" strike="noStrike" cap="none" dirty="0">
              <a:solidFill>
                <a:srgbClr val="214378"/>
              </a:solidFill>
              <a:latin typeface="Arial"/>
              <a:ea typeface="Arial"/>
              <a:cs typeface="Arial"/>
              <a:sym typeface="Arial"/>
            </a:endParaRPr>
          </a:p>
        </p:txBody>
      </p:sp>
      <p:sp>
        <p:nvSpPr>
          <p:cNvPr id="330" name="Google Shape;330;p6"/>
          <p:cNvSpPr txBox="1"/>
          <p:nvPr/>
        </p:nvSpPr>
        <p:spPr>
          <a:xfrm>
            <a:off x="5367457" y="3653799"/>
            <a:ext cx="118333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14378"/>
                </a:solidFill>
                <a:latin typeface="Roboto"/>
                <a:ea typeface="Roboto"/>
                <a:cs typeface="Roboto"/>
                <a:sym typeface="Roboto"/>
              </a:rPr>
              <a:t>Learn</a:t>
            </a:r>
            <a:endParaRPr sz="1400" b="0" i="0" u="none" strike="noStrike" cap="none">
              <a:solidFill>
                <a:srgbClr val="214378"/>
              </a:solidFill>
              <a:latin typeface="Arial"/>
              <a:ea typeface="Arial"/>
              <a:cs typeface="Arial"/>
              <a:sym typeface="Arial"/>
            </a:endParaRPr>
          </a:p>
        </p:txBody>
      </p:sp>
      <p:sp>
        <p:nvSpPr>
          <p:cNvPr id="331" name="Google Shape;331;p6"/>
          <p:cNvSpPr txBox="1"/>
          <p:nvPr/>
        </p:nvSpPr>
        <p:spPr>
          <a:xfrm>
            <a:off x="8022871" y="3653279"/>
            <a:ext cx="162576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14378"/>
                </a:solidFill>
                <a:latin typeface="Roboto"/>
                <a:ea typeface="Roboto"/>
                <a:cs typeface="Roboto"/>
                <a:sym typeface="Roboto"/>
              </a:rPr>
              <a:t>Transform</a:t>
            </a:r>
            <a:endParaRPr sz="1400" b="0" i="0" u="none" strike="noStrike" cap="none">
              <a:solidFill>
                <a:srgbClr val="214378"/>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8"/>
                                        </p:tgtEl>
                                        <p:attrNameLst>
                                          <p:attrName>style.visibility</p:attrName>
                                        </p:attrNameLst>
                                      </p:cBhvr>
                                      <p:to>
                                        <p:strVal val="visible"/>
                                      </p:to>
                                    </p:set>
                                    <p:animEffect transition="in" filter="fade">
                                      <p:cBhvr>
                                        <p:cTn id="11" dur="500"/>
                                        <p:tgtEl>
                                          <p:spTgt spid="3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7"/>
                                        </p:tgtEl>
                                        <p:attrNameLst>
                                          <p:attrName>style.visibility</p:attrName>
                                        </p:attrNameLst>
                                      </p:cBhvr>
                                      <p:to>
                                        <p:strVal val="visible"/>
                                      </p:to>
                                    </p:set>
                                    <p:animEffect transition="in" filter="fade">
                                      <p:cBhvr>
                                        <p:cTn id="15"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5"/>
          <p:cNvSpPr txBox="1"/>
          <p:nvPr/>
        </p:nvSpPr>
        <p:spPr>
          <a:xfrm>
            <a:off x="207484" y="511911"/>
            <a:ext cx="6964304" cy="2334159"/>
          </a:xfrm>
          <a:prstGeom prst="rect">
            <a:avLst/>
          </a:prstGeom>
          <a:noFill/>
          <a:ln>
            <a:noFill/>
          </a:ln>
        </p:spPr>
        <p:txBody>
          <a:bodyPr spcFirstLastPara="1" wrap="square" lIns="0" tIns="45700" rIns="91425" bIns="45700" anchor="t" anchorCtr="0">
            <a:noAutofit/>
          </a:bodyPr>
          <a:lstStyle/>
          <a:p>
            <a:pPr marL="0" marR="0" lvl="0" indent="0" algn="l" rtl="0">
              <a:lnSpc>
                <a:spcPct val="145454"/>
              </a:lnSpc>
              <a:spcBef>
                <a:spcPts val="300"/>
              </a:spcBef>
              <a:spcAft>
                <a:spcPts val="0"/>
              </a:spcAft>
              <a:buClr>
                <a:srgbClr val="1B4C98"/>
              </a:buClr>
              <a:buSzPts val="1100"/>
              <a:buFont typeface="Arial"/>
              <a:buNone/>
            </a:pPr>
            <a:r>
              <a:rPr lang="en-US" sz="1100" b="0" i="0" u="none" strike="noStrike" cap="none">
                <a:solidFill>
                  <a:srgbClr val="2C5784"/>
                </a:solidFill>
                <a:latin typeface="Roboto"/>
                <a:ea typeface="Roboto"/>
                <a:cs typeface="Roboto"/>
                <a:sym typeface="Roboto"/>
              </a:rPr>
              <a:t>The RangeForce CyberSkills Platform is the descriptor of our overall architecture. It can be broken down into three groupings of capabilities</a:t>
            </a:r>
            <a:endParaRPr/>
          </a:p>
          <a:p>
            <a:pPr marL="171450" marR="0" lvl="0" indent="-171450" algn="l" rtl="0">
              <a:lnSpc>
                <a:spcPct val="145454"/>
              </a:lnSpc>
              <a:spcBef>
                <a:spcPts val="300"/>
              </a:spcBef>
              <a:spcAft>
                <a:spcPts val="0"/>
              </a:spcAft>
              <a:buClr>
                <a:srgbClr val="1B4C98"/>
              </a:buClr>
              <a:buSzPts val="1100"/>
              <a:buFont typeface="Arial"/>
              <a:buChar char="•"/>
            </a:pPr>
            <a:r>
              <a:rPr lang="en-US" sz="1100" b="0" i="0" u="none" strike="noStrike" cap="none">
                <a:solidFill>
                  <a:srgbClr val="2C5784"/>
                </a:solidFill>
                <a:latin typeface="Roboto"/>
                <a:ea typeface="Roboto"/>
                <a:cs typeface="Roboto"/>
                <a:sym typeface="Roboto"/>
              </a:rPr>
              <a:t>RangeForce Cyber Range which creates the highly realistic training environments found in all of our hands-on modules, challenges, and blue/red team exercises.</a:t>
            </a:r>
            <a:endParaRPr sz="1100" b="0" i="0" u="none" strike="noStrike" cap="none">
              <a:solidFill>
                <a:srgbClr val="000000"/>
              </a:solidFill>
              <a:latin typeface="Roboto"/>
              <a:ea typeface="Roboto"/>
              <a:cs typeface="Roboto"/>
              <a:sym typeface="Roboto"/>
            </a:endParaRPr>
          </a:p>
          <a:p>
            <a:pPr marL="171450" marR="0" lvl="0" indent="-171450" algn="l" rtl="0">
              <a:lnSpc>
                <a:spcPct val="145454"/>
              </a:lnSpc>
              <a:spcBef>
                <a:spcPts val="300"/>
              </a:spcBef>
              <a:spcAft>
                <a:spcPts val="0"/>
              </a:spcAft>
              <a:buClr>
                <a:srgbClr val="1B4C98"/>
              </a:buClr>
              <a:buSzPts val="1100"/>
              <a:buFont typeface="Arial"/>
              <a:buChar char="•"/>
            </a:pPr>
            <a:r>
              <a:rPr lang="en-US" sz="1100" b="0" i="0" u="none" strike="noStrike" cap="none">
                <a:solidFill>
                  <a:srgbClr val="2C5784"/>
                </a:solidFill>
                <a:latin typeface="Roboto"/>
                <a:ea typeface="Roboto"/>
                <a:cs typeface="Roboto"/>
                <a:sym typeface="Roboto"/>
              </a:rPr>
              <a:t>RangeForce Interactive Training which encompasses all of the features and capabilities related to interacting with and managing of the learners working in our system. It also includes the administrative features of our platform</a:t>
            </a:r>
            <a:endParaRPr/>
          </a:p>
          <a:p>
            <a:pPr marL="171450" marR="0" lvl="0" indent="-171450" algn="l" rtl="0">
              <a:lnSpc>
                <a:spcPct val="145454"/>
              </a:lnSpc>
              <a:spcBef>
                <a:spcPts val="300"/>
              </a:spcBef>
              <a:spcAft>
                <a:spcPts val="0"/>
              </a:spcAft>
              <a:buClr>
                <a:srgbClr val="1B4C98"/>
              </a:buClr>
              <a:buSzPts val="1100"/>
              <a:buFont typeface="Arial"/>
              <a:buChar char="•"/>
            </a:pPr>
            <a:r>
              <a:rPr lang="en-US" sz="1100" b="0" i="0" u="none" strike="noStrike" cap="none">
                <a:solidFill>
                  <a:srgbClr val="2C5784"/>
                </a:solidFill>
                <a:latin typeface="Roboto"/>
                <a:ea typeface="Roboto"/>
                <a:cs typeface="Roboto"/>
                <a:sym typeface="Roboto"/>
              </a:rPr>
              <a:t>RangeForce Training Modules, Challenges, and Exercises. This is all of the content that we offer. It includes individual training and challenges as well as team training and challenges. </a:t>
            </a:r>
            <a:endParaRPr/>
          </a:p>
          <a:p>
            <a:pPr marL="0" marR="0" lvl="0" indent="0" algn="l" rtl="0">
              <a:lnSpc>
                <a:spcPct val="145454"/>
              </a:lnSpc>
              <a:spcBef>
                <a:spcPts val="300"/>
              </a:spcBef>
              <a:spcAft>
                <a:spcPts val="0"/>
              </a:spcAft>
              <a:buNone/>
            </a:pPr>
            <a:r>
              <a:rPr lang="en-US" sz="1100" b="0" i="0" u="none" strike="noStrike" cap="none">
                <a:solidFill>
                  <a:srgbClr val="2C5784"/>
                </a:solidFill>
                <a:latin typeface="Roboto"/>
                <a:ea typeface="Roboto"/>
                <a:cs typeface="Roboto"/>
                <a:sym typeface="Roboto"/>
              </a:rPr>
              <a:t>The RangeForce CyberSkills Platform is sold in two different packages or combined as an enterprise package.</a:t>
            </a:r>
            <a:endParaRPr/>
          </a:p>
        </p:txBody>
      </p:sp>
      <p:sp>
        <p:nvSpPr>
          <p:cNvPr id="1104" name="Google Shape;1104;p65"/>
          <p:cNvSpPr txBox="1"/>
          <p:nvPr/>
        </p:nvSpPr>
        <p:spPr>
          <a:xfrm>
            <a:off x="-188945" y="96202"/>
            <a:ext cx="8702629" cy="5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C5784"/>
              </a:buClr>
              <a:buSzPts val="2400"/>
              <a:buFont typeface="Roboto"/>
              <a:buNone/>
            </a:pPr>
            <a:r>
              <a:rPr lang="en-US" sz="2400" b="1" i="0" u="none" strike="noStrike" cap="none">
                <a:solidFill>
                  <a:srgbClr val="2C5784"/>
                </a:solidFill>
                <a:latin typeface="Roboto"/>
                <a:ea typeface="Roboto"/>
                <a:cs typeface="Roboto"/>
                <a:sym typeface="Roboto"/>
              </a:rPr>
              <a:t>RangeForce Platform &amp; Packaging</a:t>
            </a:r>
            <a:endParaRPr sz="1800" b="0" i="0" u="none" strike="noStrike" cap="none">
              <a:solidFill>
                <a:srgbClr val="2C5784"/>
              </a:solidFill>
              <a:latin typeface="Roboto"/>
              <a:ea typeface="Roboto"/>
              <a:cs typeface="Roboto"/>
              <a:sym typeface="Roboto"/>
            </a:endParaRPr>
          </a:p>
        </p:txBody>
      </p:sp>
      <p:grpSp>
        <p:nvGrpSpPr>
          <p:cNvPr id="1105" name="Google Shape;1105;p65"/>
          <p:cNvGrpSpPr/>
          <p:nvPr/>
        </p:nvGrpSpPr>
        <p:grpSpPr>
          <a:xfrm>
            <a:off x="4107332" y="3074021"/>
            <a:ext cx="1965364" cy="1102943"/>
            <a:chOff x="3383876" y="4305533"/>
            <a:chExt cx="2637262" cy="1415130"/>
          </a:xfrm>
        </p:grpSpPr>
        <p:pic>
          <p:nvPicPr>
            <p:cNvPr id="1106" name="Google Shape;1106;p65"/>
            <p:cNvPicPr preferRelativeResize="0"/>
            <p:nvPr/>
          </p:nvPicPr>
          <p:blipFill rotWithShape="1">
            <a:blip r:embed="rId3">
              <a:alphaModFix/>
            </a:blip>
            <a:srcRect/>
            <a:stretch/>
          </p:blipFill>
          <p:spPr>
            <a:xfrm>
              <a:off x="3383876" y="4305533"/>
              <a:ext cx="2637262" cy="1415130"/>
            </a:xfrm>
            <a:prstGeom prst="rect">
              <a:avLst/>
            </a:prstGeom>
            <a:noFill/>
            <a:ln>
              <a:noFill/>
            </a:ln>
          </p:spPr>
        </p:pic>
        <p:pic>
          <p:nvPicPr>
            <p:cNvPr id="1107" name="Google Shape;1107;p65"/>
            <p:cNvPicPr preferRelativeResize="0"/>
            <p:nvPr/>
          </p:nvPicPr>
          <p:blipFill rotWithShape="1">
            <a:blip r:embed="rId4">
              <a:alphaModFix/>
            </a:blip>
            <a:srcRect l="10919" t="21325" b="2599"/>
            <a:stretch/>
          </p:blipFill>
          <p:spPr>
            <a:xfrm>
              <a:off x="3477761" y="4393973"/>
              <a:ext cx="2472019" cy="1238250"/>
            </a:xfrm>
            <a:prstGeom prst="rect">
              <a:avLst/>
            </a:prstGeom>
            <a:noFill/>
            <a:ln>
              <a:noFill/>
            </a:ln>
          </p:spPr>
        </p:pic>
      </p:grpSp>
      <p:pic>
        <p:nvPicPr>
          <p:cNvPr id="1108" name="Google Shape;1108;p65"/>
          <p:cNvPicPr preferRelativeResize="0"/>
          <p:nvPr/>
        </p:nvPicPr>
        <p:blipFill rotWithShape="1">
          <a:blip r:embed="rId5">
            <a:alphaModFix/>
          </a:blip>
          <a:srcRect/>
          <a:stretch/>
        </p:blipFill>
        <p:spPr>
          <a:xfrm>
            <a:off x="736209" y="3074021"/>
            <a:ext cx="2039008" cy="1187818"/>
          </a:xfrm>
          <a:prstGeom prst="rect">
            <a:avLst/>
          </a:prstGeom>
          <a:noFill/>
          <a:ln>
            <a:noFill/>
          </a:ln>
        </p:spPr>
      </p:pic>
      <p:sp>
        <p:nvSpPr>
          <p:cNvPr id="1109" name="Google Shape;1109;p65"/>
          <p:cNvSpPr/>
          <p:nvPr/>
        </p:nvSpPr>
        <p:spPr>
          <a:xfrm>
            <a:off x="348044" y="4261839"/>
            <a:ext cx="2863785" cy="22544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accent2"/>
                </a:solidFill>
                <a:latin typeface="Roboto"/>
                <a:ea typeface="Roboto"/>
                <a:cs typeface="Roboto"/>
                <a:sym typeface="Roboto"/>
              </a:rPr>
              <a:t>RangeForce Battle Skills</a:t>
            </a:r>
            <a:endParaRPr/>
          </a:p>
          <a:p>
            <a:pPr marL="0" marR="0" lvl="0" indent="0" algn="ctr" rtl="0">
              <a:lnSpc>
                <a:spcPct val="100000"/>
              </a:lnSpc>
              <a:spcBef>
                <a:spcPts val="600"/>
              </a:spcBef>
              <a:spcAft>
                <a:spcPts val="0"/>
              </a:spcAft>
              <a:buNone/>
            </a:pPr>
            <a:r>
              <a:rPr lang="en-US" sz="1200" b="1" i="0" u="none" strike="noStrike" cap="none">
                <a:solidFill>
                  <a:schemeClr val="accent2"/>
                </a:solidFill>
                <a:latin typeface="Roboto"/>
                <a:ea typeface="Roboto"/>
                <a:cs typeface="Roboto"/>
                <a:sym typeface="Roboto"/>
              </a:rPr>
              <a:t>Individual Trainer</a:t>
            </a:r>
            <a:endParaRPr/>
          </a:p>
          <a:p>
            <a:pPr marL="0" marR="0" lvl="0" indent="0" algn="l" rtl="0">
              <a:lnSpc>
                <a:spcPct val="100000"/>
              </a:lnSpc>
              <a:spcBef>
                <a:spcPts val="600"/>
              </a:spcBef>
              <a:spcAft>
                <a:spcPts val="0"/>
              </a:spcAft>
              <a:buNone/>
            </a:pPr>
            <a:r>
              <a:rPr lang="en-US" sz="1200" b="0" i="0" u="none" strike="noStrike" cap="none">
                <a:solidFill>
                  <a:schemeClr val="accent2"/>
                </a:solidFill>
                <a:latin typeface="Roboto"/>
                <a:ea typeface="Roboto"/>
                <a:cs typeface="Roboto"/>
                <a:sym typeface="Roboto"/>
              </a:rPr>
              <a:t>Battle Skills is the Individual Trainer and includes all of the CyberSkills platform features. </a:t>
            </a:r>
            <a:endParaRPr/>
          </a:p>
          <a:p>
            <a:pPr marL="0" marR="0" lvl="0" indent="0" algn="l" rtl="0">
              <a:lnSpc>
                <a:spcPct val="100000"/>
              </a:lnSpc>
              <a:spcBef>
                <a:spcPts val="600"/>
              </a:spcBef>
              <a:spcAft>
                <a:spcPts val="0"/>
              </a:spcAft>
              <a:buNone/>
            </a:pPr>
            <a:r>
              <a:rPr lang="en-US" sz="1200" b="0" i="0" u="none" strike="noStrike" cap="none">
                <a:solidFill>
                  <a:schemeClr val="accent2"/>
                </a:solidFill>
                <a:latin typeface="Roboto"/>
                <a:ea typeface="Roboto"/>
                <a:cs typeface="Roboto"/>
                <a:sym typeface="Roboto"/>
              </a:rPr>
              <a:t>It does not include Battle Fortress, Battle Fortress Exercise Mgmt., reporting or  the actual team skills exercises.</a:t>
            </a:r>
            <a:endParaRPr/>
          </a:p>
          <a:p>
            <a:pPr marL="0" marR="0" lvl="0" indent="0" algn="l" rtl="0">
              <a:lnSpc>
                <a:spcPct val="100000"/>
              </a:lnSpc>
              <a:spcBef>
                <a:spcPts val="600"/>
              </a:spcBef>
              <a:spcAft>
                <a:spcPts val="0"/>
              </a:spcAft>
              <a:buNone/>
            </a:pPr>
            <a:endParaRPr sz="1050" b="0" i="0" u="none" strike="noStrike" cap="none">
              <a:solidFill>
                <a:srgbClr val="7F7F7F"/>
              </a:solidFill>
              <a:latin typeface="Roboto"/>
              <a:ea typeface="Roboto"/>
              <a:cs typeface="Roboto"/>
              <a:sym typeface="Roboto"/>
            </a:endParaRPr>
          </a:p>
        </p:txBody>
      </p:sp>
      <p:sp>
        <p:nvSpPr>
          <p:cNvPr id="1110" name="Google Shape;1110;p65"/>
          <p:cNvSpPr/>
          <p:nvPr/>
        </p:nvSpPr>
        <p:spPr>
          <a:xfrm>
            <a:off x="3255211" y="4198273"/>
            <a:ext cx="3777078" cy="23852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2C5683"/>
                </a:solidFill>
                <a:latin typeface="Roboto"/>
                <a:ea typeface="Roboto"/>
                <a:cs typeface="Roboto"/>
                <a:sym typeface="Roboto"/>
              </a:rPr>
              <a:t>RangeForce Battle Fortress</a:t>
            </a:r>
            <a:endParaRPr/>
          </a:p>
          <a:p>
            <a:pPr marL="0" marR="0" lvl="0" indent="0" algn="ctr" rtl="0">
              <a:lnSpc>
                <a:spcPct val="100000"/>
              </a:lnSpc>
              <a:spcBef>
                <a:spcPts val="600"/>
              </a:spcBef>
              <a:spcAft>
                <a:spcPts val="0"/>
              </a:spcAft>
              <a:buNone/>
            </a:pPr>
            <a:r>
              <a:rPr lang="en-US" sz="1200" b="1" i="0" u="none" strike="noStrike" cap="none">
                <a:solidFill>
                  <a:srgbClr val="2C5683"/>
                </a:solidFill>
                <a:latin typeface="Roboto"/>
                <a:ea typeface="Roboto"/>
                <a:cs typeface="Roboto"/>
                <a:sym typeface="Roboto"/>
              </a:rPr>
              <a:t>Team Trainer </a:t>
            </a:r>
            <a:endParaRPr/>
          </a:p>
          <a:p>
            <a:pPr marL="0" marR="0" lvl="0" indent="0" algn="l" rtl="0">
              <a:lnSpc>
                <a:spcPct val="100000"/>
              </a:lnSpc>
              <a:spcBef>
                <a:spcPts val="600"/>
              </a:spcBef>
              <a:spcAft>
                <a:spcPts val="0"/>
              </a:spcAft>
              <a:buNone/>
            </a:pPr>
            <a:r>
              <a:rPr lang="en-US" sz="1200" b="0" i="0" u="none" strike="noStrike" cap="none">
                <a:solidFill>
                  <a:srgbClr val="2C5683"/>
                </a:solidFill>
                <a:latin typeface="Roboto"/>
                <a:ea typeface="Roboto"/>
                <a:cs typeface="Roboto"/>
                <a:sym typeface="Roboto"/>
              </a:rPr>
              <a:t>Battle Fortress is the RangeForce Team Trainer. It consists of the Range Force Cyber Range, Blue &amp; Red Team Exercises, and the Battle Fortress specialty interfaces including scenario builder, exercise game play, and after action reporting. </a:t>
            </a:r>
            <a:endParaRPr/>
          </a:p>
          <a:p>
            <a:pPr marL="0" marR="0" lvl="0" indent="0" algn="l" rtl="0">
              <a:lnSpc>
                <a:spcPct val="100000"/>
              </a:lnSpc>
              <a:spcBef>
                <a:spcPts val="600"/>
              </a:spcBef>
              <a:spcAft>
                <a:spcPts val="0"/>
              </a:spcAft>
              <a:buNone/>
            </a:pPr>
            <a:r>
              <a:rPr lang="en-US" sz="1200" b="0" i="0" u="none" strike="noStrike" cap="none">
                <a:solidFill>
                  <a:srgbClr val="2C5683"/>
                </a:solidFill>
                <a:latin typeface="Roboto"/>
                <a:ea typeface="Roboto"/>
                <a:cs typeface="Roboto"/>
                <a:sym typeface="Roboto"/>
              </a:rPr>
              <a:t>It DOES NOT include individual training/challenges, learning paths, learning guides, teaching assistant, and the core Battle Skills management and reporting functions.</a:t>
            </a:r>
            <a:endParaRPr sz="1050" b="0" i="0" u="none" strike="noStrike" cap="none">
              <a:solidFill>
                <a:srgbClr val="2C5683"/>
              </a:solidFill>
              <a:latin typeface="Roboto"/>
              <a:ea typeface="Roboto"/>
              <a:cs typeface="Roboto"/>
              <a:sym typeface="Roboto"/>
            </a:endParaRPr>
          </a:p>
        </p:txBody>
      </p:sp>
      <p:grpSp>
        <p:nvGrpSpPr>
          <p:cNvPr id="1111" name="Google Shape;1111;p65"/>
          <p:cNvGrpSpPr/>
          <p:nvPr/>
        </p:nvGrpSpPr>
        <p:grpSpPr>
          <a:xfrm>
            <a:off x="7075672" y="283960"/>
            <a:ext cx="5116328" cy="6210300"/>
            <a:chOff x="6419298" y="0"/>
            <a:chExt cx="5781675" cy="6667500"/>
          </a:xfrm>
        </p:grpSpPr>
        <p:pic>
          <p:nvPicPr>
            <p:cNvPr id="1112" name="Google Shape;1112;p65"/>
            <p:cNvPicPr preferRelativeResize="0"/>
            <p:nvPr/>
          </p:nvPicPr>
          <p:blipFill rotWithShape="1">
            <a:blip r:embed="rId6">
              <a:alphaModFix/>
            </a:blip>
            <a:srcRect/>
            <a:stretch/>
          </p:blipFill>
          <p:spPr>
            <a:xfrm>
              <a:off x="6419298" y="0"/>
              <a:ext cx="5781675" cy="6667500"/>
            </a:xfrm>
            <a:prstGeom prst="rect">
              <a:avLst/>
            </a:prstGeom>
            <a:noFill/>
            <a:ln>
              <a:noFill/>
            </a:ln>
          </p:spPr>
        </p:pic>
        <p:sp>
          <p:nvSpPr>
            <p:cNvPr id="1113" name="Google Shape;1113;p65"/>
            <p:cNvSpPr txBox="1"/>
            <p:nvPr/>
          </p:nvSpPr>
          <p:spPr>
            <a:xfrm>
              <a:off x="7543800" y="6172200"/>
              <a:ext cx="2617469" cy="276999"/>
            </a:xfrm>
            <a:prstGeom prst="rect">
              <a:avLst/>
            </a:prstGeom>
            <a:solidFill>
              <a:srgbClr val="1B4C9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Roboto"/>
                  <a:ea typeface="Roboto"/>
                  <a:cs typeface="Roboto"/>
                  <a:sym typeface="Roboto"/>
                </a:rPr>
                <a:t>                 CYBER RANGE</a:t>
              </a:r>
              <a:endParaRPr/>
            </a:p>
          </p:txBody>
        </p:sp>
      </p:grpSp>
      <p:sp>
        <p:nvSpPr>
          <p:cNvPr id="1114" name="Google Shape;1114;p65"/>
          <p:cNvSpPr txBox="1"/>
          <p:nvPr/>
        </p:nvSpPr>
        <p:spPr>
          <a:xfrm>
            <a:off x="8025348" y="4119465"/>
            <a:ext cx="2764571" cy="261610"/>
          </a:xfrm>
          <a:prstGeom prst="rect">
            <a:avLst/>
          </a:prstGeom>
          <a:solidFill>
            <a:srgbClr val="8B1A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lt1"/>
                </a:solidFill>
                <a:latin typeface="Roboto"/>
                <a:ea typeface="Roboto"/>
                <a:cs typeface="Roboto"/>
                <a:sym typeface="Roboto"/>
              </a:rPr>
              <a:t>INTERACTIVE TRAINING &amp; MGMT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6"/>
          <p:cNvSpPr txBox="1"/>
          <p:nvPr/>
        </p:nvSpPr>
        <p:spPr>
          <a:xfrm>
            <a:off x="-872082" y="0"/>
            <a:ext cx="6891600" cy="5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C5784"/>
              </a:buClr>
              <a:buSzPts val="2400"/>
              <a:buFont typeface="Roboto"/>
              <a:buNone/>
            </a:pPr>
            <a:r>
              <a:rPr lang="en-US" sz="2400" b="1" i="0" u="none" strike="noStrike" cap="none">
                <a:solidFill>
                  <a:srgbClr val="2C5784"/>
                </a:solidFill>
                <a:latin typeface="Roboto"/>
                <a:ea typeface="Roboto"/>
                <a:cs typeface="Roboto"/>
                <a:sym typeface="Roboto"/>
              </a:rPr>
              <a:t>RangeForce Packaging</a:t>
            </a:r>
            <a:endParaRPr sz="1800" b="0" i="0" u="none" strike="noStrike" cap="none">
              <a:solidFill>
                <a:srgbClr val="2C5784"/>
              </a:solidFill>
              <a:latin typeface="Roboto"/>
              <a:ea typeface="Roboto"/>
              <a:cs typeface="Roboto"/>
              <a:sym typeface="Roboto"/>
            </a:endParaRPr>
          </a:p>
        </p:txBody>
      </p:sp>
      <p:grpSp>
        <p:nvGrpSpPr>
          <p:cNvPr id="1121" name="Google Shape;1121;p66"/>
          <p:cNvGrpSpPr/>
          <p:nvPr/>
        </p:nvGrpSpPr>
        <p:grpSpPr>
          <a:xfrm>
            <a:off x="7100711" y="795201"/>
            <a:ext cx="1367790" cy="724182"/>
            <a:chOff x="3383876" y="4305533"/>
            <a:chExt cx="2637262" cy="1415130"/>
          </a:xfrm>
        </p:grpSpPr>
        <p:pic>
          <p:nvPicPr>
            <p:cNvPr id="1122" name="Google Shape;1122;p66"/>
            <p:cNvPicPr preferRelativeResize="0"/>
            <p:nvPr/>
          </p:nvPicPr>
          <p:blipFill rotWithShape="1">
            <a:blip r:embed="rId3">
              <a:alphaModFix/>
            </a:blip>
            <a:srcRect/>
            <a:stretch/>
          </p:blipFill>
          <p:spPr>
            <a:xfrm>
              <a:off x="3383876" y="4305533"/>
              <a:ext cx="2637262" cy="1415130"/>
            </a:xfrm>
            <a:prstGeom prst="rect">
              <a:avLst/>
            </a:prstGeom>
            <a:noFill/>
            <a:ln>
              <a:noFill/>
            </a:ln>
          </p:spPr>
        </p:pic>
        <p:pic>
          <p:nvPicPr>
            <p:cNvPr id="1123" name="Google Shape;1123;p66"/>
            <p:cNvPicPr preferRelativeResize="0"/>
            <p:nvPr/>
          </p:nvPicPr>
          <p:blipFill rotWithShape="1">
            <a:blip r:embed="rId4">
              <a:alphaModFix/>
            </a:blip>
            <a:srcRect l="10919" t="21325" b="2599"/>
            <a:stretch/>
          </p:blipFill>
          <p:spPr>
            <a:xfrm>
              <a:off x="3477761" y="4393973"/>
              <a:ext cx="2472019" cy="1238250"/>
            </a:xfrm>
            <a:prstGeom prst="rect">
              <a:avLst/>
            </a:prstGeom>
            <a:noFill/>
            <a:ln>
              <a:noFill/>
            </a:ln>
          </p:spPr>
        </p:pic>
      </p:grpSp>
      <p:pic>
        <p:nvPicPr>
          <p:cNvPr id="1124" name="Google Shape;1124;p66"/>
          <p:cNvPicPr preferRelativeResize="0"/>
          <p:nvPr/>
        </p:nvPicPr>
        <p:blipFill rotWithShape="1">
          <a:blip r:embed="rId5">
            <a:alphaModFix/>
          </a:blip>
          <a:srcRect/>
          <a:stretch/>
        </p:blipFill>
        <p:spPr>
          <a:xfrm>
            <a:off x="4426148" y="767843"/>
            <a:ext cx="1379163" cy="779269"/>
          </a:xfrm>
          <a:prstGeom prst="rect">
            <a:avLst/>
          </a:prstGeom>
          <a:noFill/>
          <a:ln>
            <a:noFill/>
          </a:ln>
        </p:spPr>
      </p:pic>
      <p:graphicFrame>
        <p:nvGraphicFramePr>
          <p:cNvPr id="1125" name="Google Shape;1125;p66"/>
          <p:cNvGraphicFramePr/>
          <p:nvPr/>
        </p:nvGraphicFramePr>
        <p:xfrm>
          <a:off x="544548" y="1756072"/>
          <a:ext cx="10949925" cy="4881750"/>
        </p:xfrm>
        <a:graphic>
          <a:graphicData uri="http://schemas.openxmlformats.org/drawingml/2006/table">
            <a:tbl>
              <a:tblPr firstRow="1" bandRow="1">
                <a:noFill/>
                <a:tableStyleId>{F0C1AFFB-BAE6-47AD-86BC-FD0D98100092}</a:tableStyleId>
              </a:tblPr>
              <a:tblGrid>
                <a:gridCol w="3211825">
                  <a:extLst>
                    <a:ext uri="{9D8B030D-6E8A-4147-A177-3AD203B41FA5}">
                      <a16:colId xmlns:a16="http://schemas.microsoft.com/office/drawing/2014/main" val="20000"/>
                    </a:ext>
                  </a:extLst>
                </a:gridCol>
                <a:gridCol w="2594600">
                  <a:extLst>
                    <a:ext uri="{9D8B030D-6E8A-4147-A177-3AD203B41FA5}">
                      <a16:colId xmlns:a16="http://schemas.microsoft.com/office/drawing/2014/main" val="20001"/>
                    </a:ext>
                  </a:extLst>
                </a:gridCol>
                <a:gridCol w="28575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325450">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Battle Skills</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Battle Fortress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Enterprise</a:t>
                      </a:r>
                      <a:endParaRPr/>
                    </a:p>
                  </a:txBody>
                  <a:tcPr marL="91450" marR="91450" marT="45725" marB="45725" anchor="ctr"/>
                </a:tc>
                <a:extLst>
                  <a:ext uri="{0D108BD9-81ED-4DB2-BD59-A6C34878D82A}">
                    <a16:rowId xmlns:a16="http://schemas.microsoft.com/office/drawing/2014/main" val="10000"/>
                  </a:ext>
                </a:extLst>
              </a:tr>
              <a:tr h="325450">
                <a:tc>
                  <a:txBody>
                    <a:bodyPr/>
                    <a:lstStyle/>
                    <a:p>
                      <a:pPr marL="0" marR="0" lvl="0" indent="0" algn="l" rtl="0">
                        <a:lnSpc>
                          <a:spcPct val="100000"/>
                        </a:lnSpc>
                        <a:spcBef>
                          <a:spcPts val="0"/>
                        </a:spcBef>
                        <a:spcAft>
                          <a:spcPts val="0"/>
                        </a:spcAft>
                        <a:buNone/>
                      </a:pPr>
                      <a:r>
                        <a:rPr lang="en-US" sz="1200" u="none" strike="noStrike" cap="none"/>
                        <a:t>Cyber Range</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01"/>
                  </a:ext>
                </a:extLst>
              </a:tr>
              <a:tr h="325450">
                <a:tc>
                  <a:txBody>
                    <a:bodyPr/>
                    <a:lstStyle/>
                    <a:p>
                      <a:pPr marL="0" marR="0" lvl="0" indent="0" algn="l" rtl="0">
                        <a:lnSpc>
                          <a:spcPct val="100000"/>
                        </a:lnSpc>
                        <a:spcBef>
                          <a:spcPts val="0"/>
                        </a:spcBef>
                        <a:spcAft>
                          <a:spcPts val="0"/>
                        </a:spcAft>
                        <a:buNone/>
                      </a:pPr>
                      <a:r>
                        <a:rPr lang="en-US" sz="1200" u="none" strike="noStrike" cap="none"/>
                        <a:t>Security Training Orchestration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 (live tools only)</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02"/>
                  </a:ext>
                </a:extLst>
              </a:tr>
              <a:tr h="325450">
                <a:tc>
                  <a:txBody>
                    <a:bodyPr/>
                    <a:lstStyle/>
                    <a:p>
                      <a:pPr marL="0" marR="0" lvl="0" indent="0" algn="l" rtl="0">
                        <a:lnSpc>
                          <a:spcPct val="100000"/>
                        </a:lnSpc>
                        <a:spcBef>
                          <a:spcPts val="0"/>
                        </a:spcBef>
                        <a:spcAft>
                          <a:spcPts val="0"/>
                        </a:spcAft>
                        <a:buNone/>
                      </a:pPr>
                      <a:r>
                        <a:rPr lang="en-US" sz="1200" u="none" strike="noStrike" cap="none"/>
                        <a:t>Virtual Teaching Assistant</a:t>
                      </a:r>
                      <a:endParaRPr sz="12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03"/>
                  </a:ext>
                </a:extLst>
              </a:tr>
              <a:tr h="325450">
                <a:tc>
                  <a:txBody>
                    <a:bodyPr/>
                    <a:lstStyle/>
                    <a:p>
                      <a:pPr marL="0" marR="0" lvl="0" indent="0" algn="l" rtl="0">
                        <a:lnSpc>
                          <a:spcPct val="100000"/>
                        </a:lnSpc>
                        <a:spcBef>
                          <a:spcPts val="0"/>
                        </a:spcBef>
                        <a:spcAft>
                          <a:spcPts val="0"/>
                        </a:spcAft>
                        <a:buNone/>
                      </a:pPr>
                      <a:r>
                        <a:rPr lang="en-US" sz="1200" u="none" strike="noStrike" cap="none"/>
                        <a:t>Teaching Guides</a:t>
                      </a:r>
                      <a:endParaRPr sz="12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04"/>
                  </a:ext>
                </a:extLst>
              </a:tr>
              <a:tr h="325450">
                <a:tc>
                  <a:txBody>
                    <a:bodyPr/>
                    <a:lstStyle/>
                    <a:p>
                      <a:pPr marL="0" marR="0" lvl="0" indent="0" algn="l" rtl="0">
                        <a:lnSpc>
                          <a:spcPct val="100000"/>
                        </a:lnSpc>
                        <a:spcBef>
                          <a:spcPts val="0"/>
                        </a:spcBef>
                        <a:spcAft>
                          <a:spcPts val="0"/>
                        </a:spcAft>
                        <a:buNone/>
                      </a:pPr>
                      <a:r>
                        <a:rPr lang="en-US" sz="1200" u="none" strike="noStrike" cap="none"/>
                        <a:t>Learning Paths/Certificates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05"/>
                  </a:ext>
                </a:extLst>
              </a:tr>
              <a:tr h="325450">
                <a:tc>
                  <a:txBody>
                    <a:bodyPr/>
                    <a:lstStyle/>
                    <a:p>
                      <a:pPr marL="0" marR="0" lvl="0" indent="0" algn="l" rtl="0">
                        <a:lnSpc>
                          <a:spcPct val="100000"/>
                        </a:lnSpc>
                        <a:spcBef>
                          <a:spcPts val="0"/>
                        </a:spcBef>
                        <a:spcAft>
                          <a:spcPts val="0"/>
                        </a:spcAft>
                        <a:buNone/>
                      </a:pPr>
                      <a:r>
                        <a:rPr lang="en-US" sz="1200" u="none" strike="noStrike" cap="none"/>
                        <a:t>Individual &amp; Team Skills Dashboards</a:t>
                      </a:r>
                      <a:endParaRPr sz="12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06"/>
                  </a:ext>
                </a:extLst>
              </a:tr>
              <a:tr h="325450">
                <a:tc>
                  <a:txBody>
                    <a:bodyPr/>
                    <a:lstStyle/>
                    <a:p>
                      <a:pPr marL="0" marR="0" lvl="0" indent="0" algn="l" rtl="0">
                        <a:lnSpc>
                          <a:spcPct val="100000"/>
                        </a:lnSpc>
                        <a:spcBef>
                          <a:spcPts val="0"/>
                        </a:spcBef>
                        <a:spcAft>
                          <a:spcPts val="0"/>
                        </a:spcAft>
                        <a:buNone/>
                      </a:pPr>
                      <a:r>
                        <a:rPr lang="en-US" sz="1200" u="none" strike="noStrike" cap="none"/>
                        <a:t>Interactive Gaming Engine</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07"/>
                  </a:ext>
                </a:extLst>
              </a:tr>
              <a:tr h="325450">
                <a:tc>
                  <a:txBody>
                    <a:bodyPr/>
                    <a:lstStyle/>
                    <a:p>
                      <a:pPr marL="0" marR="0" lvl="0" indent="0" algn="l" rtl="0">
                        <a:lnSpc>
                          <a:spcPct val="100000"/>
                        </a:lnSpc>
                        <a:spcBef>
                          <a:spcPts val="0"/>
                        </a:spcBef>
                        <a:spcAft>
                          <a:spcPts val="0"/>
                        </a:spcAft>
                        <a:buNone/>
                      </a:pPr>
                      <a:r>
                        <a:rPr lang="en-US" sz="1200" u="none" strike="noStrike" cap="none"/>
                        <a:t>Individual Training Modules</a:t>
                      </a:r>
                      <a:endParaRPr sz="12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08"/>
                  </a:ext>
                </a:extLst>
              </a:tr>
              <a:tr h="325450">
                <a:tc>
                  <a:txBody>
                    <a:bodyPr/>
                    <a:lstStyle/>
                    <a:p>
                      <a:pPr marL="0" marR="0" lvl="0" indent="0" algn="l" rtl="0">
                        <a:lnSpc>
                          <a:spcPct val="100000"/>
                        </a:lnSpc>
                        <a:spcBef>
                          <a:spcPts val="0"/>
                        </a:spcBef>
                        <a:spcAft>
                          <a:spcPts val="0"/>
                        </a:spcAft>
                        <a:buNone/>
                      </a:pPr>
                      <a:r>
                        <a:rPr lang="en-US" sz="1200" u="none" strike="noStrike" cap="none"/>
                        <a:t>Individual Challenges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09"/>
                  </a:ext>
                </a:extLst>
              </a:tr>
              <a:tr h="325450">
                <a:tc>
                  <a:txBody>
                    <a:bodyPr/>
                    <a:lstStyle/>
                    <a:p>
                      <a:pPr marL="0" marR="0" lvl="0" indent="0" algn="l" rtl="0">
                        <a:lnSpc>
                          <a:spcPct val="100000"/>
                        </a:lnSpc>
                        <a:spcBef>
                          <a:spcPts val="0"/>
                        </a:spcBef>
                        <a:spcAft>
                          <a:spcPts val="0"/>
                        </a:spcAft>
                        <a:buNone/>
                      </a:pPr>
                      <a:r>
                        <a:rPr lang="en-US" sz="1200" u="none" strike="noStrike" cap="none"/>
                        <a:t>Team Challenges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10"/>
                  </a:ext>
                </a:extLst>
              </a:tr>
              <a:tr h="325450">
                <a:tc>
                  <a:txBody>
                    <a:bodyPr/>
                    <a:lstStyle/>
                    <a:p>
                      <a:pPr marL="0" marR="0" lvl="0" indent="0" algn="l" rtl="0">
                        <a:lnSpc>
                          <a:spcPct val="100000"/>
                        </a:lnSpc>
                        <a:spcBef>
                          <a:spcPts val="0"/>
                        </a:spcBef>
                        <a:spcAft>
                          <a:spcPts val="0"/>
                        </a:spcAft>
                        <a:buNone/>
                      </a:pPr>
                      <a:r>
                        <a:rPr lang="en-US" sz="1200" u="none" strike="noStrike" cap="none"/>
                        <a:t>Exercise Design Console</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11"/>
                  </a:ext>
                </a:extLst>
              </a:tr>
              <a:tr h="325450">
                <a:tc>
                  <a:txBody>
                    <a:bodyPr/>
                    <a:lstStyle/>
                    <a:p>
                      <a:pPr marL="0" marR="0" lvl="0" indent="0" algn="l" rtl="0">
                        <a:lnSpc>
                          <a:spcPct val="100000"/>
                        </a:lnSpc>
                        <a:spcBef>
                          <a:spcPts val="0"/>
                        </a:spcBef>
                        <a:spcAft>
                          <a:spcPts val="0"/>
                        </a:spcAft>
                        <a:buNone/>
                      </a:pPr>
                      <a:r>
                        <a:rPr lang="en-US" sz="1200" u="none" strike="noStrike" cap="none"/>
                        <a:t>Battle Fortress After Action Report</a:t>
                      </a:r>
                      <a:endParaRPr sz="12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12"/>
                  </a:ext>
                </a:extLst>
              </a:tr>
              <a:tr h="325450">
                <a:tc>
                  <a:txBody>
                    <a:bodyPr/>
                    <a:lstStyle/>
                    <a:p>
                      <a:pPr marL="0" marR="0" lvl="0" indent="0" algn="l" rtl="0">
                        <a:lnSpc>
                          <a:spcPct val="100000"/>
                        </a:lnSpc>
                        <a:spcBef>
                          <a:spcPts val="0"/>
                        </a:spcBef>
                        <a:spcAft>
                          <a:spcPts val="0"/>
                        </a:spcAft>
                        <a:buNone/>
                      </a:pPr>
                      <a:r>
                        <a:rPr lang="en-US" sz="1200" u="none" strike="noStrike" cap="none"/>
                        <a:t>Certificate Training Accreditation</a:t>
                      </a:r>
                      <a:endParaRPr sz="12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No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13"/>
                  </a:ext>
                </a:extLst>
              </a:tr>
              <a:tr h="325450">
                <a:tc>
                  <a:txBody>
                    <a:bodyPr/>
                    <a:lstStyle/>
                    <a:p>
                      <a:pPr marL="0" marR="0" lvl="0" indent="0" algn="l" rtl="0">
                        <a:lnSpc>
                          <a:spcPct val="100000"/>
                        </a:lnSpc>
                        <a:spcBef>
                          <a:spcPts val="0"/>
                        </a:spcBef>
                        <a:spcAft>
                          <a:spcPts val="0"/>
                        </a:spcAft>
                        <a:buNone/>
                      </a:pPr>
                      <a:r>
                        <a:rPr lang="en-US" sz="1200" u="none" strike="noStrike" cap="none"/>
                        <a:t>Award Micro-certificates &amp; Badges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u="none" strike="noStrike" cap="none"/>
                        <a:t>Yes</a:t>
                      </a:r>
                      <a:endParaRPr/>
                    </a:p>
                  </a:txBody>
                  <a:tcPr marL="91450" marR="91450" marT="45725" marB="45725" anchor="ctr"/>
                </a:tc>
                <a:extLst>
                  <a:ext uri="{0D108BD9-81ED-4DB2-BD59-A6C34878D82A}">
                    <a16:rowId xmlns:a16="http://schemas.microsoft.com/office/drawing/2014/main" val="10014"/>
                  </a:ext>
                </a:extLst>
              </a:tr>
            </a:tbl>
          </a:graphicData>
        </a:graphic>
      </p:graphicFrame>
      <p:pic>
        <p:nvPicPr>
          <p:cNvPr id="1126" name="Google Shape;1126;p66"/>
          <p:cNvPicPr preferRelativeResize="0"/>
          <p:nvPr/>
        </p:nvPicPr>
        <p:blipFill>
          <a:blip r:embed="rId6">
            <a:alphaModFix/>
          </a:blip>
          <a:stretch>
            <a:fillRect/>
          </a:stretch>
        </p:blipFill>
        <p:spPr>
          <a:xfrm>
            <a:off x="9208480" y="872325"/>
            <a:ext cx="2226895" cy="57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7"/>
          <p:cNvSpPr txBox="1"/>
          <p:nvPr/>
        </p:nvSpPr>
        <p:spPr>
          <a:xfrm>
            <a:off x="1011810" y="2993701"/>
            <a:ext cx="4572000" cy="3509163"/>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600"/>
              </a:spcBef>
              <a:spcAft>
                <a:spcPts val="0"/>
              </a:spcAft>
              <a:buClr>
                <a:srgbClr val="595959"/>
              </a:buClr>
              <a:buSzPts val="1500"/>
              <a:buFont typeface="Arial"/>
              <a:buNone/>
            </a:pPr>
            <a:r>
              <a:rPr lang="en-US" sz="1600" b="1" i="0" u="none" strike="noStrike" cap="none" dirty="0">
                <a:solidFill>
                  <a:schemeClr val="accent2"/>
                </a:solidFill>
                <a:latin typeface="Roboto"/>
                <a:ea typeface="Roboto"/>
                <a:cs typeface="Roboto"/>
                <a:sym typeface="Roboto"/>
              </a:rPr>
              <a:t>Battle Skills Individual Trainer</a:t>
            </a:r>
            <a:endParaRPr sz="1200" b="0" i="0" u="none" strike="noStrike" cap="none" dirty="0">
              <a:solidFill>
                <a:srgbClr val="7F7F7F"/>
              </a:solidFill>
              <a:latin typeface="Roboto"/>
              <a:ea typeface="Roboto"/>
              <a:cs typeface="Roboto"/>
              <a:sym typeface="Roboto"/>
            </a:endParaRPr>
          </a:p>
          <a:p>
            <a:pPr marL="0" marR="0" lvl="0" indent="0" algn="l" rtl="0">
              <a:lnSpc>
                <a:spcPct val="100000"/>
              </a:lnSpc>
              <a:spcBef>
                <a:spcPts val="800"/>
              </a:spcBef>
              <a:spcAft>
                <a:spcPts val="0"/>
              </a:spcAft>
              <a:buClr>
                <a:srgbClr val="000000"/>
              </a:buClr>
              <a:buSzPts val="1200"/>
              <a:buFont typeface="Arial"/>
              <a:buNone/>
            </a:pPr>
            <a:r>
              <a:rPr lang="en-US" sz="1200" b="1" i="0" u="none" strike="noStrike" cap="none" dirty="0">
                <a:solidFill>
                  <a:srgbClr val="7F7F7F"/>
                </a:solidFill>
                <a:latin typeface="Roboto"/>
                <a:ea typeface="Roboto"/>
                <a:cs typeface="Roboto"/>
                <a:sym typeface="Roboto"/>
              </a:rPr>
              <a:t>Self-Paced 100% hands-on individual training &amp; challenges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400"/>
              </a:spcBef>
              <a:spcAft>
                <a:spcPts val="0"/>
              </a:spcAft>
              <a:buClr>
                <a:srgbClr val="000000"/>
              </a:buClr>
              <a:buSzPts val="1200"/>
              <a:buFont typeface="Arial"/>
              <a:buNone/>
            </a:pPr>
            <a:r>
              <a:rPr lang="en-US" sz="1200" b="1" i="0" u="none" strike="noStrike" cap="none" dirty="0">
                <a:solidFill>
                  <a:srgbClr val="7F7F7F"/>
                </a:solidFill>
                <a:latin typeface="Roboto"/>
                <a:ea typeface="Roboto"/>
                <a:cs typeface="Roboto"/>
                <a:sym typeface="Roboto"/>
              </a:rPr>
              <a:t>350+ hours of individual training modules: </a:t>
            </a:r>
            <a:r>
              <a:rPr lang="en-US" sz="1200" dirty="0">
                <a:solidFill>
                  <a:srgbClr val="7F7F7F"/>
                </a:solidFill>
                <a:latin typeface="Roboto"/>
                <a:ea typeface="Roboto"/>
                <a:cs typeface="Roboto"/>
                <a:sym typeface="Roboto"/>
              </a:rPr>
              <a:t>Includes eight r</a:t>
            </a:r>
            <a:r>
              <a:rPr lang="en-US" sz="1200" b="0" i="0" u="none" strike="noStrike" cap="none" dirty="0">
                <a:solidFill>
                  <a:srgbClr val="7F7F7F"/>
                </a:solidFill>
                <a:latin typeface="Roboto"/>
                <a:ea typeface="Roboto"/>
                <a:cs typeface="Roboto"/>
                <a:sym typeface="Roboto"/>
              </a:rPr>
              <a:t>ole-based Battle Paths, including SOC Analyst 1, SOC Analyst 2, Threat Hunter, and more.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400"/>
              </a:spcBef>
              <a:spcAft>
                <a:spcPts val="0"/>
              </a:spcAft>
              <a:buClr>
                <a:srgbClr val="000000"/>
              </a:buClr>
              <a:buSzPts val="1200"/>
              <a:buFont typeface="Arial"/>
              <a:buNone/>
            </a:pPr>
            <a:r>
              <a:rPr lang="en-US" sz="1200" b="1" i="0" u="none" strike="noStrike" cap="none" dirty="0">
                <a:solidFill>
                  <a:srgbClr val="7F7F7F"/>
                </a:solidFill>
                <a:latin typeface="Roboto"/>
                <a:ea typeface="Roboto"/>
                <a:cs typeface="Roboto"/>
                <a:sym typeface="Roboto"/>
              </a:rPr>
              <a:t>Gamified: </a:t>
            </a:r>
            <a:r>
              <a:rPr lang="en-US" sz="1200" b="0" i="0" u="none" strike="noStrike" cap="none" dirty="0">
                <a:solidFill>
                  <a:srgbClr val="7F7F7F"/>
                </a:solidFill>
                <a:latin typeface="Roboto"/>
                <a:ea typeface="Roboto"/>
                <a:cs typeface="Roboto"/>
                <a:sym typeface="Roboto"/>
              </a:rPr>
              <a:t>Problem-based, instant feedback, leaderboards.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400"/>
              </a:spcBef>
              <a:spcAft>
                <a:spcPts val="0"/>
              </a:spcAft>
              <a:buClr>
                <a:srgbClr val="000000"/>
              </a:buClr>
              <a:buSzPts val="1200"/>
              <a:buFont typeface="Arial"/>
              <a:buNone/>
            </a:pPr>
            <a:r>
              <a:rPr lang="en-US" sz="1200" b="1" i="0" u="none" strike="noStrike" cap="none" dirty="0">
                <a:solidFill>
                  <a:srgbClr val="7F7F7F"/>
                </a:solidFill>
                <a:latin typeface="Roboto"/>
                <a:ea typeface="Roboto"/>
                <a:cs typeface="Roboto"/>
                <a:sym typeface="Roboto"/>
              </a:rPr>
              <a:t>Intelligent Teaching Assistant: </a:t>
            </a:r>
            <a:r>
              <a:rPr lang="en-US" sz="1200" b="0" i="0" u="none" strike="noStrike" cap="none" dirty="0">
                <a:solidFill>
                  <a:srgbClr val="7F7F7F"/>
                </a:solidFill>
                <a:latin typeface="Roboto"/>
                <a:ea typeface="Roboto"/>
                <a:cs typeface="Roboto"/>
                <a:sym typeface="Roboto"/>
              </a:rPr>
              <a:t>Support, hints and advice when needed in order to master complex subject matter.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400"/>
              </a:spcBef>
              <a:spcAft>
                <a:spcPts val="0"/>
              </a:spcAft>
              <a:buClr>
                <a:srgbClr val="000000"/>
              </a:buClr>
              <a:buSzPts val="1200"/>
              <a:buFont typeface="Arial"/>
              <a:buNone/>
            </a:pPr>
            <a:r>
              <a:rPr lang="en-US" sz="1200" b="1" i="0" u="none" strike="noStrike" cap="none" dirty="0">
                <a:solidFill>
                  <a:srgbClr val="7F7F7F"/>
                </a:solidFill>
                <a:latin typeface="Roboto"/>
                <a:ea typeface="Roboto"/>
                <a:cs typeface="Roboto"/>
                <a:sym typeface="Roboto"/>
              </a:rPr>
              <a:t>Individual Challenges: </a:t>
            </a:r>
            <a:r>
              <a:rPr lang="en-US" sz="1200" b="0" i="0" u="none" strike="noStrike" cap="none" dirty="0">
                <a:solidFill>
                  <a:srgbClr val="7F7F7F"/>
                </a:solidFill>
                <a:latin typeface="Roboto"/>
                <a:ea typeface="Roboto"/>
                <a:cs typeface="Roboto"/>
                <a:sym typeface="Roboto"/>
              </a:rPr>
              <a:t>Assess each person's skills and learning for </a:t>
            </a:r>
            <a:r>
              <a:rPr lang="en-US" sz="1200" dirty="0">
                <a:solidFill>
                  <a:srgbClr val="7F7F7F"/>
                </a:solidFill>
                <a:latin typeface="Roboto"/>
                <a:ea typeface="Roboto"/>
                <a:cs typeface="Roboto"/>
                <a:sym typeface="Roboto"/>
              </a:rPr>
              <a:t>benchmarking</a:t>
            </a:r>
            <a:r>
              <a:rPr lang="en-US" sz="1200" b="0" i="0" u="none" strike="noStrike" cap="none" dirty="0">
                <a:solidFill>
                  <a:srgbClr val="7F7F7F"/>
                </a:solidFill>
                <a:latin typeface="Roboto"/>
                <a:ea typeface="Roboto"/>
                <a:cs typeface="Roboto"/>
                <a:sym typeface="Roboto"/>
              </a:rPr>
              <a:t> and training plan development. </a:t>
            </a:r>
            <a:endParaRPr sz="1050" b="1" i="0" u="none" strike="noStrike" cap="none" dirty="0">
              <a:solidFill>
                <a:schemeClr val="accent2"/>
              </a:solidFill>
              <a:latin typeface="Roboto"/>
              <a:ea typeface="Roboto"/>
              <a:cs typeface="Roboto"/>
              <a:sym typeface="Roboto"/>
            </a:endParaRPr>
          </a:p>
          <a:p>
            <a:pPr marL="0" marR="0" lvl="0" indent="0" algn="l" rtl="0">
              <a:lnSpc>
                <a:spcPct val="100000"/>
              </a:lnSpc>
              <a:spcBef>
                <a:spcPts val="1200"/>
              </a:spcBef>
              <a:spcAft>
                <a:spcPts val="0"/>
              </a:spcAft>
              <a:buClr>
                <a:srgbClr val="000000"/>
              </a:buClr>
              <a:buSzPts val="1100"/>
              <a:buFont typeface="Arial"/>
              <a:buNone/>
            </a:pPr>
            <a:endParaRPr sz="1100" b="0" i="0" u="none" strike="noStrike" cap="none" dirty="0">
              <a:solidFill>
                <a:schemeClr val="dk1"/>
              </a:solidFill>
              <a:latin typeface="Roboto"/>
              <a:ea typeface="Roboto"/>
              <a:cs typeface="Roboto"/>
              <a:sym typeface="Roboto"/>
            </a:endParaRPr>
          </a:p>
        </p:txBody>
      </p:sp>
      <p:sp>
        <p:nvSpPr>
          <p:cNvPr id="348" name="Google Shape;348;p7"/>
          <p:cNvSpPr/>
          <p:nvPr/>
        </p:nvSpPr>
        <p:spPr>
          <a:xfrm>
            <a:off x="6087847" y="0"/>
            <a:ext cx="6101907"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9" name="Google Shape;349;p7"/>
          <p:cNvSpPr/>
          <p:nvPr/>
        </p:nvSpPr>
        <p:spPr>
          <a:xfrm>
            <a:off x="9231237" y="5571710"/>
            <a:ext cx="2372847" cy="946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Roboto"/>
                <a:ea typeface="Roboto"/>
                <a:cs typeface="Roboto"/>
                <a:sym typeface="Roboto"/>
              </a:rPr>
              <a:t>- Misconfiguration (multiple)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rgbClr val="7F7F7F"/>
                </a:solidFill>
                <a:latin typeface="Roboto"/>
                <a:ea typeface="Roboto"/>
                <a:cs typeface="Roboto"/>
                <a:sym typeface="Roboto"/>
              </a:rPr>
              <a:t>- Malware (multiple)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rgbClr val="7F7F7F"/>
                </a:solidFill>
                <a:latin typeface="Roboto"/>
                <a:ea typeface="Roboto"/>
                <a:cs typeface="Roboto"/>
                <a:sym typeface="Roboto"/>
              </a:rPr>
              <a:t>- Ransomware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rgbClr val="7F7F7F"/>
                </a:solidFill>
                <a:latin typeface="Roboto"/>
                <a:ea typeface="Roboto"/>
                <a:cs typeface="Roboto"/>
                <a:sym typeface="Roboto"/>
              </a:rPr>
              <a:t>- Encryption Defeated</a:t>
            </a:r>
            <a:endParaRPr sz="1400" b="0" i="0" u="none" strike="noStrike" cap="none">
              <a:solidFill>
                <a:srgbClr val="000000"/>
              </a:solidFill>
              <a:latin typeface="Arial"/>
              <a:ea typeface="Arial"/>
              <a:cs typeface="Arial"/>
              <a:sym typeface="Arial"/>
            </a:endParaRPr>
          </a:p>
        </p:txBody>
      </p:sp>
      <p:sp>
        <p:nvSpPr>
          <p:cNvPr id="350" name="Google Shape;350;p7"/>
          <p:cNvSpPr/>
          <p:nvPr/>
        </p:nvSpPr>
        <p:spPr>
          <a:xfrm rot="8147574">
            <a:off x="8049265" y="2040097"/>
            <a:ext cx="1689429" cy="210033"/>
          </a:xfrm>
          <a:prstGeom prst="parallelogram">
            <a:avLst>
              <a:gd name="adj" fmla="val 25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1" name="Google Shape;351;p7"/>
          <p:cNvSpPr txBox="1"/>
          <p:nvPr/>
        </p:nvSpPr>
        <p:spPr>
          <a:xfrm>
            <a:off x="6966251" y="2993701"/>
            <a:ext cx="4572000" cy="3716264"/>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600"/>
              </a:spcBef>
              <a:spcAft>
                <a:spcPts val="0"/>
              </a:spcAft>
              <a:buClr>
                <a:srgbClr val="595959"/>
              </a:buClr>
              <a:buSzPts val="1500"/>
              <a:buFont typeface="Arial"/>
              <a:buNone/>
            </a:pPr>
            <a:r>
              <a:rPr lang="en-US" sz="1600" b="1" i="0" u="none" strike="noStrike" cap="none">
                <a:solidFill>
                  <a:srgbClr val="2C5683"/>
                </a:solidFill>
                <a:latin typeface="Roboto"/>
                <a:ea typeface="Roboto"/>
                <a:cs typeface="Roboto"/>
                <a:sym typeface="Roboto"/>
              </a:rPr>
              <a:t>Battle Fortress Team Trainer</a:t>
            </a:r>
            <a:endParaRPr sz="1200" b="1" i="0" u="none" strike="noStrike" cap="none">
              <a:solidFill>
                <a:srgbClr val="2C5683"/>
              </a:solidFill>
              <a:latin typeface="Roboto"/>
              <a:ea typeface="Roboto"/>
              <a:cs typeface="Roboto"/>
              <a:sym typeface="Roboto"/>
            </a:endParaRPr>
          </a:p>
          <a:p>
            <a:pPr marL="0" marR="0" lvl="0" indent="0" algn="l" rtl="0">
              <a:lnSpc>
                <a:spcPct val="100000"/>
              </a:lnSpc>
              <a:spcBef>
                <a:spcPts val="6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Hyper-Scalable Cloud Based Cyber Range </a:t>
            </a:r>
            <a:r>
              <a:rPr lang="en-US" sz="1200" b="1" i="0" u="sng" strike="noStrike" cap="none">
                <a:solidFill>
                  <a:srgbClr val="7F7F7F"/>
                </a:solidFill>
                <a:latin typeface="Roboto"/>
                <a:ea typeface="Roboto"/>
                <a:cs typeface="Roboto"/>
                <a:sym typeface="Roboto"/>
                <a:hlinkClick r:id="rId3" action="ppaction://hlinksldjump">
                  <a:extLst>
                    <a:ext uri="{A12FA001-AC4F-418D-AE19-62706E023703}">
                      <ahyp:hlinkClr xmlns:ahyp="http://schemas.microsoft.com/office/drawing/2018/hyperlinkcolor" val="tx"/>
                    </a:ext>
                  </a:extLst>
                </a:hlinkClick>
              </a:rPr>
              <a:t>(more)</a:t>
            </a:r>
            <a:endParaRPr sz="1200" b="1" i="0" u="none" strike="noStrike" cap="none">
              <a:solidFill>
                <a:srgbClr val="7F7F7F"/>
              </a:solidFill>
              <a:latin typeface="Roboto"/>
              <a:ea typeface="Roboto"/>
              <a:cs typeface="Roboto"/>
              <a:sym typeface="Roboto"/>
            </a:endParaRPr>
          </a:p>
          <a:p>
            <a:pPr marL="0" marR="0" lvl="0" indent="0" algn="l" rtl="0">
              <a:lnSpc>
                <a:spcPct val="100000"/>
              </a:lnSpc>
              <a:spcBef>
                <a:spcPts val="6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Fast and easy to deploy: </a:t>
            </a:r>
            <a:r>
              <a:rPr lang="en-US" sz="1200" b="0" i="0" u="none" strike="noStrike" cap="none">
                <a:solidFill>
                  <a:srgbClr val="7F7F7F"/>
                </a:solidFill>
                <a:latin typeface="Roboto"/>
                <a:ea typeface="Roboto"/>
                <a:cs typeface="Roboto"/>
                <a:sym typeface="Roboto"/>
              </a:rPr>
              <a:t>Cloud based emulation environment built on a highly scalable architecture.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Realistic: </a:t>
            </a:r>
            <a:r>
              <a:rPr lang="en-US" sz="1200" b="0" i="0" u="none" strike="noStrike" cap="none">
                <a:solidFill>
                  <a:srgbClr val="7F7F7F"/>
                </a:solidFill>
                <a:latin typeface="Roboto"/>
                <a:ea typeface="Roboto"/>
                <a:cs typeface="Roboto"/>
                <a:sym typeface="Roboto"/>
              </a:rPr>
              <a:t>Includes real malware, real vulnerabilities, real infrastructure, and real users all in real-time.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Powerful emulation: </a:t>
            </a:r>
            <a:r>
              <a:rPr lang="en-US" sz="1200" b="0" i="0" u="none" strike="noStrike" cap="none">
                <a:solidFill>
                  <a:srgbClr val="7F7F7F"/>
                </a:solidFill>
                <a:latin typeface="Roboto"/>
                <a:ea typeface="Roboto"/>
                <a:cs typeface="Roboto"/>
                <a:sym typeface="Roboto"/>
              </a:rPr>
              <a:t>Deploy and operate on your security stack in realistic IT environments.</a:t>
            </a:r>
            <a:endParaRPr sz="1200" b="1" i="0" u="none" strike="noStrike" cap="none">
              <a:solidFill>
                <a:srgbClr val="7F7F7F"/>
              </a:solidFill>
              <a:latin typeface="Roboto"/>
              <a:ea typeface="Roboto"/>
              <a:cs typeface="Roboto"/>
              <a:sym typeface="Roboto"/>
            </a:endParaRPr>
          </a:p>
          <a:p>
            <a:pPr marL="0" marR="0" lvl="0" indent="0" algn="l" rtl="0">
              <a:lnSpc>
                <a:spcPct val="100000"/>
              </a:lnSpc>
              <a:spcBef>
                <a:spcPts val="6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Reusable Red and Blue Team exercises: </a:t>
            </a:r>
            <a:r>
              <a:rPr lang="en-US" sz="1200" b="0" i="0" u="none" strike="noStrike" cap="none">
                <a:solidFill>
                  <a:srgbClr val="7F7F7F"/>
                </a:solidFill>
                <a:latin typeface="Roboto"/>
                <a:ea typeface="Roboto"/>
                <a:cs typeface="Roboto"/>
                <a:sym typeface="Roboto"/>
              </a:rPr>
              <a:t>Build from RangeForce’s library of attack vectors.</a:t>
            </a:r>
            <a:endParaRPr sz="1200" b="0" i="0" u="none" strike="noStrike" cap="none">
              <a:solidFill>
                <a:srgbClr val="7F7F7F"/>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200"/>
              <a:buFont typeface="Arial"/>
              <a:buNone/>
            </a:pPr>
            <a:r>
              <a:rPr lang="en-US" sz="1200" b="1" i="0" u="none" strike="noStrike" cap="none">
                <a:solidFill>
                  <a:srgbClr val="7F7F7F"/>
                </a:solidFill>
                <a:latin typeface="Roboto"/>
                <a:ea typeface="Roboto"/>
                <a:cs typeface="Roboto"/>
                <a:sym typeface="Roboto"/>
              </a:rPr>
              <a:t>Exercise Attack Vectors:</a:t>
            </a:r>
            <a:endParaRPr sz="1400" b="0" i="0" u="none" strike="noStrike" cap="none">
              <a:solidFill>
                <a:srgbClr val="000000"/>
              </a:solidFill>
              <a:latin typeface="Arial"/>
              <a:ea typeface="Arial"/>
              <a:cs typeface="Arial"/>
              <a:sym typeface="Arial"/>
            </a:endParaRPr>
          </a:p>
          <a:p>
            <a:pPr marL="117475" marR="0" lvl="0" indent="-117475" algn="l" rtl="0">
              <a:lnSpc>
                <a:spcPct val="100000"/>
              </a:lnSpc>
              <a:spcBef>
                <a:spcPts val="300"/>
              </a:spcBef>
              <a:spcAft>
                <a:spcPts val="0"/>
              </a:spcAft>
              <a:buClr>
                <a:srgbClr val="7F7F7F"/>
              </a:buClr>
              <a:buSzPts val="1200"/>
              <a:buFont typeface="Roboto"/>
              <a:buChar char="-"/>
            </a:pPr>
            <a:r>
              <a:rPr lang="en-US" sz="1200" b="0" i="0" u="none" strike="noStrike" cap="none">
                <a:solidFill>
                  <a:srgbClr val="7F7F7F"/>
                </a:solidFill>
                <a:latin typeface="Roboto"/>
                <a:ea typeface="Roboto"/>
                <a:cs typeface="Roboto"/>
                <a:sym typeface="Roboto"/>
              </a:rPr>
              <a:t>Compromised Credentials</a:t>
            </a:r>
            <a:endParaRPr sz="1400" b="0" i="0" u="none" strike="noStrike" cap="none">
              <a:solidFill>
                <a:srgbClr val="000000"/>
              </a:solidFill>
              <a:latin typeface="Arial"/>
              <a:ea typeface="Arial"/>
              <a:cs typeface="Arial"/>
              <a:sym typeface="Arial"/>
            </a:endParaRPr>
          </a:p>
          <a:p>
            <a:pPr marL="117475" marR="0" lvl="0" indent="-117475" algn="l" rtl="0">
              <a:lnSpc>
                <a:spcPct val="100000"/>
              </a:lnSpc>
              <a:spcBef>
                <a:spcPts val="300"/>
              </a:spcBef>
              <a:spcAft>
                <a:spcPts val="0"/>
              </a:spcAft>
              <a:buClr>
                <a:srgbClr val="7F7F7F"/>
              </a:buClr>
              <a:buSzPts val="1200"/>
              <a:buFont typeface="Roboto"/>
              <a:buChar char="-"/>
            </a:pPr>
            <a:r>
              <a:rPr lang="en-US" sz="1200" b="0" i="0" u="none" strike="noStrike" cap="none">
                <a:solidFill>
                  <a:srgbClr val="7F7F7F"/>
                </a:solidFill>
                <a:latin typeface="Roboto"/>
                <a:ea typeface="Roboto"/>
                <a:cs typeface="Roboto"/>
                <a:sym typeface="Roboto"/>
              </a:rPr>
              <a:t>Lateral Movement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rgbClr val="7F7F7F"/>
                </a:solidFill>
                <a:latin typeface="Roboto"/>
                <a:ea typeface="Roboto"/>
                <a:cs typeface="Roboto"/>
                <a:sym typeface="Roboto"/>
              </a:rPr>
              <a:t>- Phishing/Spear Phishing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rgbClr val="7F7F7F"/>
                </a:solidFill>
                <a:latin typeface="Roboto"/>
                <a:ea typeface="Roboto"/>
                <a:cs typeface="Roboto"/>
                <a:sym typeface="Roboto"/>
              </a:rPr>
              <a:t>- Denial of 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endParaRPr sz="1200" b="1" i="0" u="none" strike="noStrike" cap="none">
              <a:solidFill>
                <a:srgbClr val="FF0000"/>
              </a:solidFill>
              <a:latin typeface="Roboto"/>
              <a:ea typeface="Roboto"/>
              <a:cs typeface="Roboto"/>
              <a:sym typeface="Roboto"/>
            </a:endParaRPr>
          </a:p>
          <a:p>
            <a:pPr marL="0" marR="0" lvl="0" indent="0" algn="ctr" rtl="0">
              <a:lnSpc>
                <a:spcPct val="100000"/>
              </a:lnSpc>
              <a:spcBef>
                <a:spcPts val="600"/>
              </a:spcBef>
              <a:spcAft>
                <a:spcPts val="0"/>
              </a:spcAft>
              <a:buClr>
                <a:srgbClr val="000000"/>
              </a:buClr>
              <a:buSzPts val="1100"/>
              <a:buFont typeface="Arial"/>
              <a:buNone/>
            </a:pPr>
            <a:endParaRPr sz="1100" b="0" i="0" u="none" strike="noStrike" cap="none">
              <a:solidFill>
                <a:srgbClr val="7F7F7F"/>
              </a:solidFill>
              <a:latin typeface="Roboto"/>
              <a:ea typeface="Roboto"/>
              <a:cs typeface="Roboto"/>
              <a:sym typeface="Roboto"/>
            </a:endParaRPr>
          </a:p>
          <a:p>
            <a:pPr marL="0" marR="0" lvl="0" indent="0" algn="ctr" rtl="0">
              <a:lnSpc>
                <a:spcPct val="100000"/>
              </a:lnSpc>
              <a:spcBef>
                <a:spcPts val="600"/>
              </a:spcBef>
              <a:spcAft>
                <a:spcPts val="0"/>
              </a:spcAft>
              <a:buClr>
                <a:srgbClr val="000000"/>
              </a:buClr>
              <a:buSzPts val="1100"/>
              <a:buFont typeface="Arial"/>
              <a:buNone/>
            </a:pPr>
            <a:endParaRPr sz="1100" b="0" i="0" u="none" strike="noStrike" cap="none">
              <a:solidFill>
                <a:schemeClr val="dk1"/>
              </a:solidFill>
              <a:latin typeface="Roboto"/>
              <a:ea typeface="Roboto"/>
              <a:cs typeface="Roboto"/>
              <a:sym typeface="Roboto"/>
            </a:endParaRPr>
          </a:p>
        </p:txBody>
      </p:sp>
      <p:sp>
        <p:nvSpPr>
          <p:cNvPr id="352" name="Google Shape;352;p7"/>
          <p:cNvSpPr/>
          <p:nvPr/>
        </p:nvSpPr>
        <p:spPr>
          <a:xfrm>
            <a:off x="7065365" y="597237"/>
            <a:ext cx="4229791" cy="2212136"/>
          </a:xfrm>
          <a:prstGeom prst="roundRect">
            <a:avLst>
              <a:gd name="adj" fmla="val 354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53" name="Google Shape;353;p7"/>
          <p:cNvPicPr preferRelativeResize="0"/>
          <p:nvPr/>
        </p:nvPicPr>
        <p:blipFill rotWithShape="1">
          <a:blip r:embed="rId4">
            <a:alphaModFix/>
          </a:blip>
          <a:srcRect l="10919" t="21325" b="2599"/>
          <a:stretch/>
        </p:blipFill>
        <p:spPr>
          <a:xfrm>
            <a:off x="7140279" y="684388"/>
            <a:ext cx="4072249" cy="2039815"/>
          </a:xfrm>
          <a:prstGeom prst="rect">
            <a:avLst/>
          </a:prstGeom>
          <a:noFill/>
          <a:ln>
            <a:noFill/>
          </a:ln>
        </p:spPr>
      </p:pic>
      <p:pic>
        <p:nvPicPr>
          <p:cNvPr id="354" name="Google Shape;354;p7"/>
          <p:cNvPicPr preferRelativeResize="0"/>
          <p:nvPr/>
        </p:nvPicPr>
        <p:blipFill rotWithShape="1">
          <a:blip r:embed="rId5">
            <a:alphaModFix/>
          </a:blip>
          <a:srcRect/>
          <a:stretch/>
        </p:blipFill>
        <p:spPr>
          <a:xfrm>
            <a:off x="1126416" y="488245"/>
            <a:ext cx="3663984" cy="25054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8"/>
          <p:cNvSpPr txBox="1"/>
          <p:nvPr/>
        </p:nvSpPr>
        <p:spPr>
          <a:xfrm>
            <a:off x="160601" y="156903"/>
            <a:ext cx="9771883" cy="57030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5784"/>
              </a:buClr>
              <a:buSzPts val="2400"/>
              <a:buFont typeface="Roboto"/>
              <a:buNone/>
            </a:pPr>
            <a:r>
              <a:rPr lang="en-US" sz="2400" b="1" i="0" u="none" strike="noStrike" cap="none">
                <a:solidFill>
                  <a:srgbClr val="2C5784"/>
                </a:solidFill>
                <a:latin typeface="Roboto"/>
                <a:ea typeface="Roboto"/>
                <a:cs typeface="Roboto"/>
                <a:sym typeface="Roboto"/>
              </a:rPr>
              <a:t>RangeForce Battle Fortress Cyber Range</a:t>
            </a:r>
            <a:endParaRPr sz="2400" b="0" i="0" u="none" strike="noStrike" cap="none">
              <a:solidFill>
                <a:srgbClr val="2C5784"/>
              </a:solidFill>
              <a:latin typeface="Roboto"/>
              <a:ea typeface="Roboto"/>
              <a:cs typeface="Roboto"/>
              <a:sym typeface="Roboto"/>
            </a:endParaRPr>
          </a:p>
        </p:txBody>
      </p:sp>
      <p:sp>
        <p:nvSpPr>
          <p:cNvPr id="360" name="Google Shape;360;p8"/>
          <p:cNvSpPr txBox="1"/>
          <p:nvPr/>
        </p:nvSpPr>
        <p:spPr>
          <a:xfrm>
            <a:off x="357972" y="1479401"/>
            <a:ext cx="7734468" cy="2128422"/>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C5784"/>
                </a:solidFill>
                <a:latin typeface="Roboto"/>
                <a:ea typeface="Roboto"/>
                <a:cs typeface="Roboto"/>
                <a:sym typeface="Roboto"/>
              </a:rPr>
              <a:t>Fast and easy to deploy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595959"/>
              </a:buClr>
              <a:buSzPts val="1500"/>
              <a:buFont typeface="Arial"/>
              <a:buChar char="•"/>
            </a:pPr>
            <a:r>
              <a:rPr lang="en-US" sz="1400" b="0" i="0" u="none" strike="noStrike" cap="none">
                <a:solidFill>
                  <a:srgbClr val="7F7F7F"/>
                </a:solidFill>
                <a:latin typeface="Roboto"/>
                <a:ea typeface="Roboto"/>
                <a:cs typeface="Roboto"/>
                <a:sym typeface="Roboto"/>
              </a:rPr>
              <a:t>Cloud based emulation environment built on a highly scalable virtual architecture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595959"/>
              </a:buClr>
              <a:buSzPts val="1500"/>
              <a:buFont typeface="Arial"/>
              <a:buChar char="•"/>
            </a:pPr>
            <a:r>
              <a:rPr lang="en-US" sz="1400" b="0" i="0" u="none" strike="noStrike" cap="none">
                <a:solidFill>
                  <a:srgbClr val="7F7F7F"/>
                </a:solidFill>
                <a:latin typeface="Roboto"/>
                <a:ea typeface="Roboto"/>
                <a:cs typeface="Roboto"/>
                <a:sym typeface="Roboto"/>
              </a:rPr>
              <a:t>Includes RangeForce’s library of red and blue team exercises</a:t>
            </a:r>
            <a:endParaRPr sz="1400" b="0" i="0" u="none" strike="noStrike" cap="none">
              <a:solidFill>
                <a:srgbClr val="000000"/>
              </a:solidFill>
              <a:latin typeface="Arial"/>
              <a:ea typeface="Arial"/>
              <a:cs typeface="Arial"/>
              <a:sym typeface="Arial"/>
            </a:endParaRPr>
          </a:p>
          <a:p>
            <a:pPr marL="285750" marR="0" lvl="0" indent="-190500" algn="l" rtl="0">
              <a:lnSpc>
                <a:spcPct val="100000"/>
              </a:lnSpc>
              <a:spcBef>
                <a:spcPts val="300"/>
              </a:spcBef>
              <a:spcAft>
                <a:spcPts val="0"/>
              </a:spcAft>
              <a:buClr>
                <a:srgbClr val="595959"/>
              </a:buClr>
              <a:buSzPts val="1500"/>
              <a:buFont typeface="Arial"/>
              <a:buNone/>
            </a:pPr>
            <a:endParaRPr sz="1000" b="0" i="0" u="none" strike="noStrike" cap="none">
              <a:solidFill>
                <a:srgbClr val="0070C0"/>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400"/>
              <a:buFont typeface="Arial"/>
              <a:buNone/>
            </a:pPr>
            <a:r>
              <a:rPr lang="en-US" sz="1400" b="1" i="0" u="none" strike="noStrike" cap="none">
                <a:solidFill>
                  <a:srgbClr val="2C5784"/>
                </a:solidFill>
                <a:latin typeface="Roboto"/>
                <a:ea typeface="Roboto"/>
                <a:cs typeface="Roboto"/>
                <a:sym typeface="Roboto"/>
              </a:rPr>
              <a:t>Realistic</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595959"/>
              </a:buClr>
              <a:buSzPts val="1500"/>
              <a:buFont typeface="Arial"/>
              <a:buChar char="•"/>
            </a:pPr>
            <a:r>
              <a:rPr lang="en-US" sz="1400" b="0" i="0" u="none" strike="noStrike" cap="none">
                <a:solidFill>
                  <a:srgbClr val="7F7F7F"/>
                </a:solidFill>
                <a:latin typeface="Roboto"/>
                <a:ea typeface="Roboto"/>
                <a:cs typeface="Roboto"/>
                <a:sym typeface="Roboto"/>
              </a:rPr>
              <a:t>Battle Fortress includes real malware, real vulnerabilities, real infrastructure, and real users all in real-time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595959"/>
              </a:buClr>
              <a:buSzPts val="1500"/>
              <a:buFont typeface="Arial"/>
              <a:buChar char="•"/>
            </a:pPr>
            <a:r>
              <a:rPr lang="en-US" sz="1400" b="0" i="0" u="none" strike="noStrike" cap="none">
                <a:solidFill>
                  <a:srgbClr val="7F7F7F"/>
                </a:solidFill>
                <a:latin typeface="Roboto"/>
                <a:ea typeface="Roboto"/>
                <a:cs typeface="Roboto"/>
                <a:sym typeface="Roboto"/>
              </a:rPr>
              <a:t>Powerful emulation capabilities means you train on your security stack in similar IT environments</a:t>
            </a:r>
            <a:endParaRPr sz="1400" b="1" i="0" u="none" strike="noStrike" cap="none">
              <a:solidFill>
                <a:srgbClr val="7F7F7F"/>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400"/>
              <a:buFont typeface="Arial"/>
              <a:buNone/>
            </a:pPr>
            <a:endParaRPr sz="1400" b="1" i="0" u="none" strike="noStrike" cap="none">
              <a:solidFill>
                <a:srgbClr val="7F7F7F"/>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400"/>
              <a:buFont typeface="Arial"/>
              <a:buNone/>
            </a:pPr>
            <a:endParaRPr sz="1400" b="1" i="0" u="none" strike="noStrike" cap="none">
              <a:solidFill>
                <a:srgbClr val="7F7F7F"/>
              </a:solidFill>
              <a:latin typeface="Roboto"/>
              <a:ea typeface="Roboto"/>
              <a:cs typeface="Roboto"/>
              <a:sym typeface="Roboto"/>
            </a:endParaRPr>
          </a:p>
          <a:p>
            <a:pPr marL="0" marR="0" lvl="0" indent="0" algn="l" rtl="0">
              <a:lnSpc>
                <a:spcPct val="100000"/>
              </a:lnSpc>
              <a:spcBef>
                <a:spcPts val="300"/>
              </a:spcBef>
              <a:spcAft>
                <a:spcPts val="300"/>
              </a:spcAft>
              <a:buClr>
                <a:srgbClr val="000000"/>
              </a:buClr>
              <a:buSzPts val="1400"/>
              <a:buFont typeface="Arial"/>
              <a:buNone/>
            </a:pPr>
            <a:endParaRPr sz="1400" b="1" i="0" u="none" strike="noStrike" cap="none">
              <a:solidFill>
                <a:srgbClr val="7F7F7F"/>
              </a:solidFill>
              <a:latin typeface="Roboto"/>
              <a:ea typeface="Roboto"/>
              <a:cs typeface="Roboto"/>
              <a:sym typeface="Roboto"/>
            </a:endParaRPr>
          </a:p>
        </p:txBody>
      </p:sp>
      <p:sp>
        <p:nvSpPr>
          <p:cNvPr id="361" name="Google Shape;361;p8"/>
          <p:cNvSpPr txBox="1"/>
          <p:nvPr/>
        </p:nvSpPr>
        <p:spPr>
          <a:xfrm>
            <a:off x="274320" y="657627"/>
            <a:ext cx="102303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Roboto"/>
                <a:ea typeface="Roboto"/>
                <a:cs typeface="Roboto"/>
                <a:sym typeface="Roboto"/>
              </a:rPr>
              <a:t>RangeForce Battle Fortress is a hyper-scalable cloud-based cyber range that enables the execution of red/blue team exercises in a realistic environment. </a:t>
            </a:r>
            <a:endParaRPr sz="1400" b="0" i="0" u="none" strike="noStrike" cap="none">
              <a:solidFill>
                <a:srgbClr val="000000"/>
              </a:solidFill>
              <a:latin typeface="Arial"/>
              <a:ea typeface="Arial"/>
              <a:cs typeface="Arial"/>
              <a:sym typeface="Arial"/>
            </a:endParaRPr>
          </a:p>
        </p:txBody>
      </p:sp>
      <p:sp>
        <p:nvSpPr>
          <p:cNvPr id="362" name="Google Shape;362;p8"/>
          <p:cNvSpPr/>
          <p:nvPr/>
        </p:nvSpPr>
        <p:spPr>
          <a:xfrm>
            <a:off x="267715" y="3726753"/>
            <a:ext cx="5819954" cy="29854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C5784"/>
                </a:solidFill>
                <a:latin typeface="Roboto"/>
                <a:ea typeface="Roboto"/>
                <a:cs typeface="Roboto"/>
                <a:sym typeface="Roboto"/>
              </a:rPr>
              <a:t>Develop teamwork</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595959"/>
              </a:buClr>
              <a:buSzPts val="1500"/>
              <a:buFont typeface="Arial"/>
              <a:buChar char="•"/>
            </a:pPr>
            <a:r>
              <a:rPr lang="en-US" sz="1400" b="0" i="0" u="none" strike="noStrike" cap="none">
                <a:solidFill>
                  <a:srgbClr val="7F7F7F"/>
                </a:solidFill>
                <a:latin typeface="Roboto"/>
                <a:ea typeface="Roboto"/>
                <a:cs typeface="Roboto"/>
                <a:sym typeface="Roboto"/>
              </a:rPr>
              <a:t>Battle Fortress enables security teams to train together, acting in their roles, building stronger communications skills and teamwork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400"/>
              <a:buFont typeface="Arial"/>
              <a:buNone/>
            </a:pPr>
            <a:endParaRPr sz="1400" b="1" i="0" u="none" strike="noStrike" cap="none">
              <a:solidFill>
                <a:srgbClr val="7F7F7F"/>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400"/>
              <a:buFont typeface="Arial"/>
              <a:buNone/>
            </a:pPr>
            <a:r>
              <a:rPr lang="en-US" sz="1400" b="1" i="0" u="none" strike="noStrike" cap="none">
                <a:solidFill>
                  <a:srgbClr val="2C5784"/>
                </a:solidFill>
                <a:latin typeface="Roboto"/>
                <a:ea typeface="Roboto"/>
                <a:cs typeface="Roboto"/>
                <a:sym typeface="Roboto"/>
              </a:rPr>
              <a:t>Refine incident response workflows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595959"/>
              </a:buClr>
              <a:buSzPts val="1500"/>
              <a:buFont typeface="Arial"/>
              <a:buChar char="•"/>
            </a:pPr>
            <a:r>
              <a:rPr lang="en-US" sz="1400" b="0" i="0" u="none" strike="noStrike" cap="none">
                <a:solidFill>
                  <a:srgbClr val="7F7F7F"/>
                </a:solidFill>
                <a:latin typeface="Roboto"/>
                <a:ea typeface="Roboto"/>
                <a:cs typeface="Roboto"/>
                <a:sym typeface="Roboto"/>
              </a:rPr>
              <a:t>Practice detection and response processes against real attacks to increase response speed and accuracy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400"/>
              <a:buFont typeface="Arial"/>
              <a:buNone/>
            </a:pPr>
            <a:endParaRPr sz="1400" b="1" i="0" u="none" strike="noStrike" cap="none">
              <a:solidFill>
                <a:srgbClr val="7F7F7F"/>
              </a:solidFill>
              <a:latin typeface="Roboto"/>
              <a:ea typeface="Roboto"/>
              <a:cs typeface="Roboto"/>
              <a:sym typeface="Roboto"/>
            </a:endParaRPr>
          </a:p>
          <a:p>
            <a:pPr marL="0" marR="0" lvl="0" indent="0" algn="l" rtl="0">
              <a:lnSpc>
                <a:spcPct val="100000"/>
              </a:lnSpc>
              <a:spcBef>
                <a:spcPts val="300"/>
              </a:spcBef>
              <a:spcAft>
                <a:spcPts val="0"/>
              </a:spcAft>
              <a:buClr>
                <a:srgbClr val="000000"/>
              </a:buClr>
              <a:buSzPts val="1400"/>
              <a:buFont typeface="Arial"/>
              <a:buNone/>
            </a:pPr>
            <a:r>
              <a:rPr lang="en-US" sz="1400" b="1" i="0" u="none" strike="noStrike" cap="none">
                <a:solidFill>
                  <a:srgbClr val="2C5784"/>
                </a:solidFill>
                <a:latin typeface="Roboto"/>
                <a:ea typeface="Roboto"/>
                <a:cs typeface="Roboto"/>
                <a:sym typeface="Roboto"/>
              </a:rPr>
              <a:t>Continuous training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595959"/>
              </a:buClr>
              <a:buSzPts val="1500"/>
              <a:buFont typeface="Arial"/>
              <a:buChar char="•"/>
            </a:pPr>
            <a:r>
              <a:rPr lang="en-US" sz="1400" b="0" i="0" u="none" strike="noStrike" cap="none">
                <a:solidFill>
                  <a:srgbClr val="7F7F7F"/>
                </a:solidFill>
                <a:latin typeface="Roboto"/>
                <a:ea typeface="Roboto"/>
                <a:cs typeface="Roboto"/>
                <a:sym typeface="Roboto"/>
              </a:rPr>
              <a:t>Post exercise results define new learning paths to address skills gaps and deficiencies</a:t>
            </a:r>
            <a:endParaRPr sz="1400" b="0" i="0" u="none" strike="noStrike" cap="none">
              <a:solidFill>
                <a:srgbClr val="000000"/>
              </a:solidFill>
              <a:latin typeface="Arial"/>
              <a:ea typeface="Arial"/>
              <a:cs typeface="Arial"/>
              <a:sym typeface="Arial"/>
            </a:endParaRPr>
          </a:p>
          <a:p>
            <a:pPr marL="285750" marR="0" lvl="0" indent="-190500" algn="l" rtl="0">
              <a:lnSpc>
                <a:spcPct val="100000"/>
              </a:lnSpc>
              <a:spcBef>
                <a:spcPts val="300"/>
              </a:spcBef>
              <a:spcAft>
                <a:spcPts val="0"/>
              </a:spcAft>
              <a:buClr>
                <a:srgbClr val="595959"/>
              </a:buClr>
              <a:buSzPts val="1500"/>
              <a:buFont typeface="Arial"/>
              <a:buNone/>
            </a:pPr>
            <a:endParaRPr sz="1400" b="1" i="0" u="none" strike="noStrike" cap="none">
              <a:solidFill>
                <a:srgbClr val="7F7F7F"/>
              </a:solidFill>
              <a:latin typeface="Roboto"/>
              <a:ea typeface="Roboto"/>
              <a:cs typeface="Roboto"/>
              <a:sym typeface="Roboto"/>
            </a:endParaRPr>
          </a:p>
        </p:txBody>
      </p:sp>
      <p:sp>
        <p:nvSpPr>
          <p:cNvPr id="363" name="Google Shape;363;p8"/>
          <p:cNvSpPr/>
          <p:nvPr/>
        </p:nvSpPr>
        <p:spPr>
          <a:xfrm>
            <a:off x="233425" y="5716472"/>
            <a:ext cx="6096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Roboto"/>
              <a:ea typeface="Roboto"/>
              <a:cs typeface="Roboto"/>
              <a:sym typeface="Roboto"/>
            </a:endParaRPr>
          </a:p>
        </p:txBody>
      </p:sp>
      <p:grpSp>
        <p:nvGrpSpPr>
          <p:cNvPr id="364" name="Google Shape;364;p8"/>
          <p:cNvGrpSpPr/>
          <p:nvPr/>
        </p:nvGrpSpPr>
        <p:grpSpPr>
          <a:xfrm>
            <a:off x="11403294" y="495300"/>
            <a:ext cx="345535" cy="345535"/>
            <a:chOff x="11249978" y="374194"/>
            <a:chExt cx="680517" cy="680517"/>
          </a:xfrm>
        </p:grpSpPr>
        <p:sp>
          <p:nvSpPr>
            <p:cNvPr id="365" name="Google Shape;365;p8">
              <a:hlinkClick r:id="rId3" action="ppaction://hlinksldjump"/>
            </p:cNvPr>
            <p:cNvSpPr/>
            <p:nvPr/>
          </p:nvSpPr>
          <p:spPr>
            <a:xfrm>
              <a:off x="11249978" y="374194"/>
              <a:ext cx="680517" cy="680517"/>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66" name="Google Shape;366;p8">
              <a:hlinkClick r:id="rId4" action="ppaction://hlinksldjump"/>
            </p:cNvPr>
            <p:cNvPicPr preferRelativeResize="0"/>
            <p:nvPr/>
          </p:nvPicPr>
          <p:blipFill rotWithShape="1">
            <a:blip r:embed="rId5">
              <a:alphaModFix/>
            </a:blip>
            <a:srcRect/>
            <a:stretch/>
          </p:blipFill>
          <p:spPr>
            <a:xfrm rot="10800000">
              <a:off x="11439082" y="571319"/>
              <a:ext cx="286266" cy="286266"/>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2"/>
                                        </p:tgtEl>
                                        <p:attrNameLst>
                                          <p:attrName>style.visibility</p:attrName>
                                        </p:attrNameLst>
                                      </p:cBhvr>
                                      <p:to>
                                        <p:strVal val="visible"/>
                                      </p:to>
                                    </p:set>
                                    <p:animEffect transition="in" filter="fade">
                                      <p:cBhvr>
                                        <p:cTn id="11" dur="500"/>
                                        <p:tgtEl>
                                          <p:spTgt spid="3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3"/>
                                        </p:tgtEl>
                                        <p:attrNameLst>
                                          <p:attrName>style.visibility</p:attrName>
                                        </p:attrNameLst>
                                      </p:cBhvr>
                                      <p:to>
                                        <p:strVal val="visible"/>
                                      </p:to>
                                    </p:set>
                                    <p:animEffect transition="in" filter="fade">
                                      <p:cBhvr>
                                        <p:cTn id="15"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sp>
        <p:nvSpPr>
          <p:cNvPr id="371" name="Google Shape;371;p54"/>
          <p:cNvSpPr/>
          <p:nvPr/>
        </p:nvSpPr>
        <p:spPr>
          <a:xfrm>
            <a:off x="257908" y="6260123"/>
            <a:ext cx="2016369" cy="59787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2" name="Google Shape;372;p54"/>
          <p:cNvSpPr txBox="1"/>
          <p:nvPr/>
        </p:nvSpPr>
        <p:spPr>
          <a:xfrm>
            <a:off x="160601" y="156903"/>
            <a:ext cx="9771883" cy="57030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5784"/>
              </a:buClr>
              <a:buSzPts val="2400"/>
              <a:buFont typeface="Roboto"/>
              <a:buNone/>
            </a:pPr>
            <a:r>
              <a:rPr lang="en-US" sz="2400" b="1" i="0" u="none" strike="noStrike" cap="none">
                <a:solidFill>
                  <a:srgbClr val="2C5784"/>
                </a:solidFill>
                <a:latin typeface="Roboto"/>
                <a:ea typeface="Roboto"/>
                <a:cs typeface="Roboto"/>
                <a:sym typeface="Roboto"/>
              </a:rPr>
              <a:t>Battle Fortress Cyber Range – How it Works </a:t>
            </a:r>
            <a:endParaRPr sz="2400" b="0" i="0" u="none" strike="noStrike" cap="none">
              <a:solidFill>
                <a:srgbClr val="2C5784"/>
              </a:solidFill>
              <a:latin typeface="Roboto"/>
              <a:ea typeface="Roboto"/>
              <a:cs typeface="Roboto"/>
              <a:sym typeface="Roboto"/>
            </a:endParaRPr>
          </a:p>
        </p:txBody>
      </p:sp>
      <p:sp>
        <p:nvSpPr>
          <p:cNvPr id="373" name="Google Shape;373;p54"/>
          <p:cNvSpPr txBox="1"/>
          <p:nvPr/>
        </p:nvSpPr>
        <p:spPr>
          <a:xfrm>
            <a:off x="163485" y="570528"/>
            <a:ext cx="113538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Battle Fortress recreates realistic environments including malware and vulnerabilities. Software tool emulators bring vendor security stacks to life. Attack scenarios are unleashed on the exercise participants and they must work together to detect, contain and remediate the attack. </a:t>
            </a:r>
            <a:endParaRPr sz="1400" b="0" i="0" u="none" strike="noStrike" cap="none">
              <a:solidFill>
                <a:srgbClr val="000000"/>
              </a:solidFill>
              <a:latin typeface="Arial"/>
              <a:ea typeface="Arial"/>
              <a:cs typeface="Arial"/>
              <a:sym typeface="Arial"/>
            </a:endParaRPr>
          </a:p>
        </p:txBody>
      </p:sp>
      <p:grpSp>
        <p:nvGrpSpPr>
          <p:cNvPr id="374" name="Google Shape;374;p54"/>
          <p:cNvGrpSpPr/>
          <p:nvPr/>
        </p:nvGrpSpPr>
        <p:grpSpPr>
          <a:xfrm>
            <a:off x="11403294" y="495300"/>
            <a:ext cx="345535" cy="345535"/>
            <a:chOff x="11249978" y="374194"/>
            <a:chExt cx="680517" cy="680517"/>
          </a:xfrm>
        </p:grpSpPr>
        <p:sp>
          <p:nvSpPr>
            <p:cNvPr id="375" name="Google Shape;375;p54">
              <a:hlinkClick r:id="rId3" action="ppaction://hlinksldjump"/>
            </p:cNvPr>
            <p:cNvSpPr/>
            <p:nvPr/>
          </p:nvSpPr>
          <p:spPr>
            <a:xfrm>
              <a:off x="11249978" y="374194"/>
              <a:ext cx="680517" cy="680517"/>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76" name="Google Shape;376;p54">
              <a:hlinkClick r:id="rId4" action="ppaction://hlinksldjump"/>
            </p:cNvPr>
            <p:cNvPicPr preferRelativeResize="0"/>
            <p:nvPr/>
          </p:nvPicPr>
          <p:blipFill rotWithShape="1">
            <a:blip r:embed="rId5">
              <a:alphaModFix/>
            </a:blip>
            <a:srcRect/>
            <a:stretch/>
          </p:blipFill>
          <p:spPr>
            <a:xfrm rot="10800000">
              <a:off x="11439082" y="571319"/>
              <a:ext cx="286266" cy="286266"/>
            </a:xfrm>
            <a:prstGeom prst="rect">
              <a:avLst/>
            </a:prstGeom>
            <a:noFill/>
            <a:ln>
              <a:noFill/>
            </a:ln>
          </p:spPr>
        </p:pic>
      </p:grpSp>
      <p:sp>
        <p:nvSpPr>
          <p:cNvPr id="377" name="Google Shape;377;p54"/>
          <p:cNvSpPr/>
          <p:nvPr/>
        </p:nvSpPr>
        <p:spPr>
          <a:xfrm>
            <a:off x="9399752" y="1159694"/>
            <a:ext cx="2636670" cy="633001"/>
          </a:xfrm>
          <a:prstGeom prst="roundRect">
            <a:avLst>
              <a:gd name="adj" fmla="val 14279"/>
            </a:avLst>
          </a:prstGeom>
          <a:noFill/>
          <a:ln>
            <a:noFill/>
          </a:ln>
        </p:spPr>
        <p:txBody>
          <a:bodyPr spcFirstLastPara="1" wrap="square" lIns="91425" tIns="45700" rIns="91425" bIns="45700" anchor="ctr" anchorCtr="0">
            <a:noAutofit/>
          </a:bodyPr>
          <a:lstStyle/>
          <a:p>
            <a:pPr marL="176213" marR="0" lvl="0" indent="-176213" algn="l" rtl="0">
              <a:lnSpc>
                <a:spcPct val="100000"/>
              </a:lnSpc>
              <a:spcBef>
                <a:spcPts val="0"/>
              </a:spcBef>
              <a:spcAft>
                <a:spcPts val="0"/>
              </a:spcAft>
              <a:buClr>
                <a:srgbClr val="990000"/>
              </a:buClr>
              <a:buSzPts val="1200"/>
              <a:buFont typeface="Arial"/>
              <a:buAutoNum type="arabicPeriod" startAt="5"/>
            </a:pPr>
            <a:r>
              <a:rPr lang="en-US" sz="1200" b="0" i="0" u="none" strike="noStrike" cap="none">
                <a:solidFill>
                  <a:srgbClr val="990000"/>
                </a:solidFill>
                <a:latin typeface="Roboto Light"/>
                <a:ea typeface="Roboto Light"/>
                <a:cs typeface="Roboto Light"/>
                <a:sym typeface="Roboto Light"/>
              </a:rPr>
              <a:t>Credentials are used to access files shares, databases – files are moved for exfiltration.</a:t>
            </a:r>
            <a:endParaRPr/>
          </a:p>
        </p:txBody>
      </p:sp>
      <p:sp>
        <p:nvSpPr>
          <p:cNvPr id="378" name="Google Shape;378;p54"/>
          <p:cNvSpPr/>
          <p:nvPr/>
        </p:nvSpPr>
        <p:spPr>
          <a:xfrm>
            <a:off x="726578" y="6119626"/>
            <a:ext cx="2555889" cy="548396"/>
          </a:xfrm>
          <a:prstGeom prst="roundRect">
            <a:avLst>
              <a:gd name="adj" fmla="val 14279"/>
            </a:avLst>
          </a:prstGeom>
          <a:noFill/>
          <a:ln>
            <a:noFill/>
          </a:ln>
        </p:spPr>
        <p:txBody>
          <a:bodyPr spcFirstLastPara="1" wrap="square" lIns="91425" tIns="45700" rIns="91425" bIns="45700" anchor="ctr" anchorCtr="0">
            <a:noAutofit/>
          </a:bodyPr>
          <a:lstStyle/>
          <a:p>
            <a:pPr marL="176213" marR="0" lvl="0" indent="-176213" algn="l" rtl="0">
              <a:lnSpc>
                <a:spcPct val="100000"/>
              </a:lnSpc>
              <a:spcBef>
                <a:spcPts val="0"/>
              </a:spcBef>
              <a:spcAft>
                <a:spcPts val="0"/>
              </a:spcAft>
              <a:buClr>
                <a:srgbClr val="2E47B0"/>
              </a:buClr>
              <a:buSzPts val="1200"/>
              <a:buFont typeface="Arial"/>
              <a:buAutoNum type="arabicPeriod"/>
            </a:pPr>
            <a:r>
              <a:rPr lang="en-US" sz="1200" b="0" i="0" u="none" strike="noStrike" cap="none">
                <a:solidFill>
                  <a:srgbClr val="2E47B0"/>
                </a:solidFill>
                <a:latin typeface="Roboto Light"/>
                <a:ea typeface="Roboto Light"/>
                <a:cs typeface="Roboto Light"/>
                <a:sym typeface="Roboto Light"/>
              </a:rPr>
              <a:t>Sensors and logs capture IOCs, and Blue Team SIEM operator receives first set of alerts.</a:t>
            </a:r>
            <a:endParaRPr/>
          </a:p>
        </p:txBody>
      </p:sp>
      <p:sp>
        <p:nvSpPr>
          <p:cNvPr id="379" name="Google Shape;379;p54"/>
          <p:cNvSpPr/>
          <p:nvPr/>
        </p:nvSpPr>
        <p:spPr>
          <a:xfrm>
            <a:off x="137356" y="1105220"/>
            <a:ext cx="2840507" cy="754909"/>
          </a:xfrm>
          <a:prstGeom prst="roundRect">
            <a:avLst>
              <a:gd name="adj" fmla="val 14279"/>
            </a:avLst>
          </a:prstGeom>
          <a:noFill/>
          <a:ln>
            <a:noFill/>
          </a:ln>
        </p:spPr>
        <p:txBody>
          <a:bodyPr spcFirstLastPara="1" wrap="square" lIns="91425" tIns="45700" rIns="91425" bIns="45700" anchor="ctr" anchorCtr="0">
            <a:noAutofit/>
          </a:bodyPr>
          <a:lstStyle/>
          <a:p>
            <a:pPr marL="176213" marR="0" lvl="0" indent="-176213" algn="l" rtl="0">
              <a:lnSpc>
                <a:spcPct val="100000"/>
              </a:lnSpc>
              <a:spcBef>
                <a:spcPts val="0"/>
              </a:spcBef>
              <a:spcAft>
                <a:spcPts val="0"/>
              </a:spcAft>
              <a:buClr>
                <a:srgbClr val="990000"/>
              </a:buClr>
              <a:buSzPts val="1200"/>
              <a:buFont typeface="Arial"/>
              <a:buAutoNum type="arabicPeriod"/>
            </a:pPr>
            <a:r>
              <a:rPr lang="en-US" sz="1200" b="0" i="0" u="none" strike="noStrike" cap="none">
                <a:solidFill>
                  <a:srgbClr val="990000"/>
                </a:solidFill>
                <a:latin typeface="Roboto Light"/>
                <a:ea typeface="Roboto Light"/>
                <a:cs typeface="Roboto Light"/>
                <a:sym typeface="Roboto Light"/>
              </a:rPr>
              <a:t>Adversary delivers a spear phishing attack. Infects a workstation with a malware backdoor.</a:t>
            </a:r>
            <a:endParaRPr/>
          </a:p>
        </p:txBody>
      </p:sp>
      <p:sp>
        <p:nvSpPr>
          <p:cNvPr id="380" name="Google Shape;380;p54"/>
          <p:cNvSpPr/>
          <p:nvPr/>
        </p:nvSpPr>
        <p:spPr>
          <a:xfrm>
            <a:off x="5095727" y="1169823"/>
            <a:ext cx="2235504" cy="633987"/>
          </a:xfrm>
          <a:prstGeom prst="roundRect">
            <a:avLst>
              <a:gd name="adj" fmla="val 14279"/>
            </a:avLst>
          </a:prstGeom>
          <a:noFill/>
          <a:ln>
            <a:noFill/>
          </a:ln>
        </p:spPr>
        <p:txBody>
          <a:bodyPr spcFirstLastPara="1" wrap="square" lIns="91425" tIns="45700" rIns="91425" bIns="45700" anchor="ctr" anchorCtr="0">
            <a:noAutofit/>
          </a:bodyPr>
          <a:lstStyle/>
          <a:p>
            <a:pPr marL="176213" marR="0" lvl="0" indent="-176213" algn="l" rtl="0">
              <a:lnSpc>
                <a:spcPct val="100000"/>
              </a:lnSpc>
              <a:spcBef>
                <a:spcPts val="0"/>
              </a:spcBef>
              <a:spcAft>
                <a:spcPts val="0"/>
              </a:spcAft>
              <a:buClr>
                <a:srgbClr val="990000"/>
              </a:buClr>
              <a:buSzPts val="1200"/>
              <a:buFont typeface="Arial"/>
              <a:buAutoNum type="arabicPeriod" startAt="3"/>
            </a:pPr>
            <a:r>
              <a:rPr lang="en-US" sz="1200" b="0" i="0" u="none" strike="noStrike" cap="none">
                <a:solidFill>
                  <a:srgbClr val="990000"/>
                </a:solidFill>
                <a:latin typeface="Roboto Light"/>
                <a:ea typeface="Roboto Light"/>
                <a:cs typeface="Roboto Light"/>
                <a:sym typeface="Roboto Light"/>
              </a:rPr>
              <a:t>Adversary takes control of the machine, works to escalate privileges.</a:t>
            </a:r>
            <a:endParaRPr/>
          </a:p>
        </p:txBody>
      </p:sp>
      <p:sp>
        <p:nvSpPr>
          <p:cNvPr id="381" name="Google Shape;381;p54"/>
          <p:cNvSpPr/>
          <p:nvPr/>
        </p:nvSpPr>
        <p:spPr>
          <a:xfrm>
            <a:off x="7281888" y="1187096"/>
            <a:ext cx="2369677" cy="601035"/>
          </a:xfrm>
          <a:prstGeom prst="roundRect">
            <a:avLst>
              <a:gd name="adj" fmla="val 14279"/>
            </a:avLst>
          </a:prstGeom>
          <a:noFill/>
          <a:ln>
            <a:noFill/>
          </a:ln>
        </p:spPr>
        <p:txBody>
          <a:bodyPr spcFirstLastPara="1" wrap="square" lIns="91425" tIns="45700" rIns="91425" bIns="45700" anchor="ctr" anchorCtr="0">
            <a:noAutofit/>
          </a:bodyPr>
          <a:lstStyle/>
          <a:p>
            <a:pPr marL="176213" marR="0" lvl="0" indent="-176213" algn="l" rtl="0">
              <a:lnSpc>
                <a:spcPct val="100000"/>
              </a:lnSpc>
              <a:spcBef>
                <a:spcPts val="0"/>
              </a:spcBef>
              <a:spcAft>
                <a:spcPts val="0"/>
              </a:spcAft>
              <a:buClr>
                <a:srgbClr val="990000"/>
              </a:buClr>
              <a:buSzPts val="1200"/>
              <a:buFont typeface="Arial"/>
              <a:buAutoNum type="arabicPeriod" startAt="4"/>
            </a:pPr>
            <a:r>
              <a:rPr lang="en-US" sz="1200" b="0" i="0" u="none" strike="noStrike" cap="none">
                <a:solidFill>
                  <a:srgbClr val="990000"/>
                </a:solidFill>
                <a:latin typeface="Roboto Light"/>
                <a:ea typeface="Roboto Light"/>
                <a:cs typeface="Roboto Light"/>
                <a:sym typeface="Roboto Light"/>
              </a:rPr>
              <a:t>Adversary is able to dump local credentials and begin lateral movement</a:t>
            </a:r>
            <a:endParaRPr/>
          </a:p>
        </p:txBody>
      </p:sp>
      <p:sp>
        <p:nvSpPr>
          <p:cNvPr id="382" name="Google Shape;382;p54"/>
          <p:cNvSpPr/>
          <p:nvPr/>
        </p:nvSpPr>
        <p:spPr>
          <a:xfrm>
            <a:off x="2874371" y="1163652"/>
            <a:ext cx="2338996" cy="646331"/>
          </a:xfrm>
          <a:prstGeom prst="rect">
            <a:avLst/>
          </a:prstGeom>
          <a:noFill/>
          <a:ln>
            <a:noFill/>
          </a:ln>
        </p:spPr>
        <p:txBody>
          <a:bodyPr spcFirstLastPara="1" wrap="square" lIns="91425" tIns="45700" rIns="91425" bIns="45700" anchor="t" anchorCtr="0">
            <a:spAutoFit/>
          </a:bodyPr>
          <a:lstStyle/>
          <a:p>
            <a:pPr marL="176213" marR="0" lvl="0" indent="-176213" algn="l" rtl="0">
              <a:lnSpc>
                <a:spcPct val="100000"/>
              </a:lnSpc>
              <a:spcBef>
                <a:spcPts val="0"/>
              </a:spcBef>
              <a:spcAft>
                <a:spcPts val="0"/>
              </a:spcAft>
              <a:buClr>
                <a:srgbClr val="990000"/>
              </a:buClr>
              <a:buSzPts val="1200"/>
              <a:buFont typeface="Arial"/>
              <a:buAutoNum type="arabicPeriod" startAt="2"/>
            </a:pPr>
            <a:r>
              <a:rPr lang="en-US" sz="1200" b="0" i="0" u="none" strike="noStrike" cap="none">
                <a:solidFill>
                  <a:srgbClr val="990000"/>
                </a:solidFill>
                <a:latin typeface="Roboto Light"/>
                <a:ea typeface="Roboto Light"/>
                <a:cs typeface="Roboto Light"/>
                <a:sym typeface="Roboto Light"/>
              </a:rPr>
              <a:t>Malware executes, take over the workstation and calls back to the C2 machine.</a:t>
            </a:r>
            <a:endParaRPr/>
          </a:p>
        </p:txBody>
      </p:sp>
      <p:sp>
        <p:nvSpPr>
          <p:cNvPr id="383" name="Google Shape;383;p54"/>
          <p:cNvSpPr/>
          <p:nvPr/>
        </p:nvSpPr>
        <p:spPr>
          <a:xfrm>
            <a:off x="3458312" y="6055302"/>
            <a:ext cx="2117864" cy="677043"/>
          </a:xfrm>
          <a:prstGeom prst="roundRect">
            <a:avLst>
              <a:gd name="adj" fmla="val 14279"/>
            </a:avLst>
          </a:prstGeom>
          <a:noFill/>
          <a:ln>
            <a:noFill/>
          </a:ln>
        </p:spPr>
        <p:txBody>
          <a:bodyPr spcFirstLastPara="1" wrap="square" lIns="91425" tIns="45700" rIns="91425" bIns="45700" anchor="ctr" anchorCtr="0">
            <a:noAutofit/>
          </a:bodyPr>
          <a:lstStyle/>
          <a:p>
            <a:pPr marL="176213" marR="0" lvl="0" indent="-176213" algn="l" rtl="0">
              <a:lnSpc>
                <a:spcPct val="100000"/>
              </a:lnSpc>
              <a:spcBef>
                <a:spcPts val="0"/>
              </a:spcBef>
              <a:spcAft>
                <a:spcPts val="0"/>
              </a:spcAft>
              <a:buClr>
                <a:srgbClr val="2E47B0"/>
              </a:buClr>
              <a:buSzPts val="1200"/>
              <a:buFont typeface="Arial"/>
              <a:buAutoNum type="arabicPeriod" startAt="2"/>
            </a:pPr>
            <a:r>
              <a:rPr lang="en-US" sz="1200" b="0" i="0" u="none" strike="noStrike" cap="none">
                <a:solidFill>
                  <a:srgbClr val="2E47B0"/>
                </a:solidFill>
                <a:latin typeface="Roboto Light"/>
                <a:ea typeface="Roboto Light"/>
                <a:cs typeface="Roboto Light"/>
                <a:sym typeface="Roboto Light"/>
              </a:rPr>
              <a:t>Alerts are sent out, response playbooks begin executing.</a:t>
            </a:r>
            <a:endParaRPr/>
          </a:p>
        </p:txBody>
      </p:sp>
      <p:sp>
        <p:nvSpPr>
          <p:cNvPr id="384" name="Google Shape;384;p54"/>
          <p:cNvSpPr/>
          <p:nvPr/>
        </p:nvSpPr>
        <p:spPr>
          <a:xfrm>
            <a:off x="5623573" y="6059077"/>
            <a:ext cx="3218667" cy="677043"/>
          </a:xfrm>
          <a:prstGeom prst="roundRect">
            <a:avLst>
              <a:gd name="adj" fmla="val 14279"/>
            </a:avLst>
          </a:prstGeom>
          <a:noFill/>
          <a:ln>
            <a:noFill/>
          </a:ln>
        </p:spPr>
        <p:txBody>
          <a:bodyPr spcFirstLastPara="1" wrap="square" lIns="91425" tIns="45700" rIns="91425" bIns="45700" anchor="ctr" anchorCtr="0">
            <a:noAutofit/>
          </a:bodyPr>
          <a:lstStyle/>
          <a:p>
            <a:pPr marL="176213" marR="0" lvl="0" indent="-176213" algn="l" rtl="0">
              <a:lnSpc>
                <a:spcPct val="100000"/>
              </a:lnSpc>
              <a:spcBef>
                <a:spcPts val="0"/>
              </a:spcBef>
              <a:spcAft>
                <a:spcPts val="0"/>
              </a:spcAft>
              <a:buClr>
                <a:srgbClr val="2E47B0"/>
              </a:buClr>
              <a:buSzPts val="1200"/>
              <a:buFont typeface="Arial"/>
              <a:buAutoNum type="arabicPeriod" startAt="3"/>
            </a:pPr>
            <a:r>
              <a:rPr lang="en-US" sz="1200" b="0" i="0" u="none" strike="noStrike" cap="none">
                <a:solidFill>
                  <a:srgbClr val="2E47B0"/>
                </a:solidFill>
                <a:latin typeface="Roboto Light"/>
                <a:ea typeface="Roboto Light"/>
                <a:cs typeface="Roboto Light"/>
                <a:sym typeface="Roboto Light"/>
              </a:rPr>
              <a:t>Blue Team must find and correlate  multiple IOCs to recognize exfiltration events, identify C2 attack vector.</a:t>
            </a:r>
            <a:endParaRPr/>
          </a:p>
        </p:txBody>
      </p:sp>
      <p:sp>
        <p:nvSpPr>
          <p:cNvPr id="385" name="Google Shape;385;p54"/>
          <p:cNvSpPr/>
          <p:nvPr/>
        </p:nvSpPr>
        <p:spPr>
          <a:xfrm>
            <a:off x="8706492" y="6051129"/>
            <a:ext cx="3099752" cy="677043"/>
          </a:xfrm>
          <a:prstGeom prst="roundRect">
            <a:avLst>
              <a:gd name="adj" fmla="val 14279"/>
            </a:avLst>
          </a:prstGeom>
          <a:noFill/>
          <a:ln>
            <a:noFill/>
          </a:ln>
        </p:spPr>
        <p:txBody>
          <a:bodyPr spcFirstLastPara="1" wrap="square" lIns="91425" tIns="45700" rIns="91425" bIns="45700" anchor="ctr" anchorCtr="0">
            <a:noAutofit/>
          </a:bodyPr>
          <a:lstStyle/>
          <a:p>
            <a:pPr marL="176213" marR="0" lvl="0" indent="-176213" algn="l" rtl="0">
              <a:lnSpc>
                <a:spcPct val="100000"/>
              </a:lnSpc>
              <a:spcBef>
                <a:spcPts val="0"/>
              </a:spcBef>
              <a:spcAft>
                <a:spcPts val="0"/>
              </a:spcAft>
              <a:buClr>
                <a:srgbClr val="2E47B0"/>
              </a:buClr>
              <a:buSzPts val="1200"/>
              <a:buFont typeface="Arial"/>
              <a:buAutoNum type="arabicPeriod" startAt="4"/>
            </a:pPr>
            <a:r>
              <a:rPr lang="en-US" sz="1200" b="0" i="0" u="none" strike="noStrike" cap="none">
                <a:solidFill>
                  <a:srgbClr val="2E47B0"/>
                </a:solidFill>
                <a:latin typeface="Roboto Light"/>
                <a:ea typeface="Roboto Light"/>
                <a:cs typeface="Roboto Light"/>
                <a:sym typeface="Roboto Light"/>
              </a:rPr>
              <a:t>Blue team defeats attack by deploying firewall rule changes, and identifying and isolating infected machine</a:t>
            </a:r>
            <a:endParaRPr/>
          </a:p>
        </p:txBody>
      </p:sp>
      <p:pic>
        <p:nvPicPr>
          <p:cNvPr id="386" name="Google Shape;386;p54"/>
          <p:cNvPicPr preferRelativeResize="0"/>
          <p:nvPr/>
        </p:nvPicPr>
        <p:blipFill rotWithShape="1">
          <a:blip r:embed="rId6">
            <a:alphaModFix/>
          </a:blip>
          <a:srcRect/>
          <a:stretch/>
        </p:blipFill>
        <p:spPr>
          <a:xfrm>
            <a:off x="1553912" y="805407"/>
            <a:ext cx="9113977" cy="5183421"/>
          </a:xfrm>
          <a:prstGeom prst="rect">
            <a:avLst/>
          </a:prstGeom>
          <a:noFill/>
          <a:ln>
            <a:noFill/>
          </a:ln>
        </p:spPr>
      </p:pic>
      <p:sp>
        <p:nvSpPr>
          <p:cNvPr id="387" name="Google Shape;387;p54"/>
          <p:cNvSpPr txBox="1"/>
          <p:nvPr/>
        </p:nvSpPr>
        <p:spPr>
          <a:xfrm>
            <a:off x="4902913" y="2354968"/>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AC0100"/>
                </a:solidFill>
                <a:latin typeface="Roboto Medium"/>
                <a:ea typeface="Roboto Medium"/>
                <a:cs typeface="Roboto Medium"/>
                <a:sym typeface="Roboto Medium"/>
              </a:rPr>
              <a:t>1</a:t>
            </a:r>
            <a:endParaRPr/>
          </a:p>
        </p:txBody>
      </p:sp>
      <p:sp>
        <p:nvSpPr>
          <p:cNvPr id="388" name="Google Shape;388;p54"/>
          <p:cNvSpPr txBox="1"/>
          <p:nvPr/>
        </p:nvSpPr>
        <p:spPr>
          <a:xfrm>
            <a:off x="5823642" y="2038689"/>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AC0100"/>
                </a:solidFill>
                <a:latin typeface="Roboto Medium"/>
                <a:ea typeface="Roboto Medium"/>
                <a:cs typeface="Roboto Medium"/>
                <a:sym typeface="Roboto Medium"/>
              </a:rPr>
              <a:t>2</a:t>
            </a:r>
            <a:endParaRPr/>
          </a:p>
        </p:txBody>
      </p:sp>
      <p:sp>
        <p:nvSpPr>
          <p:cNvPr id="389" name="Google Shape;389;p54"/>
          <p:cNvSpPr txBox="1"/>
          <p:nvPr/>
        </p:nvSpPr>
        <p:spPr>
          <a:xfrm>
            <a:off x="7634665" y="3994343"/>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AC0100"/>
                </a:solidFill>
                <a:latin typeface="Roboto Medium"/>
                <a:ea typeface="Roboto Medium"/>
                <a:cs typeface="Roboto Medium"/>
                <a:sym typeface="Roboto Medium"/>
              </a:rPr>
              <a:t>3</a:t>
            </a:r>
            <a:endParaRPr/>
          </a:p>
        </p:txBody>
      </p:sp>
      <p:sp>
        <p:nvSpPr>
          <p:cNvPr id="390" name="Google Shape;390;p54"/>
          <p:cNvSpPr txBox="1"/>
          <p:nvPr/>
        </p:nvSpPr>
        <p:spPr>
          <a:xfrm>
            <a:off x="8786921" y="4521225"/>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AC0100"/>
                </a:solidFill>
                <a:latin typeface="Roboto Medium"/>
                <a:ea typeface="Roboto Medium"/>
                <a:cs typeface="Roboto Medium"/>
                <a:sym typeface="Roboto Medium"/>
              </a:rPr>
              <a:t>4</a:t>
            </a:r>
            <a:endParaRPr/>
          </a:p>
        </p:txBody>
      </p:sp>
      <p:sp>
        <p:nvSpPr>
          <p:cNvPr id="391" name="Google Shape;391;p54"/>
          <p:cNvSpPr txBox="1"/>
          <p:nvPr/>
        </p:nvSpPr>
        <p:spPr>
          <a:xfrm>
            <a:off x="7043973" y="4213448"/>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AC0100"/>
                </a:solidFill>
                <a:latin typeface="Roboto Medium"/>
                <a:ea typeface="Roboto Medium"/>
                <a:cs typeface="Roboto Medium"/>
                <a:sym typeface="Roboto Medium"/>
              </a:rPr>
              <a:t>5</a:t>
            </a:r>
            <a:endParaRPr/>
          </a:p>
        </p:txBody>
      </p:sp>
      <p:sp>
        <p:nvSpPr>
          <p:cNvPr id="392" name="Google Shape;392;p54"/>
          <p:cNvSpPr txBox="1"/>
          <p:nvPr/>
        </p:nvSpPr>
        <p:spPr>
          <a:xfrm>
            <a:off x="7061971" y="4736595"/>
            <a:ext cx="251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0ADE1"/>
                </a:solidFill>
                <a:latin typeface="Roboto Medium"/>
                <a:ea typeface="Roboto Medium"/>
                <a:cs typeface="Roboto Medium"/>
                <a:sym typeface="Roboto Medium"/>
              </a:rPr>
              <a:t>1</a:t>
            </a:r>
            <a:endParaRPr/>
          </a:p>
        </p:txBody>
      </p:sp>
      <p:sp>
        <p:nvSpPr>
          <p:cNvPr id="393" name="Google Shape;393;p54"/>
          <p:cNvSpPr txBox="1"/>
          <p:nvPr/>
        </p:nvSpPr>
        <p:spPr>
          <a:xfrm>
            <a:off x="6200935" y="5044372"/>
            <a:ext cx="251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0ADE1"/>
                </a:solidFill>
                <a:latin typeface="Roboto Medium"/>
                <a:ea typeface="Roboto Medium"/>
                <a:cs typeface="Roboto Medium"/>
                <a:sym typeface="Roboto Medium"/>
              </a:rPr>
              <a:t>2</a:t>
            </a:r>
            <a:endParaRPr/>
          </a:p>
        </p:txBody>
      </p:sp>
      <p:sp>
        <p:nvSpPr>
          <p:cNvPr id="394" name="Google Shape;394;p54"/>
          <p:cNvSpPr txBox="1"/>
          <p:nvPr/>
        </p:nvSpPr>
        <p:spPr>
          <a:xfrm>
            <a:off x="6084433" y="4026493"/>
            <a:ext cx="251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0ADE1"/>
                </a:solidFill>
                <a:latin typeface="Roboto Medium"/>
                <a:ea typeface="Roboto Medium"/>
                <a:cs typeface="Roboto Medium"/>
                <a:sym typeface="Roboto Medium"/>
              </a:rPr>
              <a:t>3</a:t>
            </a:r>
            <a:endParaRPr/>
          </a:p>
        </p:txBody>
      </p:sp>
      <p:sp>
        <p:nvSpPr>
          <p:cNvPr id="395" name="Google Shape;395;p54"/>
          <p:cNvSpPr txBox="1"/>
          <p:nvPr/>
        </p:nvSpPr>
        <p:spPr>
          <a:xfrm>
            <a:off x="5698011" y="2878439"/>
            <a:ext cx="251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0ADE1"/>
                </a:solidFill>
                <a:latin typeface="Roboto Medium"/>
                <a:ea typeface="Roboto Medium"/>
                <a:cs typeface="Roboto Medium"/>
                <a:sym typeface="Roboto Medium"/>
              </a:rPr>
              <a:t>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gae4b8a435b_0_6"/>
          <p:cNvSpPr txBox="1">
            <a:spLocks noGrp="1"/>
          </p:cNvSpPr>
          <p:nvPr>
            <p:ph type="sldNum" idx="12"/>
          </p:nvPr>
        </p:nvSpPr>
        <p:spPr>
          <a:xfrm>
            <a:off x="11118108" y="6418168"/>
            <a:ext cx="235800" cy="242700"/>
          </a:xfrm>
          <a:prstGeom prst="rect">
            <a:avLst/>
          </a:prstGeom>
          <a:noFill/>
          <a:ln>
            <a:noFill/>
          </a:ln>
        </p:spPr>
        <p:txBody>
          <a:bodyPr spcFirstLastPara="1" wrap="square" lIns="60925" tIns="60925" rIns="60925" bIns="60925"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8</a:t>
            </a:fld>
            <a:endParaRPr/>
          </a:p>
        </p:txBody>
      </p:sp>
      <p:sp>
        <p:nvSpPr>
          <p:cNvPr id="401" name="Google Shape;401;gae4b8a435b_0_6"/>
          <p:cNvSpPr txBox="1"/>
          <p:nvPr/>
        </p:nvSpPr>
        <p:spPr>
          <a:xfrm>
            <a:off x="208174" y="647969"/>
            <a:ext cx="6455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Roboto"/>
                <a:ea typeface="Roboto"/>
                <a:cs typeface="Roboto"/>
                <a:sym typeface="Roboto"/>
              </a:rPr>
              <a:t>Build your virtual environment to include your security stack.</a:t>
            </a:r>
            <a:endParaRPr sz="1400" b="0" i="0" u="none" strike="noStrike" cap="none">
              <a:solidFill>
                <a:srgbClr val="000000"/>
              </a:solidFill>
              <a:latin typeface="Arial"/>
              <a:ea typeface="Arial"/>
              <a:cs typeface="Arial"/>
              <a:sym typeface="Arial"/>
            </a:endParaRPr>
          </a:p>
        </p:txBody>
      </p:sp>
      <p:sp>
        <p:nvSpPr>
          <p:cNvPr id="402" name="Google Shape;402;gae4b8a435b_0_6"/>
          <p:cNvSpPr txBox="1"/>
          <p:nvPr/>
        </p:nvSpPr>
        <p:spPr>
          <a:xfrm>
            <a:off x="4634504" y="6293300"/>
            <a:ext cx="2269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…and more</a:t>
            </a:r>
            <a:endParaRPr sz="1400" b="0" i="0" u="none" strike="noStrike" cap="none">
              <a:solidFill>
                <a:srgbClr val="000000"/>
              </a:solidFill>
              <a:latin typeface="Arial"/>
              <a:ea typeface="Arial"/>
              <a:cs typeface="Arial"/>
              <a:sym typeface="Arial"/>
            </a:endParaRPr>
          </a:p>
        </p:txBody>
      </p:sp>
      <p:sp>
        <p:nvSpPr>
          <p:cNvPr id="403" name="Google Shape;403;gae4b8a435b_0_6"/>
          <p:cNvSpPr txBox="1"/>
          <p:nvPr/>
        </p:nvSpPr>
        <p:spPr>
          <a:xfrm>
            <a:off x="9043112" y="1190935"/>
            <a:ext cx="2360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2060"/>
                </a:solidFill>
                <a:latin typeface="Arial"/>
                <a:ea typeface="Arial"/>
                <a:cs typeface="Arial"/>
                <a:sym typeface="Arial"/>
              </a:rPr>
              <a:t>Your Security Stack</a:t>
            </a:r>
            <a:endParaRPr sz="1400" b="0" i="0" u="none" strike="noStrike" cap="none">
              <a:solidFill>
                <a:srgbClr val="000000"/>
              </a:solidFill>
              <a:latin typeface="Arial"/>
              <a:ea typeface="Arial"/>
              <a:cs typeface="Arial"/>
              <a:sym typeface="Arial"/>
            </a:endParaRPr>
          </a:p>
        </p:txBody>
      </p:sp>
      <p:sp>
        <p:nvSpPr>
          <p:cNvPr id="404" name="Google Shape;404;gae4b8a435b_0_6"/>
          <p:cNvSpPr txBox="1"/>
          <p:nvPr/>
        </p:nvSpPr>
        <p:spPr>
          <a:xfrm>
            <a:off x="1286933" y="1111902"/>
            <a:ext cx="3846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2060"/>
                </a:solidFill>
                <a:latin typeface="Arial"/>
                <a:ea typeface="Arial"/>
                <a:cs typeface="Arial"/>
                <a:sym typeface="Arial"/>
              </a:rPr>
              <a:t>Virtualized Security Solutions</a:t>
            </a:r>
            <a:endParaRPr sz="1400" b="0" i="0" u="none" strike="noStrike" cap="none">
              <a:solidFill>
                <a:srgbClr val="000000"/>
              </a:solidFill>
              <a:latin typeface="Arial"/>
              <a:ea typeface="Arial"/>
              <a:cs typeface="Arial"/>
              <a:sym typeface="Arial"/>
            </a:endParaRPr>
          </a:p>
        </p:txBody>
      </p:sp>
      <p:sp>
        <p:nvSpPr>
          <p:cNvPr id="405" name="Google Shape;405;gae4b8a435b_0_6"/>
          <p:cNvSpPr txBox="1"/>
          <p:nvPr/>
        </p:nvSpPr>
        <p:spPr>
          <a:xfrm>
            <a:off x="160601" y="156903"/>
            <a:ext cx="110892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5784"/>
              </a:buClr>
              <a:buSzPts val="2400"/>
              <a:buFont typeface="Roboto"/>
              <a:buNone/>
            </a:pPr>
            <a:r>
              <a:rPr lang="en-US" sz="2400" b="1" i="0" u="none" strike="noStrike" cap="none">
                <a:solidFill>
                  <a:srgbClr val="2C5784"/>
                </a:solidFill>
                <a:latin typeface="Roboto"/>
                <a:ea typeface="Roboto"/>
                <a:cs typeface="Roboto"/>
                <a:sym typeface="Roboto"/>
              </a:rPr>
              <a:t>RangeForce Battle Fortress Plug and Play Security Stack Emulation</a:t>
            </a:r>
            <a:endParaRPr sz="2400" b="0" i="0" u="none" strike="noStrike" cap="none">
              <a:solidFill>
                <a:srgbClr val="2C5784"/>
              </a:solidFill>
              <a:latin typeface="Roboto"/>
              <a:ea typeface="Roboto"/>
              <a:cs typeface="Roboto"/>
              <a:sym typeface="Roboto"/>
            </a:endParaRPr>
          </a:p>
        </p:txBody>
      </p:sp>
      <p:grpSp>
        <p:nvGrpSpPr>
          <p:cNvPr id="406" name="Google Shape;406;gae4b8a435b_0_6"/>
          <p:cNvGrpSpPr/>
          <p:nvPr/>
        </p:nvGrpSpPr>
        <p:grpSpPr>
          <a:xfrm>
            <a:off x="8910548" y="2169654"/>
            <a:ext cx="2339398" cy="3566011"/>
            <a:chOff x="8910352" y="2169649"/>
            <a:chExt cx="2150973" cy="3566011"/>
          </a:xfrm>
        </p:grpSpPr>
        <p:sp>
          <p:nvSpPr>
            <p:cNvPr id="407" name="Google Shape;407;gae4b8a435b_0_6"/>
            <p:cNvSpPr txBox="1"/>
            <p:nvPr/>
          </p:nvSpPr>
          <p:spPr>
            <a:xfrm>
              <a:off x="10193890" y="2894590"/>
              <a:ext cx="848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Phantom</a:t>
              </a:r>
              <a:endParaRPr sz="1400" b="0" i="0" u="none" strike="noStrike" cap="none">
                <a:solidFill>
                  <a:srgbClr val="000000"/>
                </a:solidFill>
                <a:latin typeface="Arial"/>
                <a:ea typeface="Arial"/>
                <a:cs typeface="Arial"/>
                <a:sym typeface="Arial"/>
              </a:endParaRPr>
            </a:p>
          </p:txBody>
        </p:sp>
        <p:sp>
          <p:nvSpPr>
            <p:cNvPr id="408" name="Google Shape;408;gae4b8a435b_0_6"/>
            <p:cNvSpPr txBox="1"/>
            <p:nvPr/>
          </p:nvSpPr>
          <p:spPr>
            <a:xfrm>
              <a:off x="10242348" y="4083973"/>
              <a:ext cx="7680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Fortinet</a:t>
              </a:r>
              <a:endParaRPr sz="1400" b="0" i="0" u="none" strike="noStrike" cap="none">
                <a:solidFill>
                  <a:srgbClr val="000000"/>
                </a:solidFill>
                <a:latin typeface="Arial"/>
                <a:ea typeface="Arial"/>
                <a:cs typeface="Arial"/>
                <a:sym typeface="Arial"/>
              </a:endParaRPr>
            </a:p>
          </p:txBody>
        </p:sp>
        <p:sp>
          <p:nvSpPr>
            <p:cNvPr id="409" name="Google Shape;409;gae4b8a435b_0_6"/>
            <p:cNvSpPr txBox="1"/>
            <p:nvPr/>
          </p:nvSpPr>
          <p:spPr>
            <a:xfrm>
              <a:off x="9662067" y="5212460"/>
              <a:ext cx="10101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Recorded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Future</a:t>
              </a:r>
              <a:endParaRPr sz="1400" b="0" i="0" u="none" strike="noStrike" cap="none">
                <a:solidFill>
                  <a:srgbClr val="000000"/>
                </a:solidFill>
                <a:latin typeface="Arial"/>
                <a:ea typeface="Arial"/>
                <a:cs typeface="Arial"/>
                <a:sym typeface="Arial"/>
              </a:endParaRPr>
            </a:p>
          </p:txBody>
        </p:sp>
        <p:sp>
          <p:nvSpPr>
            <p:cNvPr id="410" name="Google Shape;410;gae4b8a435b_0_6"/>
            <p:cNvSpPr txBox="1"/>
            <p:nvPr/>
          </p:nvSpPr>
          <p:spPr>
            <a:xfrm>
              <a:off x="8910352" y="2896735"/>
              <a:ext cx="11370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Carbon Black</a:t>
              </a:r>
              <a:endParaRPr sz="1400" b="0" i="0" u="none" strike="noStrike" cap="none">
                <a:solidFill>
                  <a:srgbClr val="000000"/>
                </a:solidFill>
                <a:latin typeface="Arial"/>
                <a:ea typeface="Arial"/>
                <a:cs typeface="Arial"/>
                <a:sym typeface="Arial"/>
              </a:endParaRPr>
            </a:p>
          </p:txBody>
        </p:sp>
        <p:sp>
          <p:nvSpPr>
            <p:cNvPr id="411" name="Google Shape;411;gae4b8a435b_0_6"/>
            <p:cNvSpPr txBox="1"/>
            <p:nvPr/>
          </p:nvSpPr>
          <p:spPr>
            <a:xfrm>
              <a:off x="9043113" y="4105493"/>
              <a:ext cx="673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Splunk</a:t>
              </a:r>
              <a:endParaRPr sz="1400" b="0" i="0" u="none" strike="noStrike" cap="none">
                <a:solidFill>
                  <a:srgbClr val="000000"/>
                </a:solidFill>
                <a:latin typeface="Arial"/>
                <a:ea typeface="Arial"/>
                <a:cs typeface="Arial"/>
                <a:sym typeface="Arial"/>
              </a:endParaRPr>
            </a:p>
          </p:txBody>
        </p:sp>
        <p:pic>
          <p:nvPicPr>
            <p:cNvPr id="412" name="Google Shape;412;gae4b8a435b_0_6"/>
            <p:cNvPicPr preferRelativeResize="0"/>
            <p:nvPr/>
          </p:nvPicPr>
          <p:blipFill rotWithShape="1">
            <a:blip r:embed="rId3">
              <a:alphaModFix/>
            </a:blip>
            <a:srcRect/>
            <a:stretch/>
          </p:blipFill>
          <p:spPr>
            <a:xfrm>
              <a:off x="8997858" y="3438652"/>
              <a:ext cx="811427" cy="722908"/>
            </a:xfrm>
            <a:prstGeom prst="rect">
              <a:avLst/>
            </a:prstGeom>
            <a:noFill/>
            <a:ln>
              <a:noFill/>
            </a:ln>
          </p:spPr>
        </p:pic>
        <p:pic>
          <p:nvPicPr>
            <p:cNvPr id="413" name="Google Shape;413;gae4b8a435b_0_6"/>
            <p:cNvPicPr preferRelativeResize="0"/>
            <p:nvPr/>
          </p:nvPicPr>
          <p:blipFill rotWithShape="1">
            <a:blip r:embed="rId4">
              <a:alphaModFix/>
            </a:blip>
            <a:srcRect/>
            <a:stretch/>
          </p:blipFill>
          <p:spPr>
            <a:xfrm>
              <a:off x="10167173" y="3461194"/>
              <a:ext cx="894153" cy="646906"/>
            </a:xfrm>
            <a:prstGeom prst="rect">
              <a:avLst/>
            </a:prstGeom>
            <a:noFill/>
            <a:ln w="9525" cap="flat" cmpd="sng">
              <a:solidFill>
                <a:schemeClr val="dk1"/>
              </a:solidFill>
              <a:prstDash val="solid"/>
              <a:round/>
              <a:headEnd type="none" w="sm" len="sm"/>
              <a:tailEnd type="none" w="sm" len="sm"/>
            </a:ln>
          </p:spPr>
        </p:pic>
        <p:pic>
          <p:nvPicPr>
            <p:cNvPr id="414" name="Google Shape;414;gae4b8a435b_0_6"/>
            <p:cNvPicPr preferRelativeResize="0"/>
            <p:nvPr/>
          </p:nvPicPr>
          <p:blipFill rotWithShape="1">
            <a:blip r:embed="rId5">
              <a:alphaModFix/>
            </a:blip>
            <a:srcRect/>
            <a:stretch/>
          </p:blipFill>
          <p:spPr>
            <a:xfrm>
              <a:off x="9018975" y="2169650"/>
              <a:ext cx="822960" cy="707807"/>
            </a:xfrm>
            <a:prstGeom prst="rect">
              <a:avLst/>
            </a:prstGeom>
            <a:noFill/>
            <a:ln>
              <a:noFill/>
            </a:ln>
          </p:spPr>
        </p:pic>
        <p:pic>
          <p:nvPicPr>
            <p:cNvPr id="415" name="Google Shape;415;gae4b8a435b_0_6"/>
            <p:cNvPicPr preferRelativeResize="0"/>
            <p:nvPr/>
          </p:nvPicPr>
          <p:blipFill rotWithShape="1">
            <a:blip r:embed="rId6">
              <a:alphaModFix/>
            </a:blip>
            <a:srcRect/>
            <a:stretch/>
          </p:blipFill>
          <p:spPr>
            <a:xfrm>
              <a:off x="10170871" y="2169649"/>
              <a:ext cx="822960" cy="703787"/>
            </a:xfrm>
            <a:prstGeom prst="rect">
              <a:avLst/>
            </a:prstGeom>
            <a:noFill/>
            <a:ln>
              <a:noFill/>
            </a:ln>
          </p:spPr>
        </p:pic>
        <p:pic>
          <p:nvPicPr>
            <p:cNvPr id="416" name="Google Shape;416;gae4b8a435b_0_6"/>
            <p:cNvPicPr preferRelativeResize="0"/>
            <p:nvPr/>
          </p:nvPicPr>
          <p:blipFill rotWithShape="1">
            <a:blip r:embed="rId7">
              <a:alphaModFix/>
            </a:blip>
            <a:srcRect/>
            <a:stretch/>
          </p:blipFill>
          <p:spPr>
            <a:xfrm>
              <a:off x="9689506" y="4552941"/>
              <a:ext cx="862249" cy="679243"/>
            </a:xfrm>
            <a:prstGeom prst="rect">
              <a:avLst/>
            </a:prstGeom>
            <a:noFill/>
            <a:ln>
              <a:noFill/>
            </a:ln>
          </p:spPr>
        </p:pic>
      </p:grpSp>
      <p:grpSp>
        <p:nvGrpSpPr>
          <p:cNvPr id="417" name="Google Shape;417;gae4b8a435b_0_6"/>
          <p:cNvGrpSpPr/>
          <p:nvPr/>
        </p:nvGrpSpPr>
        <p:grpSpPr>
          <a:xfrm>
            <a:off x="11403815" y="495317"/>
            <a:ext cx="345507" cy="345507"/>
            <a:chOff x="11249978" y="374194"/>
            <a:chExt cx="680400" cy="680400"/>
          </a:xfrm>
        </p:grpSpPr>
        <p:sp>
          <p:nvSpPr>
            <p:cNvPr id="418" name="Google Shape;418;gae4b8a435b_0_6">
              <a:hlinkClick r:id="rId8" action="ppaction://hlinksldjump"/>
            </p:cNvPr>
            <p:cNvSpPr/>
            <p:nvPr/>
          </p:nvSpPr>
          <p:spPr>
            <a:xfrm>
              <a:off x="11249978" y="374194"/>
              <a:ext cx="680400" cy="680400"/>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19" name="Google Shape;419;gae4b8a435b_0_6">
              <a:hlinkClick r:id="rId9" action="ppaction://hlinksldjump"/>
            </p:cNvPr>
            <p:cNvPicPr preferRelativeResize="0"/>
            <p:nvPr/>
          </p:nvPicPr>
          <p:blipFill rotWithShape="1">
            <a:blip r:embed="rId10">
              <a:alphaModFix/>
            </a:blip>
            <a:srcRect/>
            <a:stretch/>
          </p:blipFill>
          <p:spPr>
            <a:xfrm rot="10800000">
              <a:off x="11439082" y="571319"/>
              <a:ext cx="286266" cy="286266"/>
            </a:xfrm>
            <a:prstGeom prst="rect">
              <a:avLst/>
            </a:prstGeom>
            <a:noFill/>
            <a:ln>
              <a:noFill/>
            </a:ln>
          </p:spPr>
        </p:pic>
      </p:grpSp>
      <p:pic>
        <p:nvPicPr>
          <p:cNvPr id="420" name="Google Shape;420;gae4b8a435b_0_6"/>
          <p:cNvPicPr preferRelativeResize="0"/>
          <p:nvPr/>
        </p:nvPicPr>
        <p:blipFill rotWithShape="1">
          <a:blip r:embed="rId11">
            <a:alphaModFix/>
          </a:blip>
          <a:srcRect/>
          <a:stretch/>
        </p:blipFill>
        <p:spPr>
          <a:xfrm>
            <a:off x="208186" y="1512938"/>
            <a:ext cx="8310112" cy="47486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24"/>
        <p:cNvGrpSpPr/>
        <p:nvPr/>
      </p:nvGrpSpPr>
      <p:grpSpPr>
        <a:xfrm>
          <a:off x="0" y="0"/>
          <a:ext cx="0" cy="0"/>
          <a:chOff x="0" y="0"/>
          <a:chExt cx="0" cy="0"/>
        </a:xfrm>
      </p:grpSpPr>
      <p:sp>
        <p:nvSpPr>
          <p:cNvPr id="425" name="Google Shape;425;p55"/>
          <p:cNvSpPr txBox="1"/>
          <p:nvPr/>
        </p:nvSpPr>
        <p:spPr>
          <a:xfrm>
            <a:off x="683717" y="220875"/>
            <a:ext cx="5064443"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214378"/>
                </a:solidFill>
                <a:latin typeface="Roboto"/>
                <a:ea typeface="Roboto"/>
                <a:cs typeface="Roboto"/>
                <a:sym typeface="Roboto"/>
              </a:rPr>
              <a:t>Battle Fortress After</a:t>
            </a:r>
            <a:r>
              <a:rPr lang="en-US" sz="2000" b="1">
                <a:solidFill>
                  <a:srgbClr val="214378"/>
                </a:solidFill>
                <a:latin typeface="Roboto"/>
                <a:ea typeface="Roboto"/>
                <a:cs typeface="Roboto"/>
                <a:sym typeface="Roboto"/>
              </a:rPr>
              <a:t>-</a:t>
            </a:r>
            <a:r>
              <a:rPr lang="en-US" sz="2000" b="1" i="0" u="none" strike="noStrike" cap="none">
                <a:solidFill>
                  <a:srgbClr val="214378"/>
                </a:solidFill>
                <a:latin typeface="Roboto"/>
                <a:ea typeface="Roboto"/>
                <a:cs typeface="Roboto"/>
                <a:sym typeface="Roboto"/>
              </a:rPr>
              <a:t>Action Report</a:t>
            </a:r>
            <a:endParaRPr sz="1400" b="0" i="0" u="none" strike="noStrike" cap="none">
              <a:solidFill>
                <a:srgbClr val="214378"/>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a:solidFill>
                <a:srgbClr val="2E47B0"/>
              </a:solidFill>
              <a:latin typeface="Roboto"/>
              <a:ea typeface="Roboto"/>
              <a:cs typeface="Roboto"/>
              <a:sym typeface="Roboto"/>
            </a:endParaRPr>
          </a:p>
        </p:txBody>
      </p:sp>
      <p:pic>
        <p:nvPicPr>
          <p:cNvPr id="426" name="Google Shape;426;p55"/>
          <p:cNvPicPr preferRelativeResize="0"/>
          <p:nvPr/>
        </p:nvPicPr>
        <p:blipFill rotWithShape="1">
          <a:blip r:embed="rId3">
            <a:alphaModFix/>
          </a:blip>
          <a:srcRect t="9420"/>
          <a:stretch/>
        </p:blipFill>
        <p:spPr>
          <a:xfrm>
            <a:off x="6316475" y="1243825"/>
            <a:ext cx="4498749" cy="5267725"/>
          </a:xfrm>
          <a:prstGeom prst="rect">
            <a:avLst/>
          </a:prstGeom>
          <a:noFill/>
          <a:ln w="9525" cap="flat" cmpd="sng">
            <a:solidFill>
              <a:srgbClr val="000000"/>
            </a:solidFill>
            <a:prstDash val="solid"/>
            <a:round/>
            <a:headEnd type="none" w="sm" len="sm"/>
            <a:tailEnd type="none" w="sm" len="sm"/>
          </a:ln>
        </p:spPr>
      </p:pic>
      <p:pic>
        <p:nvPicPr>
          <p:cNvPr id="427" name="Google Shape;427;p55"/>
          <p:cNvPicPr preferRelativeResize="0"/>
          <p:nvPr/>
        </p:nvPicPr>
        <p:blipFill rotWithShape="1">
          <a:blip r:embed="rId4">
            <a:alphaModFix/>
          </a:blip>
          <a:srcRect t="9420"/>
          <a:stretch/>
        </p:blipFill>
        <p:spPr>
          <a:xfrm>
            <a:off x="1164050" y="1243825"/>
            <a:ext cx="4498775" cy="5267725"/>
          </a:xfrm>
          <a:prstGeom prst="rect">
            <a:avLst/>
          </a:prstGeom>
          <a:noFill/>
          <a:ln w="9525" cap="flat" cmpd="sng">
            <a:solidFill>
              <a:srgbClr val="000000"/>
            </a:solidFill>
            <a:prstDash val="solid"/>
            <a:round/>
            <a:headEnd type="none" w="sm" len="sm"/>
            <a:tailEnd type="none" w="sm" len="sm"/>
          </a:ln>
        </p:spPr>
      </p:pic>
      <p:grpSp>
        <p:nvGrpSpPr>
          <p:cNvPr id="428" name="Google Shape;428;p55"/>
          <p:cNvGrpSpPr/>
          <p:nvPr/>
        </p:nvGrpSpPr>
        <p:grpSpPr>
          <a:xfrm>
            <a:off x="11403294" y="495300"/>
            <a:ext cx="345535" cy="345535"/>
            <a:chOff x="11249978" y="374194"/>
            <a:chExt cx="680517" cy="680517"/>
          </a:xfrm>
        </p:grpSpPr>
        <p:sp>
          <p:nvSpPr>
            <p:cNvPr id="429" name="Google Shape;429;p55">
              <a:hlinkClick r:id="rId5" action="ppaction://hlinksldjump"/>
            </p:cNvPr>
            <p:cNvSpPr/>
            <p:nvPr/>
          </p:nvSpPr>
          <p:spPr>
            <a:xfrm>
              <a:off x="11249978" y="374194"/>
              <a:ext cx="680517" cy="680517"/>
            </a:xfrm>
            <a:prstGeom prst="ellipse">
              <a:avLst/>
            </a:prstGeom>
            <a:noFill/>
            <a:ln w="19050" cap="flat" cmpd="sng">
              <a:solidFill>
                <a:schemeClr val="accent2"/>
              </a:solidFill>
              <a:prstDash val="solid"/>
              <a:miter lim="800000"/>
              <a:headEnd type="none" w="sm" len="sm"/>
              <a:tailEnd type="none" w="sm" len="sm"/>
            </a:ln>
            <a:effectLst>
              <a:outerShdw blurRad="1270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30" name="Google Shape;430;p55">
              <a:hlinkClick r:id="rId6" action="ppaction://hlinksldjump"/>
            </p:cNvPr>
            <p:cNvPicPr preferRelativeResize="0"/>
            <p:nvPr/>
          </p:nvPicPr>
          <p:blipFill rotWithShape="1">
            <a:blip r:embed="rId7">
              <a:alphaModFix/>
            </a:blip>
            <a:srcRect/>
            <a:stretch/>
          </p:blipFill>
          <p:spPr>
            <a:xfrm rot="10800000">
              <a:off x="11439082" y="571319"/>
              <a:ext cx="286266" cy="286266"/>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3B4B65"/>
      </a:dk2>
      <a:lt2>
        <a:srgbClr val="EAEDEF"/>
      </a:lt2>
      <a:accent1>
        <a:srgbClr val="2D46B0"/>
      </a:accent1>
      <a:accent2>
        <a:srgbClr val="2C5683"/>
      </a:accent2>
      <a:accent3>
        <a:srgbClr val="AC0000"/>
      </a:accent3>
      <a:accent4>
        <a:srgbClr val="81CDED"/>
      </a:accent4>
      <a:accent5>
        <a:srgbClr val="C9BEE3"/>
      </a:accent5>
      <a:accent6>
        <a:srgbClr val="2F7961"/>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4853</Words>
  <Application>Microsoft Office PowerPoint</Application>
  <PresentationFormat>Widescreen</PresentationFormat>
  <Paragraphs>948</Paragraphs>
  <Slides>41</Slides>
  <Notes>41</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Symbol</vt:lpstr>
      <vt:lpstr>Roboto</vt:lpstr>
      <vt:lpstr>Roboto Light</vt:lpstr>
      <vt:lpstr>Arial</vt:lpstr>
      <vt:lpstr>Roboto Medium</vt:lpstr>
      <vt:lpstr>Calibri</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Tabita Strimbu</dc:creator>
  <cp:lastModifiedBy>Mohammed Naseeruddin</cp:lastModifiedBy>
  <cp:revision>35</cp:revision>
  <dcterms:created xsi:type="dcterms:W3CDTF">2020-05-15T18:29:18Z</dcterms:created>
  <dcterms:modified xsi:type="dcterms:W3CDTF">2021-02-16T13:59:22Z</dcterms:modified>
</cp:coreProperties>
</file>